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62"/>
  </p:notesMasterIdLst>
  <p:sldIdLst>
    <p:sldId id="257" r:id="rId2"/>
    <p:sldId id="258" r:id="rId3"/>
    <p:sldId id="312"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1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314"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5" r:id="rId60"/>
    <p:sldId id="316" r:id="rId6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30306"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86061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290918"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721224"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151529" algn="l" defTabSz="914400" rtl="0" eaLnBrk="1" latinLnBrk="0" hangingPunct="1">
      <a:defRPr kern="1200">
        <a:solidFill>
          <a:schemeClr val="tx1"/>
        </a:solidFill>
        <a:latin typeface="Arial" panose="020B0604020202020204" pitchFamily="34" charset="0"/>
        <a:ea typeface="+mn-ea"/>
        <a:cs typeface="+mn-cs"/>
      </a:defRPr>
    </a:lvl6pPr>
    <a:lvl7pPr marL="2581835" algn="l" defTabSz="914400" rtl="0" eaLnBrk="1" latinLnBrk="0" hangingPunct="1">
      <a:defRPr kern="1200">
        <a:solidFill>
          <a:schemeClr val="tx1"/>
        </a:solidFill>
        <a:latin typeface="Arial" panose="020B0604020202020204" pitchFamily="34" charset="0"/>
        <a:ea typeface="+mn-ea"/>
        <a:cs typeface="+mn-cs"/>
      </a:defRPr>
    </a:lvl7pPr>
    <a:lvl8pPr marL="3012141" algn="l" defTabSz="914400" rtl="0" eaLnBrk="1" latinLnBrk="0" hangingPunct="1">
      <a:defRPr kern="1200">
        <a:solidFill>
          <a:schemeClr val="tx1"/>
        </a:solidFill>
        <a:latin typeface="Arial" panose="020B0604020202020204" pitchFamily="34" charset="0"/>
        <a:ea typeface="+mn-ea"/>
        <a:cs typeface="+mn-cs"/>
      </a:defRPr>
    </a:lvl8pPr>
    <a:lvl9pPr marL="3442447"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5006" autoAdjust="0"/>
  </p:normalViewPr>
  <p:slideViewPr>
    <p:cSldViewPr>
      <p:cViewPr>
        <p:scale>
          <a:sx n="82" d="100"/>
          <a:sy n="82" d="100"/>
        </p:scale>
        <p:origin x="1792" y="8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2EBA30-9658-B75F-17B9-34827D26269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47B15756-A5E9-A33A-D155-512BC9B57B6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3E1DAD10-6469-5C4F-B2FC-B8BEDE45ABBB}" type="datetimeFigureOut">
              <a:rPr lang="en-US"/>
              <a:t>10/26/26</a:t>
            </a:fld>
            <a:endParaRPr lang="en-US"/>
          </a:p>
        </p:txBody>
      </p:sp>
      <p:sp>
        <p:nvSpPr>
          <p:cNvPr id="4" name="Slide Image Placeholder 3">
            <a:extLst>
              <a:ext uri="{FF2B5EF4-FFF2-40B4-BE49-F238E27FC236}">
                <a16:creationId xmlns:a16="http://schemas.microsoft.com/office/drawing/2014/main" id="{9408943E-71D4-EFB5-8FDC-DFE6DE2DE4D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FF5A76C-9238-5773-B341-462F442240F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Klicken Sie hier, um die Master-Textformate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 name="Footer Placeholder 5">
            <a:extLst>
              <a:ext uri="{FF2B5EF4-FFF2-40B4-BE49-F238E27FC236}">
                <a16:creationId xmlns:a16="http://schemas.microsoft.com/office/drawing/2014/main" id="{0843843C-4630-9C70-AF43-0E6EBA11884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9F9810F0-368C-912D-56D2-0AA28284073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639A8D4A-DCD2-1343-8B24-1BD44D0E9BEA}" type="slidenum">
              <a:rPr lang="en-US" altLang="en-US"/>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Bis hier</a:t>
            </a:r>
          </a:p>
        </p:txBody>
      </p:sp>
      <p:sp>
        <p:nvSpPr>
          <p:cNvPr id="4" name="Foliennummernplatzhalter 3"/>
          <p:cNvSpPr>
            <a:spLocks noGrp="1"/>
          </p:cNvSpPr>
          <p:nvPr>
            <p:ph type="sldNum" sz="quarter" idx="5"/>
          </p:nvPr>
        </p:nvSpPr>
        <p:spPr/>
        <p:txBody>
          <a:bodyPr/>
          <a:lstStyle/>
          <a:p>
            <a:pPr>
              <a:defRPr/>
            </a:pPr>
            <a:fld id="{639A8D4A-DCD2-1343-8B24-1BD44D0E9BEA}" type="slidenum">
              <a:rPr lang="en-US" altLang="en-US" smtClean="0"/>
              <a:t>5</a:t>
            </a:fld>
            <a:endParaRPr lang="en-US" altLang="en-US"/>
          </a:p>
        </p:txBody>
      </p:sp>
    </p:spTree>
    <p:extLst>
      <p:ext uri="{BB962C8B-B14F-4D97-AF65-F5344CB8AC3E}">
        <p14:creationId xmlns:p14="http://schemas.microsoft.com/office/powerpoint/2010/main" val="1245952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39A8D4A-DCD2-1343-8B24-1BD44D0E9BEA}" type="slidenum">
              <a:rPr lang="en-US" altLang="en-US" smtClean="0"/>
              <a:t>11</a:t>
            </a:fld>
            <a:endParaRPr lang="en-US" altLang="en-US"/>
          </a:p>
        </p:txBody>
      </p:sp>
    </p:spTree>
    <p:extLst>
      <p:ext uri="{BB962C8B-B14F-4D97-AF65-F5344CB8AC3E}">
        <p14:creationId xmlns:p14="http://schemas.microsoft.com/office/powerpoint/2010/main" val="320382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Bis hier</a:t>
            </a:r>
          </a:p>
        </p:txBody>
      </p:sp>
      <p:sp>
        <p:nvSpPr>
          <p:cNvPr id="4" name="Foliennummernplatzhalter 3"/>
          <p:cNvSpPr>
            <a:spLocks noGrp="1"/>
          </p:cNvSpPr>
          <p:nvPr>
            <p:ph type="sldNum" sz="quarter" idx="5"/>
          </p:nvPr>
        </p:nvSpPr>
        <p:spPr/>
        <p:txBody>
          <a:bodyPr/>
          <a:lstStyle/>
          <a:p>
            <a:pPr>
              <a:defRPr/>
            </a:pPr>
            <a:fld id="{639A8D4A-DCD2-1343-8B24-1BD44D0E9BEA}" type="slidenum">
              <a:rPr lang="en-US" altLang="en-US" smtClean="0"/>
              <a:t>12</a:t>
            </a:fld>
            <a:endParaRPr lang="en-US" altLang="en-US"/>
          </a:p>
        </p:txBody>
      </p:sp>
    </p:spTree>
    <p:extLst>
      <p:ext uri="{BB962C8B-B14F-4D97-AF65-F5344CB8AC3E}">
        <p14:creationId xmlns:p14="http://schemas.microsoft.com/office/powerpoint/2010/main" val="4093477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AA63742B-93CC-94B2-E157-C673F2C7B8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167333DA-6B23-87F6-B741-27EB5F1ABE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26628" name="Slide Number Placeholder 3">
            <a:extLst>
              <a:ext uri="{FF2B5EF4-FFF2-40B4-BE49-F238E27FC236}">
                <a16:creationId xmlns:a16="http://schemas.microsoft.com/office/drawing/2014/main" id="{E3DA8832-EF48-6416-0896-FC7CC340F5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7B3549D-4976-6A42-9EB1-7C9A22E89A82}" type="slidenum">
              <a:rPr lang="en-US" altLang="en-US">
                <a:latin typeface="Arial" panose="020B0604020202020204" pitchFamily="34" charset="0"/>
              </a:rPr>
              <a:t>22</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1443" name="Rectangle 3"/>
          <p:cNvSpPr>
            <a:spLocks noGrp="1" noChangeArrowheads="1"/>
          </p:cNvSpPr>
          <p:nvPr>
            <p:ph type="ctrTitle"/>
          </p:nvPr>
        </p:nvSpPr>
        <p:spPr>
          <a:xfrm>
            <a:off x="2090271" y="857743"/>
            <a:ext cx="6382871" cy="2008094"/>
          </a:xfrm>
        </p:spPr>
        <p:txBody>
          <a:bodyPr/>
          <a:lstStyle>
            <a:lvl1pPr algn="r">
              <a:defRPr sz="4518"/>
            </a:lvl1pPr>
          </a:lstStyle>
          <a:p>
            <a:pPr lvl="0"/>
            <a:r>
              <a:rPr lang="en-US" altLang="en-US" noProof="0"/>
              <a:t>Click to edit Master title style</a:t>
            </a:r>
          </a:p>
        </p:txBody>
      </p:sp>
      <p:sp>
        <p:nvSpPr>
          <p:cNvPr id="61444" name="Rectangle 4"/>
          <p:cNvSpPr>
            <a:spLocks noGrp="1" noChangeArrowheads="1"/>
          </p:cNvSpPr>
          <p:nvPr>
            <p:ph type="subTitle" idx="1"/>
          </p:nvPr>
        </p:nvSpPr>
        <p:spPr>
          <a:xfrm>
            <a:off x="2592295" y="3288673"/>
            <a:ext cx="5880847" cy="2223247"/>
          </a:xfrm>
        </p:spPr>
        <p:txBody>
          <a:bodyPr/>
          <a:lstStyle>
            <a:lvl1pPr marL="0" indent="0" algn="r">
              <a:buFont typeface="Wingdings" pitchFamily="2" charset="2"/>
              <a:buNone/>
              <a:defRPr sz="3012"/>
            </a:lvl1pPr>
          </a:lstStyle>
          <a:p>
            <a:pPr lvl="0"/>
            <a:r>
              <a:rPr lang="en-US" altLang="en-US" noProof="0"/>
              <a:t>Click to edit Master subtitle style</a:t>
            </a:r>
          </a:p>
        </p:txBody>
      </p:sp>
      <p:sp>
        <p:nvSpPr>
          <p:cNvPr id="36" name="Rectangle 5">
            <a:extLst>
              <a:ext uri="{FF2B5EF4-FFF2-40B4-BE49-F238E27FC236}">
                <a16:creationId xmlns:a16="http://schemas.microsoft.com/office/drawing/2014/main" id="{FEE17700-0EFA-FF1F-3154-7C006ECF43F7}"/>
              </a:ext>
            </a:extLst>
          </p:cNvPr>
          <p:cNvSpPr>
            <a:spLocks noGrp="1" noChangeArrowheads="1"/>
          </p:cNvSpPr>
          <p:nvPr>
            <p:ph type="dt" sz="half" idx="10"/>
          </p:nvPr>
        </p:nvSpPr>
        <p:spPr/>
        <p:txBody>
          <a:bodyPr/>
          <a:lstStyle>
            <a:lvl1pPr>
              <a:defRPr/>
            </a:lvl1pPr>
          </a:lstStyle>
          <a:p>
            <a:pPr>
              <a:defRPr/>
            </a:pPr>
            <a:endParaRPr lang="en-US" altLang="en-US"/>
          </a:p>
        </p:txBody>
      </p:sp>
      <p:sp>
        <p:nvSpPr>
          <p:cNvPr id="37" name="Rectangle 6">
            <a:extLst>
              <a:ext uri="{FF2B5EF4-FFF2-40B4-BE49-F238E27FC236}">
                <a16:creationId xmlns:a16="http://schemas.microsoft.com/office/drawing/2014/main" id="{0BACF9C7-D42D-2446-0467-845D94394014}"/>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38" name="Rectangle 7">
            <a:extLst>
              <a:ext uri="{FF2B5EF4-FFF2-40B4-BE49-F238E27FC236}">
                <a16:creationId xmlns:a16="http://schemas.microsoft.com/office/drawing/2014/main" id="{147608D8-1BE6-0616-E80F-BFBF4555FB3D}"/>
              </a:ext>
            </a:extLst>
          </p:cNvPr>
          <p:cNvSpPr>
            <a:spLocks noGrp="1" noChangeArrowheads="1"/>
          </p:cNvSpPr>
          <p:nvPr>
            <p:ph type="sldNum" sz="quarter" idx="12"/>
          </p:nvPr>
        </p:nvSpPr>
        <p:spPr/>
        <p:txBody>
          <a:bodyPr/>
          <a:lstStyle>
            <a:lvl1pPr>
              <a:defRPr smtClean="0"/>
            </a:lvl1pPr>
          </a:lstStyle>
          <a:p>
            <a:pPr>
              <a:defRPr/>
            </a:pPr>
            <a:fld id="{348A133B-8D22-774A-B99B-84B20D8F7E60}" type="slidenum">
              <a:rPr lang="en-US" altLang="en-US"/>
              <a:pPr>
                <a:defRPr/>
              </a:pPr>
              <a:t>‹#›</a:t>
            </a:fld>
            <a:endParaRPr lang="en-US" altLang="en-US"/>
          </a:p>
        </p:txBody>
      </p:sp>
    </p:spTree>
    <p:extLst>
      <p:ext uri="{BB962C8B-B14F-4D97-AF65-F5344CB8AC3E}">
        <p14:creationId xmlns:p14="http://schemas.microsoft.com/office/powerpoint/2010/main" val="1315344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63EF1A8B-32DB-409E-2F49-A360845C8FF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E8906D4-A4FF-3749-30E9-9389FB5FEA3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a:extLst>
              <a:ext uri="{FF2B5EF4-FFF2-40B4-BE49-F238E27FC236}">
                <a16:creationId xmlns:a16="http://schemas.microsoft.com/office/drawing/2014/main" id="{88439604-99C4-4788-B783-ED1791EC028C}"/>
              </a:ext>
            </a:extLst>
          </p:cNvPr>
          <p:cNvSpPr>
            <a:spLocks noGrp="1" noChangeArrowheads="1"/>
          </p:cNvSpPr>
          <p:nvPr>
            <p:ph type="sldNum" sz="quarter" idx="12"/>
          </p:nvPr>
        </p:nvSpPr>
        <p:spPr>
          <a:ln/>
        </p:spPr>
        <p:txBody>
          <a:bodyPr/>
          <a:lstStyle>
            <a:lvl1pPr>
              <a:defRPr/>
            </a:lvl1pPr>
          </a:lstStyle>
          <a:p>
            <a:pPr>
              <a:defRPr/>
            </a:pPr>
            <a:fld id="{0CC332EC-904B-5340-9546-F1D432F3DD08}" type="slidenum">
              <a:rPr lang="en-US" altLang="en-US"/>
              <a:pPr>
                <a:defRPr/>
              </a:pPr>
              <a:t>‹#›</a:t>
            </a:fld>
            <a:endParaRPr lang="en-US" altLang="en-US"/>
          </a:p>
        </p:txBody>
      </p:sp>
    </p:spTree>
    <p:extLst>
      <p:ext uri="{BB962C8B-B14F-4D97-AF65-F5344CB8AC3E}">
        <p14:creationId xmlns:p14="http://schemas.microsoft.com/office/powerpoint/2010/main" val="380175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72765" y="4566143"/>
            <a:ext cx="7315200" cy="1281953"/>
          </a:xfrm>
        </p:spPr>
        <p:txBody>
          <a:bodyPr anchor="t"/>
          <a:lstStyle>
            <a:lvl1pPr algn="l">
              <a:defRPr sz="3765" b="1" cap="all"/>
            </a:lvl1pPr>
          </a:lstStyle>
          <a:p>
            <a:r>
              <a:rPr lang="en-US"/>
              <a:t>Click to edit Master title style</a:t>
            </a:r>
          </a:p>
        </p:txBody>
      </p:sp>
      <p:sp>
        <p:nvSpPr>
          <p:cNvPr id="3" name="Text Placeholder 2"/>
          <p:cNvSpPr>
            <a:spLocks noGrp="1"/>
          </p:cNvSpPr>
          <p:nvPr>
            <p:ph type="body" idx="1"/>
          </p:nvPr>
        </p:nvSpPr>
        <p:spPr>
          <a:xfrm>
            <a:off x="2472765" y="3154202"/>
            <a:ext cx="7315200" cy="1411941"/>
          </a:xfrm>
        </p:spPr>
        <p:txBody>
          <a:bodyPr anchor="b"/>
          <a:lstStyle>
            <a:lvl1pPr marL="0" indent="0">
              <a:buNone/>
              <a:defRPr sz="1882"/>
            </a:lvl1pPr>
            <a:lvl2pPr marL="430306" indent="0">
              <a:buNone/>
              <a:defRPr sz="1694"/>
            </a:lvl2pPr>
            <a:lvl3pPr marL="860612" indent="0">
              <a:buNone/>
              <a:defRPr sz="1506"/>
            </a:lvl3pPr>
            <a:lvl4pPr marL="1290918" indent="0">
              <a:buNone/>
              <a:defRPr sz="1318"/>
            </a:lvl4pPr>
            <a:lvl5pPr marL="1721224" indent="0">
              <a:buNone/>
              <a:defRPr sz="1318"/>
            </a:lvl5pPr>
            <a:lvl6pPr marL="2151529" indent="0">
              <a:buNone/>
              <a:defRPr sz="1318"/>
            </a:lvl6pPr>
            <a:lvl7pPr marL="2581835" indent="0">
              <a:buNone/>
              <a:defRPr sz="1318"/>
            </a:lvl7pPr>
            <a:lvl8pPr marL="3012141" indent="0">
              <a:buNone/>
              <a:defRPr sz="1318"/>
            </a:lvl8pPr>
            <a:lvl9pPr marL="3442447" indent="0">
              <a:buNone/>
              <a:defRPr sz="1318"/>
            </a:lvl9pPr>
          </a:lstStyle>
          <a:p>
            <a:pPr lvl="0"/>
            <a:r>
              <a:rPr lang="en-US"/>
              <a:t>Click to edit Master text styles</a:t>
            </a:r>
          </a:p>
        </p:txBody>
      </p:sp>
      <p:sp>
        <p:nvSpPr>
          <p:cNvPr id="4" name="Rectangle 5">
            <a:extLst>
              <a:ext uri="{FF2B5EF4-FFF2-40B4-BE49-F238E27FC236}">
                <a16:creationId xmlns:a16="http://schemas.microsoft.com/office/drawing/2014/main" id="{15C65457-9CA7-C249-6A8A-F706A2D649F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DEEB2E3-033C-B13A-7145-EEDAA86BF02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a:extLst>
              <a:ext uri="{FF2B5EF4-FFF2-40B4-BE49-F238E27FC236}">
                <a16:creationId xmlns:a16="http://schemas.microsoft.com/office/drawing/2014/main" id="{A5763432-742A-F41F-9ADF-3AC4E1459732}"/>
              </a:ext>
            </a:extLst>
          </p:cNvPr>
          <p:cNvSpPr>
            <a:spLocks noGrp="1" noChangeArrowheads="1"/>
          </p:cNvSpPr>
          <p:nvPr>
            <p:ph type="sldNum" sz="quarter" idx="12"/>
          </p:nvPr>
        </p:nvSpPr>
        <p:spPr>
          <a:ln/>
        </p:spPr>
        <p:txBody>
          <a:bodyPr/>
          <a:lstStyle>
            <a:lvl1pPr>
              <a:defRPr/>
            </a:lvl1pPr>
          </a:lstStyle>
          <a:p>
            <a:pPr>
              <a:defRPr/>
            </a:pPr>
            <a:fld id="{EC6E4A7C-DD70-2642-8CE0-97AEF7F79F39}" type="slidenum">
              <a:rPr lang="en-US" altLang="en-US"/>
              <a:pPr>
                <a:defRPr/>
              </a:pPr>
              <a:t>‹#›</a:t>
            </a:fld>
            <a:endParaRPr lang="en-US" altLang="en-US"/>
          </a:p>
        </p:txBody>
      </p:sp>
    </p:spTree>
    <p:extLst>
      <p:ext uri="{BB962C8B-B14F-4D97-AF65-F5344CB8AC3E}">
        <p14:creationId xmlns:p14="http://schemas.microsoft.com/office/powerpoint/2010/main" val="826348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23247" y="2036602"/>
            <a:ext cx="3801035" cy="4152152"/>
          </a:xfrm>
        </p:spPr>
        <p:txBody>
          <a:bodyPr/>
          <a:lstStyle>
            <a:lvl1pPr>
              <a:defRPr sz="2635"/>
            </a:lvl1pPr>
            <a:lvl2pPr>
              <a:defRPr sz="2259"/>
            </a:lvl2pPr>
            <a:lvl3pPr>
              <a:defRPr sz="1882"/>
            </a:lvl3pPr>
            <a:lvl4pPr>
              <a:defRPr sz="1694"/>
            </a:lvl4pPr>
            <a:lvl5pPr>
              <a:defRPr sz="1694"/>
            </a:lvl5pPr>
            <a:lvl6pPr>
              <a:defRPr sz="1694"/>
            </a:lvl6pPr>
            <a:lvl7pPr>
              <a:defRPr sz="1694"/>
            </a:lvl7pPr>
            <a:lvl8pPr>
              <a:defRPr sz="1694"/>
            </a:lvl8pPr>
            <a:lvl9pPr>
              <a:defRPr sz="16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7718" y="2036602"/>
            <a:ext cx="3801035" cy="4152152"/>
          </a:xfrm>
        </p:spPr>
        <p:txBody>
          <a:bodyPr/>
          <a:lstStyle>
            <a:lvl1pPr>
              <a:defRPr sz="2635"/>
            </a:lvl1pPr>
            <a:lvl2pPr>
              <a:defRPr sz="2259"/>
            </a:lvl2pPr>
            <a:lvl3pPr>
              <a:defRPr sz="1882"/>
            </a:lvl3pPr>
            <a:lvl4pPr>
              <a:defRPr sz="1694"/>
            </a:lvl4pPr>
            <a:lvl5pPr>
              <a:defRPr sz="1694"/>
            </a:lvl5pPr>
            <a:lvl6pPr>
              <a:defRPr sz="1694"/>
            </a:lvl6pPr>
            <a:lvl7pPr>
              <a:defRPr sz="1694"/>
            </a:lvl7pPr>
            <a:lvl8pPr>
              <a:defRPr sz="1694"/>
            </a:lvl8pPr>
            <a:lvl9pPr>
              <a:defRPr sz="16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DC6B5E10-F67D-0C4E-A6B8-CD4DFE9ECBE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5F282E6-88F4-820B-96D6-0777E670681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a:extLst>
              <a:ext uri="{FF2B5EF4-FFF2-40B4-BE49-F238E27FC236}">
                <a16:creationId xmlns:a16="http://schemas.microsoft.com/office/drawing/2014/main" id="{C630DDF3-4568-EFAC-03A6-F7CB7A979C5E}"/>
              </a:ext>
            </a:extLst>
          </p:cNvPr>
          <p:cNvSpPr>
            <a:spLocks noGrp="1" noChangeArrowheads="1"/>
          </p:cNvSpPr>
          <p:nvPr>
            <p:ph type="sldNum" sz="quarter" idx="12"/>
          </p:nvPr>
        </p:nvSpPr>
        <p:spPr>
          <a:ln/>
        </p:spPr>
        <p:txBody>
          <a:bodyPr/>
          <a:lstStyle>
            <a:lvl1pPr>
              <a:defRPr/>
            </a:lvl1pPr>
          </a:lstStyle>
          <a:p>
            <a:pPr>
              <a:defRPr/>
            </a:pPr>
            <a:fld id="{594B63C4-2DA0-5A49-A24B-AE7E5248BD44}" type="slidenum">
              <a:rPr lang="en-US" altLang="en-US"/>
              <a:pPr>
                <a:defRPr/>
              </a:pPr>
              <a:t>‹#›</a:t>
            </a:fld>
            <a:endParaRPr lang="en-US" altLang="en-US"/>
          </a:p>
        </p:txBody>
      </p:sp>
    </p:spTree>
    <p:extLst>
      <p:ext uri="{BB962C8B-B14F-4D97-AF65-F5344CB8AC3E}">
        <p14:creationId xmlns:p14="http://schemas.microsoft.com/office/powerpoint/2010/main" val="1217049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23247" y="676955"/>
            <a:ext cx="7745506" cy="107576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23247" y="1863285"/>
            <a:ext cx="3802530" cy="602129"/>
          </a:xfrm>
        </p:spPr>
        <p:txBody>
          <a:bodyPr anchor="b"/>
          <a:lstStyle>
            <a:lvl1pPr marL="0" indent="0">
              <a:buNone/>
              <a:defRPr sz="2259" b="1"/>
            </a:lvl1pPr>
            <a:lvl2pPr marL="430306" indent="0">
              <a:buNone/>
              <a:defRPr sz="1882" b="1"/>
            </a:lvl2pPr>
            <a:lvl3pPr marL="860612" indent="0">
              <a:buNone/>
              <a:defRPr sz="1694" b="1"/>
            </a:lvl3pPr>
            <a:lvl4pPr marL="1290918" indent="0">
              <a:buNone/>
              <a:defRPr sz="1506" b="1"/>
            </a:lvl4pPr>
            <a:lvl5pPr marL="1721224" indent="0">
              <a:buNone/>
              <a:defRPr sz="1506" b="1"/>
            </a:lvl5pPr>
            <a:lvl6pPr marL="2151529" indent="0">
              <a:buNone/>
              <a:defRPr sz="1506" b="1"/>
            </a:lvl6pPr>
            <a:lvl7pPr marL="2581835" indent="0">
              <a:buNone/>
              <a:defRPr sz="1506" b="1"/>
            </a:lvl7pPr>
            <a:lvl8pPr marL="3012141" indent="0">
              <a:buNone/>
              <a:defRPr sz="1506" b="1"/>
            </a:lvl8pPr>
            <a:lvl9pPr marL="3442447" indent="0">
              <a:buNone/>
              <a:defRPr sz="1506" b="1"/>
            </a:lvl9pPr>
          </a:lstStyle>
          <a:p>
            <a:pPr lvl="0"/>
            <a:r>
              <a:rPr lang="en-US"/>
              <a:t>Click to edit Master text styles</a:t>
            </a:r>
          </a:p>
        </p:txBody>
      </p:sp>
      <p:sp>
        <p:nvSpPr>
          <p:cNvPr id="4" name="Content Placeholder 3"/>
          <p:cNvSpPr>
            <a:spLocks noGrp="1"/>
          </p:cNvSpPr>
          <p:nvPr>
            <p:ph sz="half" idx="2"/>
          </p:nvPr>
        </p:nvSpPr>
        <p:spPr>
          <a:xfrm>
            <a:off x="2223247" y="2465414"/>
            <a:ext cx="3802530" cy="3718859"/>
          </a:xfrm>
        </p:spPr>
        <p:txBody>
          <a:bodyPr/>
          <a:lstStyle>
            <a:lvl1pPr>
              <a:defRPr sz="2259"/>
            </a:lvl1pPr>
            <a:lvl2pPr>
              <a:defRPr sz="1882"/>
            </a:lvl2pPr>
            <a:lvl3pPr>
              <a:defRPr sz="1694"/>
            </a:lvl3pPr>
            <a:lvl4pPr>
              <a:defRPr sz="1506"/>
            </a:lvl4pPr>
            <a:lvl5pPr>
              <a:defRPr sz="1506"/>
            </a:lvl5pPr>
            <a:lvl6pPr>
              <a:defRPr sz="1506"/>
            </a:lvl6pPr>
            <a:lvl7pPr>
              <a:defRPr sz="1506"/>
            </a:lvl7pPr>
            <a:lvl8pPr>
              <a:defRPr sz="1506"/>
            </a:lvl8pPr>
            <a:lvl9pPr>
              <a:defRPr sz="15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64729" y="1863285"/>
            <a:ext cx="3804024" cy="602129"/>
          </a:xfrm>
        </p:spPr>
        <p:txBody>
          <a:bodyPr anchor="b"/>
          <a:lstStyle>
            <a:lvl1pPr marL="0" indent="0">
              <a:buNone/>
              <a:defRPr sz="2259" b="1"/>
            </a:lvl1pPr>
            <a:lvl2pPr marL="430306" indent="0">
              <a:buNone/>
              <a:defRPr sz="1882" b="1"/>
            </a:lvl2pPr>
            <a:lvl3pPr marL="860612" indent="0">
              <a:buNone/>
              <a:defRPr sz="1694" b="1"/>
            </a:lvl3pPr>
            <a:lvl4pPr marL="1290918" indent="0">
              <a:buNone/>
              <a:defRPr sz="1506" b="1"/>
            </a:lvl4pPr>
            <a:lvl5pPr marL="1721224" indent="0">
              <a:buNone/>
              <a:defRPr sz="1506" b="1"/>
            </a:lvl5pPr>
            <a:lvl6pPr marL="2151529" indent="0">
              <a:buNone/>
              <a:defRPr sz="1506" b="1"/>
            </a:lvl6pPr>
            <a:lvl7pPr marL="2581835" indent="0">
              <a:buNone/>
              <a:defRPr sz="1506" b="1"/>
            </a:lvl7pPr>
            <a:lvl8pPr marL="3012141" indent="0">
              <a:buNone/>
              <a:defRPr sz="1506" b="1"/>
            </a:lvl8pPr>
            <a:lvl9pPr marL="3442447" indent="0">
              <a:buNone/>
              <a:defRPr sz="1506" b="1"/>
            </a:lvl9pPr>
          </a:lstStyle>
          <a:p>
            <a:pPr lvl="0"/>
            <a:r>
              <a:rPr lang="en-US"/>
              <a:t>Click to edit Master text styles</a:t>
            </a:r>
          </a:p>
        </p:txBody>
      </p:sp>
      <p:sp>
        <p:nvSpPr>
          <p:cNvPr id="6" name="Content Placeholder 5"/>
          <p:cNvSpPr>
            <a:spLocks noGrp="1"/>
          </p:cNvSpPr>
          <p:nvPr>
            <p:ph sz="quarter" idx="4"/>
          </p:nvPr>
        </p:nvSpPr>
        <p:spPr>
          <a:xfrm>
            <a:off x="6164729" y="2465414"/>
            <a:ext cx="3804024" cy="3718859"/>
          </a:xfrm>
        </p:spPr>
        <p:txBody>
          <a:bodyPr/>
          <a:lstStyle>
            <a:lvl1pPr>
              <a:defRPr sz="2259"/>
            </a:lvl1pPr>
            <a:lvl2pPr>
              <a:defRPr sz="1882"/>
            </a:lvl2pPr>
            <a:lvl3pPr>
              <a:defRPr sz="1694"/>
            </a:lvl3pPr>
            <a:lvl4pPr>
              <a:defRPr sz="1506"/>
            </a:lvl4pPr>
            <a:lvl5pPr>
              <a:defRPr sz="1506"/>
            </a:lvl5pPr>
            <a:lvl6pPr>
              <a:defRPr sz="1506"/>
            </a:lvl6pPr>
            <a:lvl7pPr>
              <a:defRPr sz="1506"/>
            </a:lvl7pPr>
            <a:lvl8pPr>
              <a:defRPr sz="1506"/>
            </a:lvl8pPr>
            <a:lvl9pPr>
              <a:defRPr sz="15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E26ABCF4-8032-7D80-4C19-7FF295D3BE7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4C019271-C18B-F453-A537-F80CFD4226E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a:extLst>
              <a:ext uri="{FF2B5EF4-FFF2-40B4-BE49-F238E27FC236}">
                <a16:creationId xmlns:a16="http://schemas.microsoft.com/office/drawing/2014/main" id="{1F3E0A02-0EF9-4492-FE9C-F4DB7831377A}"/>
              </a:ext>
            </a:extLst>
          </p:cNvPr>
          <p:cNvSpPr>
            <a:spLocks noGrp="1" noChangeArrowheads="1"/>
          </p:cNvSpPr>
          <p:nvPr>
            <p:ph type="sldNum" sz="quarter" idx="12"/>
          </p:nvPr>
        </p:nvSpPr>
        <p:spPr>
          <a:ln/>
        </p:spPr>
        <p:txBody>
          <a:bodyPr/>
          <a:lstStyle>
            <a:lvl1pPr>
              <a:defRPr/>
            </a:lvl1pPr>
          </a:lstStyle>
          <a:p>
            <a:pPr>
              <a:defRPr/>
            </a:pPr>
            <a:fld id="{4A2FDAF1-4D67-7C40-9F4E-E835C689395D}" type="slidenum">
              <a:rPr lang="en-US" altLang="en-US"/>
              <a:pPr>
                <a:defRPr/>
              </a:pPr>
              <a:t>‹#›</a:t>
            </a:fld>
            <a:endParaRPr lang="en-US" altLang="en-US"/>
          </a:p>
        </p:txBody>
      </p:sp>
    </p:spTree>
    <p:extLst>
      <p:ext uri="{BB962C8B-B14F-4D97-AF65-F5344CB8AC3E}">
        <p14:creationId xmlns:p14="http://schemas.microsoft.com/office/powerpoint/2010/main" val="562835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2DA9D67A-AA6F-E33E-EAB3-11A74B91754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AC10730B-CD5B-7551-B839-AD0A4B525D5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a:extLst>
              <a:ext uri="{FF2B5EF4-FFF2-40B4-BE49-F238E27FC236}">
                <a16:creationId xmlns:a16="http://schemas.microsoft.com/office/drawing/2014/main" id="{B3BA745B-8FB1-52AE-0ED6-1B3CB0B3CE5E}"/>
              </a:ext>
            </a:extLst>
          </p:cNvPr>
          <p:cNvSpPr>
            <a:spLocks noGrp="1" noChangeArrowheads="1"/>
          </p:cNvSpPr>
          <p:nvPr>
            <p:ph type="sldNum" sz="quarter" idx="12"/>
          </p:nvPr>
        </p:nvSpPr>
        <p:spPr>
          <a:ln/>
        </p:spPr>
        <p:txBody>
          <a:bodyPr/>
          <a:lstStyle>
            <a:lvl1pPr>
              <a:defRPr/>
            </a:lvl1pPr>
          </a:lstStyle>
          <a:p>
            <a:pPr>
              <a:defRPr/>
            </a:pPr>
            <a:fld id="{9D804B8C-8E4E-B445-B41C-B670DF523B12}" type="slidenum">
              <a:rPr lang="en-US" altLang="en-US"/>
              <a:pPr>
                <a:defRPr/>
              </a:pPr>
              <a:t>‹#›</a:t>
            </a:fld>
            <a:endParaRPr lang="en-US" altLang="en-US"/>
          </a:p>
        </p:txBody>
      </p:sp>
    </p:spTree>
    <p:extLst>
      <p:ext uri="{BB962C8B-B14F-4D97-AF65-F5344CB8AC3E}">
        <p14:creationId xmlns:p14="http://schemas.microsoft.com/office/powerpoint/2010/main" val="3510132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B0D3F8B-B134-0243-6572-2A53F01DD77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
            <a:extLst>
              <a:ext uri="{FF2B5EF4-FFF2-40B4-BE49-F238E27FC236}">
                <a16:creationId xmlns:a16="http://schemas.microsoft.com/office/drawing/2014/main" id="{146D5711-B4E0-46FA-FF21-D287D60D3D1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
            <a:extLst>
              <a:ext uri="{FF2B5EF4-FFF2-40B4-BE49-F238E27FC236}">
                <a16:creationId xmlns:a16="http://schemas.microsoft.com/office/drawing/2014/main" id="{D63812E9-83FB-0F3E-6B78-A209C2B3C886}"/>
              </a:ext>
            </a:extLst>
          </p:cNvPr>
          <p:cNvSpPr>
            <a:spLocks noGrp="1" noChangeArrowheads="1"/>
          </p:cNvSpPr>
          <p:nvPr>
            <p:ph type="sldNum" sz="quarter" idx="12"/>
          </p:nvPr>
        </p:nvSpPr>
        <p:spPr>
          <a:ln/>
        </p:spPr>
        <p:txBody>
          <a:bodyPr/>
          <a:lstStyle>
            <a:lvl1pPr>
              <a:defRPr/>
            </a:lvl1pPr>
          </a:lstStyle>
          <a:p>
            <a:pPr>
              <a:defRPr/>
            </a:pPr>
            <a:fld id="{2B400FF7-ECFD-5148-A8CC-2E9EC333179C}" type="slidenum">
              <a:rPr lang="en-US" altLang="en-US"/>
              <a:pPr>
                <a:defRPr/>
              </a:pPr>
              <a:t>‹#›</a:t>
            </a:fld>
            <a:endParaRPr lang="en-US" altLang="en-US"/>
          </a:p>
        </p:txBody>
      </p:sp>
    </p:spTree>
    <p:extLst>
      <p:ext uri="{BB962C8B-B14F-4D97-AF65-F5344CB8AC3E}">
        <p14:creationId xmlns:p14="http://schemas.microsoft.com/office/powerpoint/2010/main" val="3834008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23247" y="675461"/>
            <a:ext cx="2831353" cy="1093694"/>
          </a:xfrm>
        </p:spPr>
        <p:txBody>
          <a:bodyPr/>
          <a:lstStyle>
            <a:lvl1pPr algn="l">
              <a:defRPr sz="1882" b="1"/>
            </a:lvl1pPr>
          </a:lstStyle>
          <a:p>
            <a:r>
              <a:rPr lang="en-US"/>
              <a:t>Click to edit Master title style</a:t>
            </a:r>
          </a:p>
        </p:txBody>
      </p:sp>
      <p:sp>
        <p:nvSpPr>
          <p:cNvPr id="3" name="Content Placeholder 2"/>
          <p:cNvSpPr>
            <a:spLocks noGrp="1"/>
          </p:cNvSpPr>
          <p:nvPr>
            <p:ph idx="1"/>
          </p:nvPr>
        </p:nvSpPr>
        <p:spPr>
          <a:xfrm>
            <a:off x="5157694" y="675461"/>
            <a:ext cx="4811059" cy="5508812"/>
          </a:xfrm>
        </p:spPr>
        <p:txBody>
          <a:bodyPr/>
          <a:lstStyle>
            <a:lvl1pPr>
              <a:defRPr sz="3012"/>
            </a:lvl1pPr>
            <a:lvl2pPr>
              <a:defRPr sz="2635"/>
            </a:lvl2pPr>
            <a:lvl3pPr>
              <a:defRPr sz="2259"/>
            </a:lvl3pPr>
            <a:lvl4pPr>
              <a:defRPr sz="1882"/>
            </a:lvl4pPr>
            <a:lvl5pPr>
              <a:defRPr sz="1882"/>
            </a:lvl5pPr>
            <a:lvl6pPr>
              <a:defRPr sz="1882"/>
            </a:lvl6pPr>
            <a:lvl7pPr>
              <a:defRPr sz="1882"/>
            </a:lvl7pPr>
            <a:lvl8pPr>
              <a:defRPr sz="1882"/>
            </a:lvl8pPr>
            <a:lvl9pPr>
              <a:defRPr sz="18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23247" y="1769155"/>
            <a:ext cx="2831353" cy="4415118"/>
          </a:xfrm>
        </p:spPr>
        <p:txBody>
          <a:bodyPr/>
          <a:lstStyle>
            <a:lvl1pPr marL="0" indent="0">
              <a:buNone/>
              <a:defRPr sz="1318"/>
            </a:lvl1pPr>
            <a:lvl2pPr marL="430306" indent="0">
              <a:buNone/>
              <a:defRPr sz="1129"/>
            </a:lvl2pPr>
            <a:lvl3pPr marL="860612" indent="0">
              <a:buNone/>
              <a:defRPr sz="941"/>
            </a:lvl3pPr>
            <a:lvl4pPr marL="1290918" indent="0">
              <a:buNone/>
              <a:defRPr sz="847"/>
            </a:lvl4pPr>
            <a:lvl5pPr marL="1721224" indent="0">
              <a:buNone/>
              <a:defRPr sz="847"/>
            </a:lvl5pPr>
            <a:lvl6pPr marL="2151529" indent="0">
              <a:buNone/>
              <a:defRPr sz="847"/>
            </a:lvl6pPr>
            <a:lvl7pPr marL="2581835" indent="0">
              <a:buNone/>
              <a:defRPr sz="847"/>
            </a:lvl7pPr>
            <a:lvl8pPr marL="3012141" indent="0">
              <a:buNone/>
              <a:defRPr sz="847"/>
            </a:lvl8pPr>
            <a:lvl9pPr marL="3442447" indent="0">
              <a:buNone/>
              <a:defRPr sz="847"/>
            </a:lvl9pPr>
          </a:lstStyle>
          <a:p>
            <a:pPr lvl="0"/>
            <a:r>
              <a:rPr lang="en-US"/>
              <a:t>Click to edit Master text styles</a:t>
            </a:r>
          </a:p>
        </p:txBody>
      </p:sp>
      <p:sp>
        <p:nvSpPr>
          <p:cNvPr id="5" name="Rectangle 5">
            <a:extLst>
              <a:ext uri="{FF2B5EF4-FFF2-40B4-BE49-F238E27FC236}">
                <a16:creationId xmlns:a16="http://schemas.microsoft.com/office/drawing/2014/main" id="{8606A426-F86C-EA91-B8C7-F0350296A76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3AE7721-F3C9-90A8-F315-537B65A548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a:extLst>
              <a:ext uri="{FF2B5EF4-FFF2-40B4-BE49-F238E27FC236}">
                <a16:creationId xmlns:a16="http://schemas.microsoft.com/office/drawing/2014/main" id="{EAB23177-30F5-D177-D6AA-A85022E8432B}"/>
              </a:ext>
            </a:extLst>
          </p:cNvPr>
          <p:cNvSpPr>
            <a:spLocks noGrp="1" noChangeArrowheads="1"/>
          </p:cNvSpPr>
          <p:nvPr>
            <p:ph type="sldNum" sz="quarter" idx="12"/>
          </p:nvPr>
        </p:nvSpPr>
        <p:spPr>
          <a:ln/>
        </p:spPr>
        <p:txBody>
          <a:bodyPr/>
          <a:lstStyle>
            <a:lvl1pPr>
              <a:defRPr/>
            </a:lvl1pPr>
          </a:lstStyle>
          <a:p>
            <a:pPr>
              <a:defRPr/>
            </a:pPr>
            <a:fld id="{F29DE940-B838-CB49-B039-92BB114DDDEA}" type="slidenum">
              <a:rPr lang="en-US" altLang="en-US"/>
              <a:pPr>
                <a:defRPr/>
              </a:pPr>
              <a:t>‹#›</a:t>
            </a:fld>
            <a:endParaRPr lang="en-US" altLang="en-US"/>
          </a:p>
        </p:txBody>
      </p:sp>
    </p:spTree>
    <p:extLst>
      <p:ext uri="{BB962C8B-B14F-4D97-AF65-F5344CB8AC3E}">
        <p14:creationId xmlns:p14="http://schemas.microsoft.com/office/powerpoint/2010/main" val="3771770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79800" y="4936684"/>
            <a:ext cx="5163671" cy="533400"/>
          </a:xfrm>
        </p:spPr>
        <p:txBody>
          <a:bodyPr/>
          <a:lstStyle>
            <a:lvl1pPr algn="l">
              <a:defRPr sz="1882" b="1"/>
            </a:lvl1pPr>
          </a:lstStyle>
          <a:p>
            <a:r>
              <a:rPr lang="en-US"/>
              <a:t>Click to edit Master title style</a:t>
            </a:r>
          </a:p>
        </p:txBody>
      </p:sp>
      <p:sp>
        <p:nvSpPr>
          <p:cNvPr id="3" name="Picture Placeholder 2"/>
          <p:cNvSpPr>
            <a:spLocks noGrp="1"/>
          </p:cNvSpPr>
          <p:nvPr>
            <p:ph type="pic" idx="1"/>
          </p:nvPr>
        </p:nvSpPr>
        <p:spPr>
          <a:xfrm>
            <a:off x="3479800" y="995202"/>
            <a:ext cx="5163671" cy="3872753"/>
          </a:xfrm>
        </p:spPr>
        <p:txBody>
          <a:bodyPr/>
          <a:lstStyle>
            <a:lvl1pPr marL="0" indent="0">
              <a:buNone/>
              <a:defRPr sz="3012"/>
            </a:lvl1pPr>
            <a:lvl2pPr marL="430306" indent="0">
              <a:buNone/>
              <a:defRPr sz="2635"/>
            </a:lvl2pPr>
            <a:lvl3pPr marL="860612" indent="0">
              <a:buNone/>
              <a:defRPr sz="2259"/>
            </a:lvl3pPr>
            <a:lvl4pPr marL="1290918" indent="0">
              <a:buNone/>
              <a:defRPr sz="1882"/>
            </a:lvl4pPr>
            <a:lvl5pPr marL="1721224" indent="0">
              <a:buNone/>
              <a:defRPr sz="1882"/>
            </a:lvl5pPr>
            <a:lvl6pPr marL="2151529" indent="0">
              <a:buNone/>
              <a:defRPr sz="1882"/>
            </a:lvl6pPr>
            <a:lvl7pPr marL="2581835" indent="0">
              <a:buNone/>
              <a:defRPr sz="1882"/>
            </a:lvl7pPr>
            <a:lvl8pPr marL="3012141" indent="0">
              <a:buNone/>
              <a:defRPr sz="1882"/>
            </a:lvl8pPr>
            <a:lvl9pPr marL="3442447" indent="0">
              <a:buNone/>
              <a:defRPr sz="1882"/>
            </a:lvl9pPr>
          </a:lstStyle>
          <a:p>
            <a:pPr lvl="0"/>
            <a:endParaRPr lang="en-US" noProof="0"/>
          </a:p>
        </p:txBody>
      </p:sp>
      <p:sp>
        <p:nvSpPr>
          <p:cNvPr id="4" name="Text Placeholder 3"/>
          <p:cNvSpPr>
            <a:spLocks noGrp="1"/>
          </p:cNvSpPr>
          <p:nvPr>
            <p:ph type="body" sz="half" idx="2"/>
          </p:nvPr>
        </p:nvSpPr>
        <p:spPr>
          <a:xfrm>
            <a:off x="3479800" y="5470085"/>
            <a:ext cx="5163671" cy="757517"/>
          </a:xfrm>
        </p:spPr>
        <p:txBody>
          <a:bodyPr/>
          <a:lstStyle>
            <a:lvl1pPr marL="0" indent="0">
              <a:buNone/>
              <a:defRPr sz="1318"/>
            </a:lvl1pPr>
            <a:lvl2pPr marL="430306" indent="0">
              <a:buNone/>
              <a:defRPr sz="1129"/>
            </a:lvl2pPr>
            <a:lvl3pPr marL="860612" indent="0">
              <a:buNone/>
              <a:defRPr sz="941"/>
            </a:lvl3pPr>
            <a:lvl4pPr marL="1290918" indent="0">
              <a:buNone/>
              <a:defRPr sz="847"/>
            </a:lvl4pPr>
            <a:lvl5pPr marL="1721224" indent="0">
              <a:buNone/>
              <a:defRPr sz="847"/>
            </a:lvl5pPr>
            <a:lvl6pPr marL="2151529" indent="0">
              <a:buNone/>
              <a:defRPr sz="847"/>
            </a:lvl6pPr>
            <a:lvl7pPr marL="2581835" indent="0">
              <a:buNone/>
              <a:defRPr sz="847"/>
            </a:lvl7pPr>
            <a:lvl8pPr marL="3012141" indent="0">
              <a:buNone/>
              <a:defRPr sz="847"/>
            </a:lvl8pPr>
            <a:lvl9pPr marL="3442447" indent="0">
              <a:buNone/>
              <a:defRPr sz="847"/>
            </a:lvl9pPr>
          </a:lstStyle>
          <a:p>
            <a:pPr lvl="0"/>
            <a:r>
              <a:rPr lang="en-US"/>
              <a:t>Click to edit Master text styles</a:t>
            </a:r>
          </a:p>
        </p:txBody>
      </p:sp>
      <p:sp>
        <p:nvSpPr>
          <p:cNvPr id="5" name="Rectangle 5">
            <a:extLst>
              <a:ext uri="{FF2B5EF4-FFF2-40B4-BE49-F238E27FC236}">
                <a16:creationId xmlns:a16="http://schemas.microsoft.com/office/drawing/2014/main" id="{68C49D07-FB01-1C5D-B78C-CC56EB1E81D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A13E767-E84B-9334-5FE1-155FE710B47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a:extLst>
              <a:ext uri="{FF2B5EF4-FFF2-40B4-BE49-F238E27FC236}">
                <a16:creationId xmlns:a16="http://schemas.microsoft.com/office/drawing/2014/main" id="{558B715C-56C7-8D5C-1DF6-4D6622A6CF27}"/>
              </a:ext>
            </a:extLst>
          </p:cNvPr>
          <p:cNvSpPr>
            <a:spLocks noGrp="1" noChangeArrowheads="1"/>
          </p:cNvSpPr>
          <p:nvPr>
            <p:ph type="sldNum" sz="quarter" idx="12"/>
          </p:nvPr>
        </p:nvSpPr>
        <p:spPr>
          <a:ln/>
        </p:spPr>
        <p:txBody>
          <a:bodyPr/>
          <a:lstStyle>
            <a:lvl1pPr>
              <a:defRPr/>
            </a:lvl1pPr>
          </a:lstStyle>
          <a:p>
            <a:pPr>
              <a:defRPr/>
            </a:pPr>
            <a:fld id="{0BC20F18-26E1-3F43-A896-EB1F63EBEAF9}" type="slidenum">
              <a:rPr lang="en-US" altLang="en-US"/>
              <a:pPr>
                <a:defRPr/>
              </a:pPr>
              <a:t>‹#›</a:t>
            </a:fld>
            <a:endParaRPr lang="en-US" altLang="en-US"/>
          </a:p>
        </p:txBody>
      </p:sp>
    </p:spTree>
    <p:extLst>
      <p:ext uri="{BB962C8B-B14F-4D97-AF65-F5344CB8AC3E}">
        <p14:creationId xmlns:p14="http://schemas.microsoft.com/office/powerpoint/2010/main" val="1940818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A2CF9911-842B-1BAD-BE3C-F39CC2E0155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E5A486C8-B3B9-E408-09A5-42530009524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a:extLst>
              <a:ext uri="{FF2B5EF4-FFF2-40B4-BE49-F238E27FC236}">
                <a16:creationId xmlns:a16="http://schemas.microsoft.com/office/drawing/2014/main" id="{7B924809-A050-A543-F871-842F576A6A63}"/>
              </a:ext>
            </a:extLst>
          </p:cNvPr>
          <p:cNvSpPr>
            <a:spLocks noGrp="1" noChangeArrowheads="1"/>
          </p:cNvSpPr>
          <p:nvPr>
            <p:ph type="sldNum" sz="quarter" idx="12"/>
          </p:nvPr>
        </p:nvSpPr>
        <p:spPr>
          <a:ln/>
        </p:spPr>
        <p:txBody>
          <a:bodyPr/>
          <a:lstStyle>
            <a:lvl1pPr>
              <a:defRPr/>
            </a:lvl1pPr>
          </a:lstStyle>
          <a:p>
            <a:pPr>
              <a:defRPr/>
            </a:pPr>
            <a:fld id="{994E0393-EBC1-F54F-8032-D5E6CD3FEA1F}" type="slidenum">
              <a:rPr lang="en-US" altLang="en-US"/>
              <a:pPr>
                <a:defRPr/>
              </a:pPr>
              <a:t>‹#›</a:t>
            </a:fld>
            <a:endParaRPr lang="en-US" altLang="en-US"/>
          </a:p>
        </p:txBody>
      </p:sp>
    </p:spTree>
    <p:extLst>
      <p:ext uri="{BB962C8B-B14F-4D97-AF65-F5344CB8AC3E}">
        <p14:creationId xmlns:p14="http://schemas.microsoft.com/office/powerpoint/2010/main" val="3851918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2376" y="533520"/>
            <a:ext cx="1936376" cy="56552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23247" y="533520"/>
            <a:ext cx="5665694" cy="565523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BACBF7AC-EDB1-DE39-A434-6E1A6577BF8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BECBFD7-B033-1E97-6CFD-4E3963E593B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a:extLst>
              <a:ext uri="{FF2B5EF4-FFF2-40B4-BE49-F238E27FC236}">
                <a16:creationId xmlns:a16="http://schemas.microsoft.com/office/drawing/2014/main" id="{CFB3B29E-62EC-72B8-5BDD-780495258944}"/>
              </a:ext>
            </a:extLst>
          </p:cNvPr>
          <p:cNvSpPr>
            <a:spLocks noGrp="1" noChangeArrowheads="1"/>
          </p:cNvSpPr>
          <p:nvPr>
            <p:ph type="sldNum" sz="quarter" idx="12"/>
          </p:nvPr>
        </p:nvSpPr>
        <p:spPr>
          <a:ln/>
        </p:spPr>
        <p:txBody>
          <a:bodyPr/>
          <a:lstStyle>
            <a:lvl1pPr>
              <a:defRPr/>
            </a:lvl1pPr>
          </a:lstStyle>
          <a:p>
            <a:pPr>
              <a:defRPr/>
            </a:pPr>
            <a:fld id="{970CC7C6-2ADB-1343-9A26-58643F80E4D4}" type="slidenum">
              <a:rPr lang="en-US" altLang="en-US"/>
              <a:pPr>
                <a:defRPr/>
              </a:pPr>
              <a:t>‹#›</a:t>
            </a:fld>
            <a:endParaRPr lang="en-US" altLang="en-US"/>
          </a:p>
        </p:txBody>
      </p:sp>
    </p:spTree>
    <p:extLst>
      <p:ext uri="{BB962C8B-B14F-4D97-AF65-F5344CB8AC3E}">
        <p14:creationId xmlns:p14="http://schemas.microsoft.com/office/powerpoint/2010/main" val="2243660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a:extLst>
              <a:ext uri="{FF2B5EF4-FFF2-40B4-BE49-F238E27FC236}">
                <a16:creationId xmlns:a16="http://schemas.microsoft.com/office/drawing/2014/main" id="{2243C083-517E-07B0-3378-AF14D4396BDE}"/>
              </a:ext>
            </a:extLst>
          </p:cNvPr>
          <p:cNvSpPr>
            <a:spLocks noChangeShapeType="1"/>
          </p:cNvSpPr>
          <p:nvPr/>
        </p:nvSpPr>
        <p:spPr bwMode="auto">
          <a:xfrm>
            <a:off x="10767264"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a:extLst>
              <a:ext uri="{FF2B5EF4-FFF2-40B4-BE49-F238E27FC236}">
                <a16:creationId xmlns:a16="http://schemas.microsoft.com/office/drawing/2014/main" id="{3C57E2D9-D706-9DC3-5D20-293987DD4363}"/>
              </a:ext>
            </a:extLst>
          </p:cNvPr>
          <p:cNvSpPr>
            <a:spLocks noGrp="1" noChangeArrowheads="1"/>
          </p:cNvSpPr>
          <p:nvPr>
            <p:ph type="title"/>
          </p:nvPr>
        </p:nvSpPr>
        <p:spPr bwMode="auto">
          <a:xfrm>
            <a:off x="2223247" y="533520"/>
            <a:ext cx="7100047"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Klicken Sie hier, um die Master-Titelformatvorlage zu bearbeiten</a:t>
            </a:r>
          </a:p>
        </p:txBody>
      </p:sp>
      <p:sp>
        <p:nvSpPr>
          <p:cNvPr id="1028" name="Rectangle 4">
            <a:extLst>
              <a:ext uri="{FF2B5EF4-FFF2-40B4-BE49-F238E27FC236}">
                <a16:creationId xmlns:a16="http://schemas.microsoft.com/office/drawing/2014/main" id="{88B8D199-39D2-F94D-4630-7ACAF70D4646}"/>
              </a:ext>
            </a:extLst>
          </p:cNvPr>
          <p:cNvSpPr>
            <a:spLocks noGrp="1" noChangeArrowheads="1"/>
          </p:cNvSpPr>
          <p:nvPr>
            <p:ph type="body" idx="1"/>
          </p:nvPr>
        </p:nvSpPr>
        <p:spPr bwMode="auto">
          <a:xfrm>
            <a:off x="2223247" y="2036602"/>
            <a:ext cx="7745506" cy="415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Klicken Sie hier, um die Master-Textformate zu bearbeiten</a:t>
            </a:r>
          </a:p>
          <a:p>
            <a:pPr lvl="1"/>
            <a:r>
              <a:rPr lang="en-US" altLang="en-US"/>
              <a:t>Zweite Ebene</a:t>
            </a:r>
          </a:p>
          <a:p>
            <a:pPr lvl="2"/>
            <a:r>
              <a:rPr lang="en-US" altLang="en-US"/>
              <a:t>Dritte Ebene</a:t>
            </a:r>
          </a:p>
          <a:p>
            <a:pPr lvl="3"/>
            <a:r>
              <a:rPr lang="en-US" altLang="en-US"/>
              <a:t>Vierte Ebene</a:t>
            </a:r>
          </a:p>
          <a:p>
            <a:pPr lvl="4"/>
            <a:r>
              <a:rPr lang="en-US" altLang="en-US"/>
              <a:t>Fünfte Ebene</a:t>
            </a:r>
          </a:p>
        </p:txBody>
      </p:sp>
      <p:sp>
        <p:nvSpPr>
          <p:cNvPr id="60421" name="Rectangle 5">
            <a:extLst>
              <a:ext uri="{FF2B5EF4-FFF2-40B4-BE49-F238E27FC236}">
                <a16:creationId xmlns:a16="http://schemas.microsoft.com/office/drawing/2014/main" id="{87EC8BFF-ED09-25B4-FCB4-5A17AEDADA44}"/>
              </a:ext>
            </a:extLst>
          </p:cNvPr>
          <p:cNvSpPr>
            <a:spLocks noGrp="1" noChangeArrowheads="1"/>
          </p:cNvSpPr>
          <p:nvPr>
            <p:ph type="dt" sz="half" idx="2"/>
          </p:nvPr>
        </p:nvSpPr>
        <p:spPr bwMode="auto">
          <a:xfrm>
            <a:off x="2223247" y="6299320"/>
            <a:ext cx="2008094" cy="430306"/>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941">
                <a:latin typeface="Arial" charset="0"/>
              </a:defRPr>
            </a:lvl1pPr>
          </a:lstStyle>
          <a:p>
            <a:pPr>
              <a:defRPr/>
            </a:pPr>
            <a:endParaRPr lang="en-US" altLang="en-US"/>
          </a:p>
        </p:txBody>
      </p:sp>
      <p:sp>
        <p:nvSpPr>
          <p:cNvPr id="60422" name="Rectangle 6">
            <a:extLst>
              <a:ext uri="{FF2B5EF4-FFF2-40B4-BE49-F238E27FC236}">
                <a16:creationId xmlns:a16="http://schemas.microsoft.com/office/drawing/2014/main" id="{9CD1F442-C7FA-0841-18FE-85A09AB1CA28}"/>
              </a:ext>
            </a:extLst>
          </p:cNvPr>
          <p:cNvSpPr>
            <a:spLocks noGrp="1" noChangeArrowheads="1"/>
          </p:cNvSpPr>
          <p:nvPr>
            <p:ph type="ftr" sz="quarter" idx="3"/>
          </p:nvPr>
        </p:nvSpPr>
        <p:spPr bwMode="auto">
          <a:xfrm>
            <a:off x="4733365" y="6299320"/>
            <a:ext cx="2725271" cy="430306"/>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941">
                <a:latin typeface="Arial" charset="0"/>
              </a:defRPr>
            </a:lvl1pPr>
          </a:lstStyle>
          <a:p>
            <a:pPr>
              <a:defRPr/>
            </a:pPr>
            <a:endParaRPr lang="en-US" altLang="en-US"/>
          </a:p>
        </p:txBody>
      </p:sp>
      <p:sp>
        <p:nvSpPr>
          <p:cNvPr id="60423" name="Rectangle 7">
            <a:extLst>
              <a:ext uri="{FF2B5EF4-FFF2-40B4-BE49-F238E27FC236}">
                <a16:creationId xmlns:a16="http://schemas.microsoft.com/office/drawing/2014/main" id="{35D6EF4E-35D9-ED77-6C87-F06C0A02DA35}"/>
              </a:ext>
            </a:extLst>
          </p:cNvPr>
          <p:cNvSpPr>
            <a:spLocks noGrp="1" noChangeArrowheads="1"/>
          </p:cNvSpPr>
          <p:nvPr>
            <p:ph type="sldNum" sz="quarter" idx="4"/>
          </p:nvPr>
        </p:nvSpPr>
        <p:spPr bwMode="auto">
          <a:xfrm>
            <a:off x="8390965" y="418472"/>
            <a:ext cx="2008094" cy="430306"/>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941" smtClean="0"/>
            </a:lvl1pPr>
          </a:lstStyle>
          <a:p>
            <a:pPr>
              <a:defRPr/>
            </a:pPr>
            <a:fld id="{BC8DEEA2-3C4B-2547-A174-4D3FACFC7A5C}" type="slidenum">
              <a:rPr lang="en-US" altLang="en-US"/>
              <a:t>‹#›</a:t>
            </a:fld>
            <a:endParaRPr lang="en-US" altLang="en-US"/>
          </a:p>
        </p:txBody>
      </p:sp>
      <p:grpSp>
        <p:nvGrpSpPr>
          <p:cNvPr id="1032" name="Group 8">
            <a:extLst>
              <a:ext uri="{FF2B5EF4-FFF2-40B4-BE49-F238E27FC236}">
                <a16:creationId xmlns:a16="http://schemas.microsoft.com/office/drawing/2014/main" id="{E08C3006-9CC3-B615-39D8-2E94D7E0540A}"/>
              </a:ext>
            </a:extLst>
          </p:cNvPr>
          <p:cNvGrpSpPr>
            <a:grpSpLocks/>
          </p:cNvGrpSpPr>
          <p:nvPr/>
        </p:nvGrpSpPr>
        <p:grpSpPr bwMode="auto">
          <a:xfrm>
            <a:off x="10957764" y="152400"/>
            <a:ext cx="792163" cy="1295400"/>
            <a:chOff x="5136" y="960"/>
            <a:chExt cx="528" cy="864"/>
          </a:xfrm>
        </p:grpSpPr>
        <p:sp>
          <p:nvSpPr>
            <p:cNvPr id="1033" name="Oval 9">
              <a:extLst>
                <a:ext uri="{FF2B5EF4-FFF2-40B4-BE49-F238E27FC236}">
                  <a16:creationId xmlns:a16="http://schemas.microsoft.com/office/drawing/2014/main" id="{0B616558-1804-B176-459D-57F847CDD135}"/>
                </a:ext>
              </a:extLst>
            </p:cNvPr>
            <p:cNvSpPr>
              <a:spLocks noChangeArrowheads="1"/>
            </p:cNvSpPr>
            <p:nvPr/>
          </p:nvSpPr>
          <p:spPr bwMode="auto">
            <a:xfrm>
              <a:off x="5136" y="960"/>
              <a:ext cx="80" cy="80"/>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4" name="Oval 10">
              <a:extLst>
                <a:ext uri="{FF2B5EF4-FFF2-40B4-BE49-F238E27FC236}">
                  <a16:creationId xmlns:a16="http://schemas.microsoft.com/office/drawing/2014/main" id="{CB26150F-08C8-9AAD-F9D4-C4C97FE1372C}"/>
                </a:ext>
              </a:extLst>
            </p:cNvPr>
            <p:cNvSpPr>
              <a:spLocks noChangeArrowheads="1"/>
            </p:cNvSpPr>
            <p:nvPr/>
          </p:nvSpPr>
          <p:spPr bwMode="auto">
            <a:xfrm>
              <a:off x="5248" y="960"/>
              <a:ext cx="79" cy="80"/>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5" name="Oval 11">
              <a:extLst>
                <a:ext uri="{FF2B5EF4-FFF2-40B4-BE49-F238E27FC236}">
                  <a16:creationId xmlns:a16="http://schemas.microsoft.com/office/drawing/2014/main" id="{94740655-2347-446E-25FC-63516A1D9AB3}"/>
                </a:ext>
              </a:extLst>
            </p:cNvPr>
            <p:cNvSpPr>
              <a:spLocks noChangeArrowheads="1"/>
            </p:cNvSpPr>
            <p:nvPr/>
          </p:nvSpPr>
          <p:spPr bwMode="auto">
            <a:xfrm>
              <a:off x="5360" y="960"/>
              <a:ext cx="78" cy="80"/>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6" name="Oval 12">
              <a:extLst>
                <a:ext uri="{FF2B5EF4-FFF2-40B4-BE49-F238E27FC236}">
                  <a16:creationId xmlns:a16="http://schemas.microsoft.com/office/drawing/2014/main" id="{7EE00EFF-0823-0DBC-2546-66BE1C3EE0F9}"/>
                </a:ext>
              </a:extLst>
            </p:cNvPr>
            <p:cNvSpPr>
              <a:spLocks noChangeArrowheads="1"/>
            </p:cNvSpPr>
            <p:nvPr/>
          </p:nvSpPr>
          <p:spPr bwMode="auto">
            <a:xfrm>
              <a:off x="5136" y="1072"/>
              <a:ext cx="80" cy="78"/>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7" name="Oval 13">
              <a:extLst>
                <a:ext uri="{FF2B5EF4-FFF2-40B4-BE49-F238E27FC236}">
                  <a16:creationId xmlns:a16="http://schemas.microsoft.com/office/drawing/2014/main" id="{A884EBDB-D898-7035-1462-C843F272F3E7}"/>
                </a:ext>
              </a:extLst>
            </p:cNvPr>
            <p:cNvSpPr>
              <a:spLocks noChangeArrowheads="1"/>
            </p:cNvSpPr>
            <p:nvPr/>
          </p:nvSpPr>
          <p:spPr bwMode="auto">
            <a:xfrm>
              <a:off x="5248" y="1072"/>
              <a:ext cx="79" cy="78"/>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8" name="Oval 14">
              <a:extLst>
                <a:ext uri="{FF2B5EF4-FFF2-40B4-BE49-F238E27FC236}">
                  <a16:creationId xmlns:a16="http://schemas.microsoft.com/office/drawing/2014/main" id="{2A9B0574-7E2F-710B-8189-CFB84E1A7A60}"/>
                </a:ext>
              </a:extLst>
            </p:cNvPr>
            <p:cNvSpPr>
              <a:spLocks noChangeArrowheads="1"/>
            </p:cNvSpPr>
            <p:nvPr/>
          </p:nvSpPr>
          <p:spPr bwMode="auto">
            <a:xfrm>
              <a:off x="5360" y="1072"/>
              <a:ext cx="78" cy="78"/>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9" name="Oval 15">
              <a:extLst>
                <a:ext uri="{FF2B5EF4-FFF2-40B4-BE49-F238E27FC236}">
                  <a16:creationId xmlns:a16="http://schemas.microsoft.com/office/drawing/2014/main" id="{F1832864-4E18-9B3F-956E-E2CE130A2054}"/>
                </a:ext>
              </a:extLst>
            </p:cNvPr>
            <p:cNvSpPr>
              <a:spLocks noChangeArrowheads="1"/>
            </p:cNvSpPr>
            <p:nvPr/>
          </p:nvSpPr>
          <p:spPr bwMode="auto">
            <a:xfrm>
              <a:off x="5472" y="1072"/>
              <a:ext cx="78" cy="78"/>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0" name="Oval 16">
              <a:extLst>
                <a:ext uri="{FF2B5EF4-FFF2-40B4-BE49-F238E27FC236}">
                  <a16:creationId xmlns:a16="http://schemas.microsoft.com/office/drawing/2014/main" id="{66391F87-9531-552E-7757-642DC518A439}"/>
                </a:ext>
              </a:extLst>
            </p:cNvPr>
            <p:cNvSpPr>
              <a:spLocks noChangeArrowheads="1"/>
            </p:cNvSpPr>
            <p:nvPr/>
          </p:nvSpPr>
          <p:spPr bwMode="auto">
            <a:xfrm>
              <a:off x="5136" y="1184"/>
              <a:ext cx="80" cy="78"/>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1" name="Oval 17">
              <a:extLst>
                <a:ext uri="{FF2B5EF4-FFF2-40B4-BE49-F238E27FC236}">
                  <a16:creationId xmlns:a16="http://schemas.microsoft.com/office/drawing/2014/main" id="{DEB85CA0-4124-7189-191B-70E10651D911}"/>
                </a:ext>
              </a:extLst>
            </p:cNvPr>
            <p:cNvSpPr>
              <a:spLocks noChangeArrowheads="1"/>
            </p:cNvSpPr>
            <p:nvPr/>
          </p:nvSpPr>
          <p:spPr bwMode="auto">
            <a:xfrm>
              <a:off x="5248" y="1184"/>
              <a:ext cx="79" cy="78"/>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2" name="Oval 18">
              <a:extLst>
                <a:ext uri="{FF2B5EF4-FFF2-40B4-BE49-F238E27FC236}">
                  <a16:creationId xmlns:a16="http://schemas.microsoft.com/office/drawing/2014/main" id="{689429FD-A31F-325A-8548-B65F3FB85B08}"/>
                </a:ext>
              </a:extLst>
            </p:cNvPr>
            <p:cNvSpPr>
              <a:spLocks noChangeArrowheads="1"/>
            </p:cNvSpPr>
            <p:nvPr/>
          </p:nvSpPr>
          <p:spPr bwMode="auto">
            <a:xfrm>
              <a:off x="5360" y="1184"/>
              <a:ext cx="78" cy="78"/>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3" name="Oval 19">
              <a:extLst>
                <a:ext uri="{FF2B5EF4-FFF2-40B4-BE49-F238E27FC236}">
                  <a16:creationId xmlns:a16="http://schemas.microsoft.com/office/drawing/2014/main" id="{DC7E7231-7827-4511-EA33-3F6284348CB9}"/>
                </a:ext>
              </a:extLst>
            </p:cNvPr>
            <p:cNvSpPr>
              <a:spLocks noChangeArrowheads="1"/>
            </p:cNvSpPr>
            <p:nvPr/>
          </p:nvSpPr>
          <p:spPr bwMode="auto">
            <a:xfrm>
              <a:off x="5472" y="1184"/>
              <a:ext cx="78" cy="78"/>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4" name="Oval 20">
              <a:extLst>
                <a:ext uri="{FF2B5EF4-FFF2-40B4-BE49-F238E27FC236}">
                  <a16:creationId xmlns:a16="http://schemas.microsoft.com/office/drawing/2014/main" id="{569226A1-09CF-3E26-99E1-87EECBD54669}"/>
                </a:ext>
              </a:extLst>
            </p:cNvPr>
            <p:cNvSpPr>
              <a:spLocks noChangeArrowheads="1"/>
            </p:cNvSpPr>
            <p:nvPr/>
          </p:nvSpPr>
          <p:spPr bwMode="auto">
            <a:xfrm>
              <a:off x="5584" y="1184"/>
              <a:ext cx="80" cy="78"/>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5" name="Oval 21">
              <a:extLst>
                <a:ext uri="{FF2B5EF4-FFF2-40B4-BE49-F238E27FC236}">
                  <a16:creationId xmlns:a16="http://schemas.microsoft.com/office/drawing/2014/main" id="{42DECF69-6338-8210-31EF-58D909FCBA07}"/>
                </a:ext>
              </a:extLst>
            </p:cNvPr>
            <p:cNvSpPr>
              <a:spLocks noChangeArrowheads="1"/>
            </p:cNvSpPr>
            <p:nvPr/>
          </p:nvSpPr>
          <p:spPr bwMode="auto">
            <a:xfrm>
              <a:off x="5136" y="1296"/>
              <a:ext cx="80" cy="80"/>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6" name="Oval 22">
              <a:extLst>
                <a:ext uri="{FF2B5EF4-FFF2-40B4-BE49-F238E27FC236}">
                  <a16:creationId xmlns:a16="http://schemas.microsoft.com/office/drawing/2014/main" id="{E7D3D6EB-A7DF-F396-9F0B-10D588AA8389}"/>
                </a:ext>
              </a:extLst>
            </p:cNvPr>
            <p:cNvSpPr>
              <a:spLocks noChangeArrowheads="1"/>
            </p:cNvSpPr>
            <p:nvPr/>
          </p:nvSpPr>
          <p:spPr bwMode="auto">
            <a:xfrm>
              <a:off x="5248" y="1296"/>
              <a:ext cx="79" cy="80"/>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7" name="Oval 23">
              <a:extLst>
                <a:ext uri="{FF2B5EF4-FFF2-40B4-BE49-F238E27FC236}">
                  <a16:creationId xmlns:a16="http://schemas.microsoft.com/office/drawing/2014/main" id="{5A4817E9-753C-2FAE-40B4-B695982D09CF}"/>
                </a:ext>
              </a:extLst>
            </p:cNvPr>
            <p:cNvSpPr>
              <a:spLocks noChangeArrowheads="1"/>
            </p:cNvSpPr>
            <p:nvPr/>
          </p:nvSpPr>
          <p:spPr bwMode="auto">
            <a:xfrm>
              <a:off x="5360" y="1296"/>
              <a:ext cx="78" cy="80"/>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8" name="Oval 24">
              <a:extLst>
                <a:ext uri="{FF2B5EF4-FFF2-40B4-BE49-F238E27FC236}">
                  <a16:creationId xmlns:a16="http://schemas.microsoft.com/office/drawing/2014/main" id="{20EF38DE-5A97-66F3-27EB-E940498BAF51}"/>
                </a:ext>
              </a:extLst>
            </p:cNvPr>
            <p:cNvSpPr>
              <a:spLocks noChangeArrowheads="1"/>
            </p:cNvSpPr>
            <p:nvPr/>
          </p:nvSpPr>
          <p:spPr bwMode="auto">
            <a:xfrm>
              <a:off x="5472" y="1296"/>
              <a:ext cx="78" cy="80"/>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9" name="Oval 25">
              <a:extLst>
                <a:ext uri="{FF2B5EF4-FFF2-40B4-BE49-F238E27FC236}">
                  <a16:creationId xmlns:a16="http://schemas.microsoft.com/office/drawing/2014/main" id="{76663B60-401F-7E71-FB86-84FCAAF7E30B}"/>
                </a:ext>
              </a:extLst>
            </p:cNvPr>
            <p:cNvSpPr>
              <a:spLocks noChangeArrowheads="1"/>
            </p:cNvSpPr>
            <p:nvPr/>
          </p:nvSpPr>
          <p:spPr bwMode="auto">
            <a:xfrm>
              <a:off x="5136" y="1408"/>
              <a:ext cx="80" cy="80"/>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0" name="Oval 26">
              <a:extLst>
                <a:ext uri="{FF2B5EF4-FFF2-40B4-BE49-F238E27FC236}">
                  <a16:creationId xmlns:a16="http://schemas.microsoft.com/office/drawing/2014/main" id="{429BDEDF-FCC3-1CED-942B-ECD969ED8471}"/>
                </a:ext>
              </a:extLst>
            </p:cNvPr>
            <p:cNvSpPr>
              <a:spLocks noChangeArrowheads="1"/>
            </p:cNvSpPr>
            <p:nvPr/>
          </p:nvSpPr>
          <p:spPr bwMode="auto">
            <a:xfrm>
              <a:off x="5248" y="1408"/>
              <a:ext cx="79" cy="80"/>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1" name="Oval 27">
              <a:extLst>
                <a:ext uri="{FF2B5EF4-FFF2-40B4-BE49-F238E27FC236}">
                  <a16:creationId xmlns:a16="http://schemas.microsoft.com/office/drawing/2014/main" id="{37FB8A3C-97C9-1D35-0393-AA455FBA9925}"/>
                </a:ext>
              </a:extLst>
            </p:cNvPr>
            <p:cNvSpPr>
              <a:spLocks noChangeArrowheads="1"/>
            </p:cNvSpPr>
            <p:nvPr/>
          </p:nvSpPr>
          <p:spPr bwMode="auto">
            <a:xfrm>
              <a:off x="5360" y="1408"/>
              <a:ext cx="78" cy="80"/>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2" name="Oval 28">
              <a:extLst>
                <a:ext uri="{FF2B5EF4-FFF2-40B4-BE49-F238E27FC236}">
                  <a16:creationId xmlns:a16="http://schemas.microsoft.com/office/drawing/2014/main" id="{BA4C4119-55BE-CA4A-3E4E-6D4B2EB87BBA}"/>
                </a:ext>
              </a:extLst>
            </p:cNvPr>
            <p:cNvSpPr>
              <a:spLocks noChangeArrowheads="1"/>
            </p:cNvSpPr>
            <p:nvPr/>
          </p:nvSpPr>
          <p:spPr bwMode="auto">
            <a:xfrm>
              <a:off x="5472" y="1408"/>
              <a:ext cx="78" cy="80"/>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3" name="Oval 29">
              <a:extLst>
                <a:ext uri="{FF2B5EF4-FFF2-40B4-BE49-F238E27FC236}">
                  <a16:creationId xmlns:a16="http://schemas.microsoft.com/office/drawing/2014/main" id="{2B9F0A46-5F50-A240-867E-807D055E8512}"/>
                </a:ext>
              </a:extLst>
            </p:cNvPr>
            <p:cNvSpPr>
              <a:spLocks noChangeArrowheads="1"/>
            </p:cNvSpPr>
            <p:nvPr/>
          </p:nvSpPr>
          <p:spPr bwMode="auto">
            <a:xfrm>
              <a:off x="5584" y="1408"/>
              <a:ext cx="80" cy="80"/>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4" name="Oval 30">
              <a:extLst>
                <a:ext uri="{FF2B5EF4-FFF2-40B4-BE49-F238E27FC236}">
                  <a16:creationId xmlns:a16="http://schemas.microsoft.com/office/drawing/2014/main" id="{711CE486-4758-2CFE-D7B3-84D3D6D86058}"/>
                </a:ext>
              </a:extLst>
            </p:cNvPr>
            <p:cNvSpPr>
              <a:spLocks noChangeArrowheads="1"/>
            </p:cNvSpPr>
            <p:nvPr/>
          </p:nvSpPr>
          <p:spPr bwMode="auto">
            <a:xfrm>
              <a:off x="5136" y="1520"/>
              <a:ext cx="80" cy="79"/>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5" name="Oval 31">
              <a:extLst>
                <a:ext uri="{FF2B5EF4-FFF2-40B4-BE49-F238E27FC236}">
                  <a16:creationId xmlns:a16="http://schemas.microsoft.com/office/drawing/2014/main" id="{6FC7102F-3103-1253-19D2-2C01980890B1}"/>
                </a:ext>
              </a:extLst>
            </p:cNvPr>
            <p:cNvSpPr>
              <a:spLocks noChangeArrowheads="1"/>
            </p:cNvSpPr>
            <p:nvPr/>
          </p:nvSpPr>
          <p:spPr bwMode="auto">
            <a:xfrm>
              <a:off x="5248" y="1520"/>
              <a:ext cx="79" cy="79"/>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6" name="Oval 32">
              <a:extLst>
                <a:ext uri="{FF2B5EF4-FFF2-40B4-BE49-F238E27FC236}">
                  <a16:creationId xmlns:a16="http://schemas.microsoft.com/office/drawing/2014/main" id="{D80E62C5-2FDF-DE0B-68C9-F519E2096B52}"/>
                </a:ext>
              </a:extLst>
            </p:cNvPr>
            <p:cNvSpPr>
              <a:spLocks noChangeArrowheads="1"/>
            </p:cNvSpPr>
            <p:nvPr/>
          </p:nvSpPr>
          <p:spPr bwMode="auto">
            <a:xfrm>
              <a:off x="5360" y="1520"/>
              <a:ext cx="78" cy="79"/>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7" name="Oval 33">
              <a:extLst>
                <a:ext uri="{FF2B5EF4-FFF2-40B4-BE49-F238E27FC236}">
                  <a16:creationId xmlns:a16="http://schemas.microsoft.com/office/drawing/2014/main" id="{1E72DB70-0E82-6E4F-86C5-AF693B390ED8}"/>
                </a:ext>
              </a:extLst>
            </p:cNvPr>
            <p:cNvSpPr>
              <a:spLocks noChangeArrowheads="1"/>
            </p:cNvSpPr>
            <p:nvPr/>
          </p:nvSpPr>
          <p:spPr bwMode="auto">
            <a:xfrm>
              <a:off x="5472" y="1520"/>
              <a:ext cx="78" cy="79"/>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8" name="Oval 34">
              <a:extLst>
                <a:ext uri="{FF2B5EF4-FFF2-40B4-BE49-F238E27FC236}">
                  <a16:creationId xmlns:a16="http://schemas.microsoft.com/office/drawing/2014/main" id="{AC7A55A9-B61E-4E94-AAAE-08E0FD9CB53C}"/>
                </a:ext>
              </a:extLst>
            </p:cNvPr>
            <p:cNvSpPr>
              <a:spLocks noChangeArrowheads="1"/>
            </p:cNvSpPr>
            <p:nvPr/>
          </p:nvSpPr>
          <p:spPr bwMode="auto">
            <a:xfrm>
              <a:off x="5136" y="1632"/>
              <a:ext cx="80" cy="78"/>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9" name="Oval 35">
              <a:extLst>
                <a:ext uri="{FF2B5EF4-FFF2-40B4-BE49-F238E27FC236}">
                  <a16:creationId xmlns:a16="http://schemas.microsoft.com/office/drawing/2014/main" id="{D6F11B0C-1B92-A29D-D3B7-60F49374BF11}"/>
                </a:ext>
              </a:extLst>
            </p:cNvPr>
            <p:cNvSpPr>
              <a:spLocks noChangeArrowheads="1"/>
            </p:cNvSpPr>
            <p:nvPr/>
          </p:nvSpPr>
          <p:spPr bwMode="auto">
            <a:xfrm>
              <a:off x="5248" y="1632"/>
              <a:ext cx="79" cy="78"/>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60" name="Oval 36">
              <a:extLst>
                <a:ext uri="{FF2B5EF4-FFF2-40B4-BE49-F238E27FC236}">
                  <a16:creationId xmlns:a16="http://schemas.microsoft.com/office/drawing/2014/main" id="{087C03FA-1D07-D472-15C3-3841E500F070}"/>
                </a:ext>
              </a:extLst>
            </p:cNvPr>
            <p:cNvSpPr>
              <a:spLocks noChangeArrowheads="1"/>
            </p:cNvSpPr>
            <p:nvPr/>
          </p:nvSpPr>
          <p:spPr bwMode="auto">
            <a:xfrm>
              <a:off x="5360" y="1632"/>
              <a:ext cx="78" cy="78"/>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61" name="Oval 37">
              <a:extLst>
                <a:ext uri="{FF2B5EF4-FFF2-40B4-BE49-F238E27FC236}">
                  <a16:creationId xmlns:a16="http://schemas.microsoft.com/office/drawing/2014/main" id="{B3D31656-04E1-3487-5B23-768126E09B31}"/>
                </a:ext>
              </a:extLst>
            </p:cNvPr>
            <p:cNvSpPr>
              <a:spLocks noChangeArrowheads="1"/>
            </p:cNvSpPr>
            <p:nvPr/>
          </p:nvSpPr>
          <p:spPr bwMode="auto">
            <a:xfrm>
              <a:off x="5472" y="1632"/>
              <a:ext cx="78" cy="78"/>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62" name="Oval 38">
              <a:extLst>
                <a:ext uri="{FF2B5EF4-FFF2-40B4-BE49-F238E27FC236}">
                  <a16:creationId xmlns:a16="http://schemas.microsoft.com/office/drawing/2014/main" id="{BE124CD9-3C6C-465F-8935-A31BE182ABD3}"/>
                </a:ext>
              </a:extLst>
            </p:cNvPr>
            <p:cNvSpPr>
              <a:spLocks noChangeArrowheads="1"/>
            </p:cNvSpPr>
            <p:nvPr/>
          </p:nvSpPr>
          <p:spPr bwMode="auto">
            <a:xfrm>
              <a:off x="5248" y="1744"/>
              <a:ext cx="79" cy="80"/>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63" name="Oval 39">
              <a:extLst>
                <a:ext uri="{FF2B5EF4-FFF2-40B4-BE49-F238E27FC236}">
                  <a16:creationId xmlns:a16="http://schemas.microsoft.com/office/drawing/2014/main" id="{1D4353E8-A43C-21D9-E860-79431747B3D7}"/>
                </a:ext>
              </a:extLst>
            </p:cNvPr>
            <p:cNvSpPr>
              <a:spLocks noChangeArrowheads="1"/>
            </p:cNvSpPr>
            <p:nvPr/>
          </p:nvSpPr>
          <p:spPr bwMode="auto">
            <a:xfrm>
              <a:off x="5472" y="1744"/>
              <a:ext cx="78" cy="80"/>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699247" indent="-268941" eaLnBrk="0" hangingPunct="0">
                <a:defRPr>
                  <a:solidFill>
                    <a:schemeClr val="tx1"/>
                  </a:solidFill>
                  <a:latin typeface="Arial" panose="020B0604020202020204" pitchFamily="34" charset="0"/>
                </a:defRPr>
              </a:lvl2pPr>
              <a:lvl3pPr marL="1075765" indent="-215153" eaLnBrk="0" hangingPunct="0">
                <a:defRPr>
                  <a:solidFill>
                    <a:schemeClr val="tx1"/>
                  </a:solidFill>
                  <a:latin typeface="Arial" panose="020B0604020202020204" pitchFamily="34" charset="0"/>
                </a:defRPr>
              </a:lvl3pPr>
              <a:lvl4pPr marL="1506071" indent="-215153" eaLnBrk="0" hangingPunct="0">
                <a:defRPr>
                  <a:solidFill>
                    <a:schemeClr val="tx1"/>
                  </a:solidFill>
                  <a:latin typeface="Arial" panose="020B0604020202020204" pitchFamily="34" charset="0"/>
                </a:defRPr>
              </a:lvl4pPr>
              <a:lvl5pPr marL="1936376" indent="-215153" eaLnBrk="0" hangingPunct="0">
                <a:defRPr>
                  <a:solidFill>
                    <a:schemeClr val="tx1"/>
                  </a:solidFill>
                  <a:latin typeface="Arial" panose="020B0604020202020204" pitchFamily="34" charset="0"/>
                </a:defRPr>
              </a:lvl5pPr>
              <a:lvl6pPr marL="2366682" indent="-215153" eaLnBrk="0" fontAlgn="base" hangingPunct="0">
                <a:spcBef>
                  <a:spcPct val="0"/>
                </a:spcBef>
                <a:spcAft>
                  <a:spcPct val="0"/>
                </a:spcAft>
                <a:defRPr>
                  <a:solidFill>
                    <a:schemeClr val="tx1"/>
                  </a:solidFill>
                  <a:latin typeface="Arial" panose="020B0604020202020204" pitchFamily="34" charset="0"/>
                </a:defRPr>
              </a:lvl6pPr>
              <a:lvl7pPr marL="2796988" indent="-215153" eaLnBrk="0" fontAlgn="base" hangingPunct="0">
                <a:spcBef>
                  <a:spcPct val="0"/>
                </a:spcBef>
                <a:spcAft>
                  <a:spcPct val="0"/>
                </a:spcAft>
                <a:defRPr>
                  <a:solidFill>
                    <a:schemeClr val="tx1"/>
                  </a:solidFill>
                  <a:latin typeface="Arial" panose="020B0604020202020204" pitchFamily="34" charset="0"/>
                </a:defRPr>
              </a:lvl7pPr>
              <a:lvl8pPr marL="3227294" indent="-215153" eaLnBrk="0" fontAlgn="base" hangingPunct="0">
                <a:spcBef>
                  <a:spcPct val="0"/>
                </a:spcBef>
                <a:spcAft>
                  <a:spcPct val="0"/>
                </a:spcAft>
                <a:defRPr>
                  <a:solidFill>
                    <a:schemeClr val="tx1"/>
                  </a:solidFill>
                  <a:latin typeface="Arial" panose="020B0604020202020204" pitchFamily="34" charset="0"/>
                </a:defRPr>
              </a:lvl8pPr>
              <a:lvl9pPr marL="3657600" indent="-215153"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pic>
        <p:nvPicPr>
          <p:cNvPr id="60424" name="Logo Lehre Augenheilkunde Ulm"/>
          <p:cNvPicPr preferRelativeResize="0"/>
          <p:nvPr/>
        </p:nvPicPr>
        <p:blipFill rotWithShape="1">
          <a:blip r:embed="rId13">
            <a:alphaModFix/>
          </a:blip>
          <a:srcRect l="15164" t="13485" r="14262" b="11790"/>
          <a:stretch/>
        </p:blipFill>
        <p:spPr>
          <a:xfrm>
            <a:off x="10785675" y="67241"/>
            <a:ext cx="1132005" cy="1377743"/>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732"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0" fontAlgn="base" hangingPunct="0">
        <a:spcBef>
          <a:spcPct val="0"/>
        </a:spcBef>
        <a:spcAft>
          <a:spcPct val="0"/>
        </a:spcAft>
        <a:defRPr sz="3671" b="1">
          <a:solidFill>
            <a:schemeClr val="tx2"/>
          </a:solidFill>
          <a:latin typeface="+mj-lt"/>
          <a:ea typeface="+mj-ea"/>
          <a:cs typeface="+mj-cs"/>
        </a:defRPr>
      </a:lvl1pPr>
      <a:lvl2pPr algn="l" rtl="0" eaLnBrk="0" fontAlgn="base" hangingPunct="0">
        <a:spcBef>
          <a:spcPct val="0"/>
        </a:spcBef>
        <a:spcAft>
          <a:spcPct val="0"/>
        </a:spcAft>
        <a:defRPr sz="3671" b="1">
          <a:solidFill>
            <a:schemeClr val="tx2"/>
          </a:solidFill>
          <a:latin typeface="Arial" charset="0"/>
        </a:defRPr>
      </a:lvl2pPr>
      <a:lvl3pPr algn="l" rtl="0" eaLnBrk="0" fontAlgn="base" hangingPunct="0">
        <a:spcBef>
          <a:spcPct val="0"/>
        </a:spcBef>
        <a:spcAft>
          <a:spcPct val="0"/>
        </a:spcAft>
        <a:defRPr sz="3671" b="1">
          <a:solidFill>
            <a:schemeClr val="tx2"/>
          </a:solidFill>
          <a:latin typeface="Arial" charset="0"/>
        </a:defRPr>
      </a:lvl3pPr>
      <a:lvl4pPr algn="l" rtl="0" eaLnBrk="0" fontAlgn="base" hangingPunct="0">
        <a:spcBef>
          <a:spcPct val="0"/>
        </a:spcBef>
        <a:spcAft>
          <a:spcPct val="0"/>
        </a:spcAft>
        <a:defRPr sz="3671" b="1">
          <a:solidFill>
            <a:schemeClr val="tx2"/>
          </a:solidFill>
          <a:latin typeface="Arial" charset="0"/>
        </a:defRPr>
      </a:lvl4pPr>
      <a:lvl5pPr algn="l" rtl="0" eaLnBrk="0" fontAlgn="base" hangingPunct="0">
        <a:spcBef>
          <a:spcPct val="0"/>
        </a:spcBef>
        <a:spcAft>
          <a:spcPct val="0"/>
        </a:spcAft>
        <a:defRPr sz="3671" b="1">
          <a:solidFill>
            <a:schemeClr val="tx2"/>
          </a:solidFill>
          <a:latin typeface="Arial" charset="0"/>
        </a:defRPr>
      </a:lvl5pPr>
      <a:lvl6pPr marL="430306" algn="l" rtl="0" fontAlgn="base">
        <a:spcBef>
          <a:spcPct val="0"/>
        </a:spcBef>
        <a:spcAft>
          <a:spcPct val="0"/>
        </a:spcAft>
        <a:defRPr sz="3671" b="1">
          <a:solidFill>
            <a:schemeClr val="tx2"/>
          </a:solidFill>
          <a:latin typeface="Arial" charset="0"/>
        </a:defRPr>
      </a:lvl6pPr>
      <a:lvl7pPr marL="860612" algn="l" rtl="0" fontAlgn="base">
        <a:spcBef>
          <a:spcPct val="0"/>
        </a:spcBef>
        <a:spcAft>
          <a:spcPct val="0"/>
        </a:spcAft>
        <a:defRPr sz="3671" b="1">
          <a:solidFill>
            <a:schemeClr val="tx2"/>
          </a:solidFill>
          <a:latin typeface="Arial" charset="0"/>
        </a:defRPr>
      </a:lvl7pPr>
      <a:lvl8pPr marL="1290918" algn="l" rtl="0" fontAlgn="base">
        <a:spcBef>
          <a:spcPct val="0"/>
        </a:spcBef>
        <a:spcAft>
          <a:spcPct val="0"/>
        </a:spcAft>
        <a:defRPr sz="3671" b="1">
          <a:solidFill>
            <a:schemeClr val="tx2"/>
          </a:solidFill>
          <a:latin typeface="Arial" charset="0"/>
        </a:defRPr>
      </a:lvl8pPr>
      <a:lvl9pPr marL="1721224" algn="l" rtl="0" fontAlgn="base">
        <a:spcBef>
          <a:spcPct val="0"/>
        </a:spcBef>
        <a:spcAft>
          <a:spcPct val="0"/>
        </a:spcAft>
        <a:defRPr sz="3671" b="1">
          <a:solidFill>
            <a:schemeClr val="tx2"/>
          </a:solidFill>
          <a:latin typeface="Arial" charset="0"/>
        </a:defRPr>
      </a:lvl9pPr>
    </p:titleStyle>
    <p:bodyStyle>
      <a:lvl1pPr marL="322729" indent="-322729" algn="l" rtl="0" eaLnBrk="0" fontAlgn="base" hangingPunct="0">
        <a:spcBef>
          <a:spcPct val="20000"/>
        </a:spcBef>
        <a:spcAft>
          <a:spcPct val="0"/>
        </a:spcAft>
        <a:buClr>
          <a:schemeClr val="tx2"/>
        </a:buClr>
        <a:buSzPct val="70000"/>
        <a:buFont typeface="Wingdings" pitchFamily="2" charset="2"/>
        <a:buChar char="l"/>
        <a:defRPr sz="2824">
          <a:solidFill>
            <a:schemeClr val="tx1"/>
          </a:solidFill>
          <a:latin typeface="+mn-lt"/>
          <a:ea typeface="+mn-ea"/>
          <a:cs typeface="+mn-cs"/>
        </a:defRPr>
      </a:lvl1pPr>
      <a:lvl2pPr marL="651435" indent="-327212" algn="l" rtl="0" eaLnBrk="0" fontAlgn="base" hangingPunct="0">
        <a:spcBef>
          <a:spcPct val="20000"/>
        </a:spcBef>
        <a:spcAft>
          <a:spcPct val="0"/>
        </a:spcAft>
        <a:buClr>
          <a:schemeClr val="accent2"/>
        </a:buClr>
        <a:buSzPct val="70000"/>
        <a:buFont typeface="Wingdings" pitchFamily="2" charset="2"/>
        <a:buChar char="l"/>
        <a:defRPr sz="2447">
          <a:solidFill>
            <a:schemeClr val="tx1"/>
          </a:solidFill>
          <a:latin typeface="+mn-lt"/>
        </a:defRPr>
      </a:lvl2pPr>
      <a:lvl3pPr marL="929341" indent="-276412" algn="l" rtl="0" eaLnBrk="0" fontAlgn="base" hangingPunct="0">
        <a:spcBef>
          <a:spcPct val="20000"/>
        </a:spcBef>
        <a:spcAft>
          <a:spcPct val="0"/>
        </a:spcAft>
        <a:buClr>
          <a:schemeClr val="accent1"/>
        </a:buClr>
        <a:buSzPct val="70000"/>
        <a:buFont typeface="Wingdings" pitchFamily="2" charset="2"/>
        <a:buChar char="l"/>
        <a:defRPr sz="2165">
          <a:solidFill>
            <a:schemeClr val="tx1"/>
          </a:solidFill>
          <a:latin typeface="+mn-lt"/>
        </a:defRPr>
      </a:lvl3pPr>
      <a:lvl4pPr marL="1205753" indent="-274918" algn="l" rtl="0" eaLnBrk="0" fontAlgn="base" hangingPunct="0">
        <a:spcBef>
          <a:spcPct val="20000"/>
        </a:spcBef>
        <a:spcAft>
          <a:spcPct val="0"/>
        </a:spcAft>
        <a:buClr>
          <a:schemeClr val="tx2"/>
        </a:buClr>
        <a:buSzPct val="75000"/>
        <a:buFont typeface="Wingdings" pitchFamily="2" charset="2"/>
        <a:buChar char="§"/>
        <a:defRPr sz="1882">
          <a:solidFill>
            <a:schemeClr val="tx1"/>
          </a:solidFill>
          <a:latin typeface="+mn-lt"/>
        </a:defRPr>
      </a:lvl4pPr>
      <a:lvl5pPr marL="1504577" indent="-297330" algn="l" rtl="0"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mn-lt"/>
        </a:defRPr>
      </a:lvl5pPr>
      <a:lvl6pPr marL="1934883" indent="-297330" algn="l" rtl="0" fontAlgn="base">
        <a:spcBef>
          <a:spcPct val="20000"/>
        </a:spcBef>
        <a:spcAft>
          <a:spcPct val="0"/>
        </a:spcAft>
        <a:buClr>
          <a:schemeClr val="folHlink"/>
        </a:buClr>
        <a:buSzPct val="80000"/>
        <a:buFont typeface="Wingdings" pitchFamily="2" charset="2"/>
        <a:buChar char="§"/>
        <a:defRPr sz="1882">
          <a:solidFill>
            <a:schemeClr val="tx1"/>
          </a:solidFill>
          <a:latin typeface="+mn-lt"/>
        </a:defRPr>
      </a:lvl6pPr>
      <a:lvl7pPr marL="2365189" indent="-297330" algn="l" rtl="0" fontAlgn="base">
        <a:spcBef>
          <a:spcPct val="20000"/>
        </a:spcBef>
        <a:spcAft>
          <a:spcPct val="0"/>
        </a:spcAft>
        <a:buClr>
          <a:schemeClr val="folHlink"/>
        </a:buClr>
        <a:buSzPct val="80000"/>
        <a:buFont typeface="Wingdings" pitchFamily="2" charset="2"/>
        <a:buChar char="§"/>
        <a:defRPr sz="1882">
          <a:solidFill>
            <a:schemeClr val="tx1"/>
          </a:solidFill>
          <a:latin typeface="+mn-lt"/>
        </a:defRPr>
      </a:lvl7pPr>
      <a:lvl8pPr marL="2795495" indent="-297330" algn="l" rtl="0" fontAlgn="base">
        <a:spcBef>
          <a:spcPct val="20000"/>
        </a:spcBef>
        <a:spcAft>
          <a:spcPct val="0"/>
        </a:spcAft>
        <a:buClr>
          <a:schemeClr val="folHlink"/>
        </a:buClr>
        <a:buSzPct val="80000"/>
        <a:buFont typeface="Wingdings" pitchFamily="2" charset="2"/>
        <a:buChar char="§"/>
        <a:defRPr sz="1882">
          <a:solidFill>
            <a:schemeClr val="tx1"/>
          </a:solidFill>
          <a:latin typeface="+mn-lt"/>
        </a:defRPr>
      </a:lvl8pPr>
      <a:lvl9pPr marL="3225800" indent="-297330" algn="l" rtl="0" fontAlgn="base">
        <a:spcBef>
          <a:spcPct val="20000"/>
        </a:spcBef>
        <a:spcAft>
          <a:spcPct val="0"/>
        </a:spcAft>
        <a:buClr>
          <a:schemeClr val="folHlink"/>
        </a:buClr>
        <a:buSzPct val="80000"/>
        <a:buFont typeface="Wingdings" pitchFamily="2" charset="2"/>
        <a:buChar char="§"/>
        <a:defRPr sz="1882">
          <a:solidFill>
            <a:schemeClr val="tx1"/>
          </a:solidFill>
          <a:latin typeface="+mn-lt"/>
        </a:defRPr>
      </a:lvl9pPr>
    </p:bodyStyle>
    <p:otherStyle>
      <a:defPPr>
        <a:defRPr lang="en-US"/>
      </a:defPPr>
      <a:lvl1pPr marL="0" algn="l" defTabSz="914400" rtl="0" eaLnBrk="1" latinLnBrk="0" hangingPunct="1">
        <a:defRPr sz="1694" kern="1200">
          <a:solidFill>
            <a:schemeClr val="tx1"/>
          </a:solidFill>
          <a:latin typeface="+mn-lt"/>
          <a:ea typeface="+mn-ea"/>
          <a:cs typeface="+mn-cs"/>
        </a:defRPr>
      </a:lvl1pPr>
      <a:lvl2pPr marL="430306" algn="l" defTabSz="914400" rtl="0" eaLnBrk="1" latinLnBrk="0" hangingPunct="1">
        <a:defRPr sz="1694" kern="1200">
          <a:solidFill>
            <a:schemeClr val="tx1"/>
          </a:solidFill>
          <a:latin typeface="+mn-lt"/>
          <a:ea typeface="+mn-ea"/>
          <a:cs typeface="+mn-cs"/>
        </a:defRPr>
      </a:lvl2pPr>
      <a:lvl3pPr marL="860612" algn="l" defTabSz="914400" rtl="0" eaLnBrk="1" latinLnBrk="0" hangingPunct="1">
        <a:defRPr sz="1694" kern="1200">
          <a:solidFill>
            <a:schemeClr val="tx1"/>
          </a:solidFill>
          <a:latin typeface="+mn-lt"/>
          <a:ea typeface="+mn-ea"/>
          <a:cs typeface="+mn-cs"/>
        </a:defRPr>
      </a:lvl3pPr>
      <a:lvl4pPr marL="1290918" algn="l" defTabSz="914400" rtl="0" eaLnBrk="1" latinLnBrk="0" hangingPunct="1">
        <a:defRPr sz="1694" kern="1200">
          <a:solidFill>
            <a:schemeClr val="tx1"/>
          </a:solidFill>
          <a:latin typeface="+mn-lt"/>
          <a:ea typeface="+mn-ea"/>
          <a:cs typeface="+mn-cs"/>
        </a:defRPr>
      </a:lvl4pPr>
      <a:lvl5pPr marL="1721224" algn="l" defTabSz="914400" rtl="0" eaLnBrk="1" latinLnBrk="0" hangingPunct="1">
        <a:defRPr sz="1694" kern="1200">
          <a:solidFill>
            <a:schemeClr val="tx1"/>
          </a:solidFill>
          <a:latin typeface="+mn-lt"/>
          <a:ea typeface="+mn-ea"/>
          <a:cs typeface="+mn-cs"/>
        </a:defRPr>
      </a:lvl5pPr>
      <a:lvl6pPr marL="2151529" algn="l" defTabSz="914400" rtl="0" eaLnBrk="1" latinLnBrk="0" hangingPunct="1">
        <a:defRPr sz="1694" kern="1200">
          <a:solidFill>
            <a:schemeClr val="tx1"/>
          </a:solidFill>
          <a:latin typeface="+mn-lt"/>
          <a:ea typeface="+mn-ea"/>
          <a:cs typeface="+mn-cs"/>
        </a:defRPr>
      </a:lvl6pPr>
      <a:lvl7pPr marL="2581835" algn="l" defTabSz="914400" rtl="0" eaLnBrk="1" latinLnBrk="0" hangingPunct="1">
        <a:defRPr sz="1694" kern="1200">
          <a:solidFill>
            <a:schemeClr val="tx1"/>
          </a:solidFill>
          <a:latin typeface="+mn-lt"/>
          <a:ea typeface="+mn-ea"/>
          <a:cs typeface="+mn-cs"/>
        </a:defRPr>
      </a:lvl7pPr>
      <a:lvl8pPr marL="3012141" algn="l" defTabSz="914400" rtl="0" eaLnBrk="1" latinLnBrk="0" hangingPunct="1">
        <a:defRPr sz="1694" kern="1200">
          <a:solidFill>
            <a:schemeClr val="tx1"/>
          </a:solidFill>
          <a:latin typeface="+mn-lt"/>
          <a:ea typeface="+mn-ea"/>
          <a:cs typeface="+mn-cs"/>
        </a:defRPr>
      </a:lvl8pPr>
      <a:lvl9pPr marL="3442447" algn="l" defTabSz="914400" rtl="0" eaLnBrk="1" latinLnBrk="0" hangingPunct="1">
        <a:defRPr sz="169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0C58854-BF89-5EF8-40A1-4D8D0F3F472D}"/>
              </a:ext>
            </a:extLst>
          </p:cNvPr>
          <p:cNvSpPr>
            <a:spLocks noGrp="1" noChangeArrowheads="1"/>
          </p:cNvSpPr>
          <p:nvPr>
            <p:ph type="ctrTitle"/>
          </p:nvPr>
        </p:nvSpPr>
        <p:spPr>
          <a:xfrm>
            <a:off x="879348" y="2148840"/>
            <a:ext cx="9601200" cy="1371600"/>
          </a:xfrm>
        </p:spPr>
        <p:txBody>
          <a:bodyPr wrap="square" lIns="0" tIns="0" rIns="0" bIns="45720" anchor="b" anchorCtr="0">
            <a:noAutofit/>
          </a:bodyPr>
          <a:lstStyle/>
          <a:p>
            <a:pPr marL="0" marR="0" lvl="0" indent="0" algn="l" rtl="0">
              <a:lnSpc>
                <a:spcPct val="100000"/>
              </a:lnSpc>
              <a:spcBef>
                <a:spcPts val="0"/>
              </a:spcBef>
              <a:spcAft>
                <a:spcPts val="0"/>
              </a:spcAft>
              <a:buNone/>
            </a:pPr>
            <a:r>
              <a:rPr lang="de-DE" sz="3400" b="1" i="0" u="none" strike="noStrike" cap="none">
                <a:solidFill>
                  <a:srgbClr val="1F5E63"/>
                </a:solidFill>
                <a:latin typeface="Segoe UI"/>
                <a:ea typeface="Segoe UI"/>
                <a:cs typeface="Segoe UI"/>
                <a:sym typeface="Arial"/>
              </a:rPr>
              <a:t>Raytracing</a:t>
            </a:r>
            <a:endParaRPr lang="de-DE" sz="3400">
              <a:latin typeface="Segoe UI"/>
            </a:endParaRPr>
          </a:p>
        </p:txBody>
      </p:sp>
      <p:sp>
        <p:nvSpPr>
          <p:cNvPr id="4099" name="Rectangle 3">
            <a:extLst>
              <a:ext uri="{FF2B5EF4-FFF2-40B4-BE49-F238E27FC236}">
                <a16:creationId xmlns:a16="http://schemas.microsoft.com/office/drawing/2014/main" id="{9FC9138E-DC82-5990-790A-0C9BE5EA2C79}"/>
              </a:ext>
            </a:extLst>
          </p:cNvPr>
          <p:cNvSpPr>
            <a:spLocks noGrp="1" noChangeArrowheads="1"/>
          </p:cNvSpPr>
          <p:nvPr>
            <p:ph type="subTitle" idx="1"/>
          </p:nvPr>
        </p:nvSpPr>
        <p:spPr>
          <a:xfrm>
            <a:off x="879348" y="3611880"/>
            <a:ext cx="9601200" cy="548640"/>
          </a:xfrm>
        </p:spPr>
        <p:txBody>
          <a:bodyPr wrap="square" lIns="0" tIns="45720" rIns="0" bIns="0" anchor="t" anchorCtr="0">
            <a:noAutofit/>
          </a:bodyPr>
          <a:lstStyle/>
          <a:p>
            <a:pPr marL="0" marR="0" lvl="0" indent="0" algn="l" rtl="0">
              <a:lnSpc>
                <a:spcPct val="100000"/>
              </a:lnSpc>
              <a:spcBef>
                <a:spcPts val="0"/>
              </a:spcBef>
              <a:spcAft>
                <a:spcPts val="0"/>
              </a:spcAft>
              <a:buNone/>
            </a:pPr>
            <a:r>
              <a:rPr lang="de-DE" sz="1600" b="0" i="0" u="none" strike="noStrike" cap="none">
                <a:solidFill>
                  <a:srgbClr val="4A5560"/>
                </a:solidFill>
                <a:latin typeface="Segoe UI"/>
                <a:ea typeface="Segoe UI"/>
                <a:cs typeface="Segoe UI"/>
                <a:sym typeface="Arial"/>
              </a:rPr>
              <a:t>Grundlagen der Optik, Kapitel 19</a:t>
            </a:r>
            <a:endParaRPr lang="de-DE" sz="1600">
              <a:latin typeface="Segoe UI"/>
            </a:endParaRPr>
          </a:p>
        </p:txBody>
      </p:sp>
      <p:sp>
        <p:nvSpPr>
          <p:cNvPr id="410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Grundlagen der Optik</a:t>
            </a:r>
            <a:endParaRPr lang="de-DE" sz="1800">
              <a:latin typeface="Segoe UI"/>
            </a:endParaRPr>
          </a:p>
        </p:txBody>
      </p:sp>
      <p:sp>
        <p:nvSpPr>
          <p:cNvPr id="4101" name="ZZ_Foliennummer"/>
          <p:cNvSpPr txBox="1"/>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a:t>
            </a:fld>
            <a:endParaRPr lang="de-DE" sz="800">
              <a:latin typeface="Segoe UI"/>
            </a:endParaRPr>
          </a:p>
        </p:txBody>
      </p:sp>
      <p:cxnSp>
        <p:nvCxnSpPr>
          <p:cNvPr id="4102" name="ZZ_Fusszeile_Linie"/>
          <p:cNvCxnSpPr/>
          <p:nvPr/>
        </p:nvCxnSpPr>
        <p:spPr>
          <a:xfrm>
            <a:off x="274320" y="6565392"/>
            <a:ext cx="11643360" cy="0"/>
          </a:xfrm>
          <a:prstGeom prst="line">
            <a:avLst/>
          </a:prstGeom>
          <a:ln w="6350">
            <a:solidFill>
              <a:srgbClr val="D7DBE0"/>
            </a:solidFill>
          </a:ln>
        </p:spPr>
      </p:cxnSp>
      <p:sp>
        <p:nvSpPr>
          <p:cNvPr id="410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6FF0C5B-D9CD-D67C-B44D-D4D2328EB7E6}"/>
              </a:ext>
            </a:extLst>
          </p:cNvPr>
          <p:cNvSpPr>
            <a:spLocks noGrp="1" noChangeArrowheads="1"/>
          </p:cNvSpPr>
          <p:nvPr>
            <p:ph type="body" idx="1"/>
          </p:nvPr>
        </p:nvSpPr>
        <p:spPr>
          <a:xfrm>
            <a:off x="2223247" y="1422520"/>
            <a:ext cx="7960659" cy="5235388"/>
          </a:xfrm>
        </p:spPr>
        <p:txBody>
          <a:bodyPr wrap="square" lIns="23906" tIns="11953" rIns="23906" bIns="11953"/>
          <a:lstStyle/>
          <a:p>
            <a:pPr eaLnBrk="1" hangingPunct="1"/>
            <a:r>
              <a:rPr lang="en-US" altLang="en-US" sz="1129" dirty="0"/>
              <a:t>In </a:t>
            </a:r>
            <a:r>
              <a:rPr lang="en-US" altLang="en-US" sz="1129" dirty="0" err="1"/>
              <a:t>dieser</a:t>
            </a:r>
            <a:r>
              <a:rPr lang="en-US" altLang="en-US" sz="1129" dirty="0"/>
              <a:t> </a:t>
            </a:r>
            <a:r>
              <a:rPr lang="en-US" altLang="en-US" sz="1129" dirty="0" err="1"/>
              <a:t>Vorlesung</a:t>
            </a:r>
            <a:r>
              <a:rPr lang="en-US" altLang="en-US" sz="1129" dirty="0"/>
              <a:t> </a:t>
            </a:r>
            <a:r>
              <a:rPr lang="en-US" altLang="en-US" sz="1129" dirty="0" err="1"/>
              <a:t>werden</a:t>
            </a:r>
            <a:r>
              <a:rPr lang="en-US" altLang="en-US" sz="1129" dirty="0"/>
              <a:t> </a:t>
            </a:r>
            <a:r>
              <a:rPr lang="en-US" altLang="en-US" sz="1129" dirty="0" err="1"/>
              <a:t>wir</a:t>
            </a:r>
            <a:r>
              <a:rPr lang="en-US" altLang="en-US" sz="1129" dirty="0"/>
              <a:t> </a:t>
            </a:r>
            <a:r>
              <a:rPr lang="en-US" altLang="en-US" sz="1129" b="1" i="1" dirty="0"/>
              <a:t>das Raytracing </a:t>
            </a:r>
            <a:r>
              <a:rPr lang="en-US" altLang="en-US" sz="1129" dirty="0" err="1"/>
              <a:t>näher</a:t>
            </a:r>
            <a:r>
              <a:rPr lang="en-US" altLang="en-US" sz="1129" dirty="0"/>
              <a:t> </a:t>
            </a:r>
            <a:r>
              <a:rPr lang="en-US" altLang="en-US" sz="1129" dirty="0" err="1"/>
              <a:t>betrachten</a:t>
            </a:r>
            <a:endParaRPr lang="en-US" altLang="en-US" sz="1129" dirty="0"/>
          </a:p>
          <a:p>
            <a:pPr lvl="1" eaLnBrk="1" hangingPunct="1"/>
            <a:r>
              <a:rPr lang="en-US" altLang="en-US" sz="1129" dirty="0"/>
              <a:t>Raytracing </a:t>
            </a:r>
            <a:r>
              <a:rPr lang="en-US" altLang="en-US" sz="1129" dirty="0" err="1"/>
              <a:t>ist</a:t>
            </a:r>
            <a:r>
              <a:rPr lang="en-US" altLang="en-US" sz="1129" dirty="0"/>
              <a:t> </a:t>
            </a:r>
            <a:r>
              <a:rPr lang="en-US" altLang="en-US" sz="1129" dirty="0" err="1"/>
              <a:t>eine</a:t>
            </a:r>
            <a:r>
              <a:rPr lang="en-US" altLang="en-US" sz="1129" dirty="0"/>
              <a:t> </a:t>
            </a:r>
            <a:r>
              <a:rPr lang="en-US" altLang="en-US" sz="1129" dirty="0" err="1"/>
              <a:t>nützliche</a:t>
            </a:r>
            <a:r>
              <a:rPr lang="en-US" altLang="en-US" sz="1129" dirty="0"/>
              <a:t> </a:t>
            </a:r>
            <a:r>
              <a:rPr lang="en-US" altLang="en-US" sz="1129" dirty="0" err="1"/>
              <a:t>Fähigkeit</a:t>
            </a:r>
            <a:r>
              <a:rPr lang="en-US" altLang="en-US" sz="1129" dirty="0"/>
              <a:t>, da es Ihnen </a:t>
            </a:r>
            <a:r>
              <a:rPr lang="en-US" altLang="en-US" sz="1129" dirty="0" err="1"/>
              <a:t>ermöglicht</a:t>
            </a:r>
            <a:r>
              <a:rPr lang="en-US" altLang="en-US" sz="1129" dirty="0"/>
              <a:t>, </a:t>
            </a:r>
            <a:r>
              <a:rPr lang="en-US" altLang="en-US" sz="1129" dirty="0" err="1"/>
              <a:t>wichtige</a:t>
            </a:r>
            <a:r>
              <a:rPr lang="en-US" altLang="en-US" sz="1129" dirty="0"/>
              <a:t> </a:t>
            </a:r>
            <a:r>
              <a:rPr lang="en-US" altLang="en-US" sz="1129" dirty="0" err="1"/>
              <a:t>Eigenschaften</a:t>
            </a:r>
            <a:r>
              <a:rPr lang="en-US" altLang="en-US" sz="1129" dirty="0"/>
              <a:t> </a:t>
            </a:r>
            <a:r>
              <a:rPr lang="en-US" altLang="en-US" sz="1129" dirty="0" err="1"/>
              <a:t>eines</a:t>
            </a:r>
            <a:r>
              <a:rPr lang="en-US" altLang="en-US" sz="1129" dirty="0"/>
              <a:t> </a:t>
            </a:r>
          </a:p>
          <a:p>
            <a:pPr marL="324223" lvl="1" indent="0" eaLnBrk="1" hangingPunct="1">
              <a:buNone/>
            </a:pPr>
            <a:r>
              <a:rPr lang="en-US" altLang="en-US" sz="1129" dirty="0" err="1"/>
              <a:t>optischen</a:t>
            </a:r>
            <a:r>
              <a:rPr lang="en-US" altLang="en-US" sz="1129" dirty="0"/>
              <a:t> Systems </a:t>
            </a:r>
            <a:r>
              <a:rPr lang="en-US" altLang="en-US" sz="1129" dirty="0" err="1"/>
              <a:t>zu</a:t>
            </a:r>
            <a:r>
              <a:rPr lang="en-US" altLang="en-US" sz="1129" dirty="0"/>
              <a:t> </a:t>
            </a:r>
            <a:r>
              <a:rPr lang="en-US" altLang="en-US" sz="1129" dirty="0" err="1"/>
              <a:t>bestimmen</a:t>
            </a:r>
            <a:r>
              <a:rPr lang="en-US" altLang="en-US" sz="1129" dirty="0"/>
              <a:t> (</a:t>
            </a:r>
            <a:r>
              <a:rPr lang="de-DE" altLang="en-US" sz="1129" dirty="0"/>
              <a:t>und entsprechende Fragen im OKAP zu beantworten</a:t>
            </a:r>
            <a:r>
              <a:rPr lang="en-US" altLang="en-US" sz="1129" dirty="0"/>
              <a:t>)</a:t>
            </a:r>
          </a:p>
        </p:txBody>
      </p:sp>
      <p:sp>
        <p:nvSpPr>
          <p:cNvPr id="5124" name="Rectangle 4">
            <a:extLst>
              <a:ext uri="{FF2B5EF4-FFF2-40B4-BE49-F238E27FC236}">
                <a16:creationId xmlns:a16="http://schemas.microsoft.com/office/drawing/2014/main" id="{5CE129EC-6F6D-A67C-9F04-CDD365AEB40E}"/>
              </a:ext>
            </a:extLst>
          </p:cNvPr>
          <p:cNvSpPr>
            <a:spLocks noChangeArrowheads="1"/>
          </p:cNvSpPr>
          <p:nvPr/>
        </p:nvSpPr>
        <p:spPr bwMode="auto">
          <a:xfrm>
            <a:off x="2151529" y="6155884"/>
            <a:ext cx="502024" cy="3585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3" name="ZZ_Kopfleiste">
            <a:extLst>
              <a:ext uri="{FF2B5EF4-FFF2-40B4-BE49-F238E27FC236}">
                <a16:creationId xmlns:a16="http://schemas.microsoft.com/office/drawing/2014/main" id="{85863DA7-4E75-DC52-6672-409E2D40DF3F}"/>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125" name="Slide Number Placeholder 1">
            <a:extLst>
              <a:ext uri="{FF2B5EF4-FFF2-40B4-BE49-F238E27FC236}">
                <a16:creationId xmlns:a16="http://schemas.microsoft.com/office/drawing/2014/main" id="{14BDAEFA-A1B6-5FB9-4CAE-AC1BFD50DB4C}"/>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a:t>
            </a:fld>
            <a:endParaRPr lang="de-DE" sz="800">
              <a:latin typeface="Segoe UI"/>
            </a:endParaRPr>
          </a:p>
        </p:txBody>
      </p:sp>
      <p:cxnSp>
        <p:nvCxnSpPr>
          <p:cNvPr id="5126" name="ZZ_Fusszeile_Linie"/>
          <p:cNvCxnSpPr/>
          <p:nvPr/>
        </p:nvCxnSpPr>
        <p:spPr>
          <a:xfrm>
            <a:off x="274320" y="6565392"/>
            <a:ext cx="11643360" cy="0"/>
          </a:xfrm>
          <a:prstGeom prst="line">
            <a:avLst/>
          </a:prstGeom>
          <a:ln w="6350">
            <a:solidFill>
              <a:srgbClr val="D7DBE0"/>
            </a:solidFill>
          </a:ln>
        </p:spPr>
      </p:cxnSp>
      <p:sp>
        <p:nvSpPr>
          <p:cNvPr id="512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CFF21D7-3BB8-6F1B-5D9A-BAEB30EE11A5}"/>
              </a:ext>
            </a:extLst>
          </p:cNvPr>
          <p:cNvSpPr>
            <a:spLocks noGrp="1" noChangeArrowheads="1"/>
          </p:cNvSpPr>
          <p:nvPr>
            <p:ph type="body" idx="1"/>
          </p:nvPr>
        </p:nvSpPr>
        <p:spPr>
          <a:xfrm>
            <a:off x="2223247" y="1422520"/>
            <a:ext cx="7960659" cy="5235388"/>
          </a:xfrm>
        </p:spPr>
        <p:txBody>
          <a:bodyPr wrap="square" lIns="23906" tIns="11953" rIns="23906" bIns="11953"/>
          <a:lstStyle/>
          <a:p>
            <a:pPr eaLnBrk="1" hangingPunct="1"/>
            <a:r>
              <a:rPr lang="en-US" altLang="en-US" sz="1129" dirty="0"/>
              <a:t>In </a:t>
            </a:r>
            <a:r>
              <a:rPr lang="en-US" altLang="en-US" sz="1129" dirty="0" err="1"/>
              <a:t>dieser</a:t>
            </a:r>
            <a:r>
              <a:rPr lang="en-US" altLang="en-US" sz="1129" dirty="0"/>
              <a:t> </a:t>
            </a:r>
            <a:r>
              <a:rPr lang="en-US" altLang="en-US" sz="1129" dirty="0" err="1"/>
              <a:t>Vorlesung</a:t>
            </a:r>
            <a:r>
              <a:rPr lang="en-US" altLang="en-US" sz="1129" dirty="0"/>
              <a:t> </a:t>
            </a:r>
            <a:r>
              <a:rPr lang="en-US" altLang="en-US" sz="1129" dirty="0" err="1"/>
              <a:t>werden</a:t>
            </a:r>
            <a:r>
              <a:rPr lang="en-US" altLang="en-US" sz="1129" dirty="0"/>
              <a:t> </a:t>
            </a:r>
            <a:r>
              <a:rPr lang="en-US" altLang="en-US" sz="1129" dirty="0" err="1"/>
              <a:t>wir</a:t>
            </a:r>
            <a:r>
              <a:rPr lang="en-US" altLang="en-US" sz="1129" dirty="0"/>
              <a:t> </a:t>
            </a:r>
            <a:r>
              <a:rPr lang="en-US" altLang="en-US" sz="1129" b="1" i="1" dirty="0"/>
              <a:t>das Raytracing </a:t>
            </a:r>
            <a:r>
              <a:rPr lang="en-US" altLang="en-US" sz="1129" dirty="0" err="1"/>
              <a:t>näher</a:t>
            </a:r>
            <a:r>
              <a:rPr lang="en-US" altLang="en-US" sz="1129" dirty="0"/>
              <a:t> </a:t>
            </a:r>
            <a:r>
              <a:rPr lang="en-US" altLang="en-US" sz="1129" dirty="0" err="1"/>
              <a:t>betrachten</a:t>
            </a:r>
            <a:endParaRPr lang="en-US" altLang="en-US" sz="1129" dirty="0"/>
          </a:p>
          <a:p>
            <a:pPr lvl="1" eaLnBrk="1" hangingPunct="1"/>
            <a:r>
              <a:rPr lang="en-US" altLang="en-US" sz="1129" dirty="0"/>
              <a:t>Raytracing </a:t>
            </a:r>
            <a:r>
              <a:rPr lang="en-US" altLang="en-US" sz="1129" dirty="0" err="1"/>
              <a:t>ist</a:t>
            </a:r>
            <a:r>
              <a:rPr lang="en-US" altLang="en-US" sz="1129" dirty="0"/>
              <a:t> </a:t>
            </a:r>
            <a:r>
              <a:rPr lang="en-US" altLang="en-US" sz="1129" dirty="0" err="1"/>
              <a:t>eine</a:t>
            </a:r>
            <a:r>
              <a:rPr lang="en-US" altLang="en-US" sz="1129" dirty="0"/>
              <a:t> </a:t>
            </a:r>
            <a:r>
              <a:rPr lang="en-US" altLang="en-US" sz="1129" dirty="0" err="1"/>
              <a:t>nützliche</a:t>
            </a:r>
            <a:r>
              <a:rPr lang="en-US" altLang="en-US" sz="1129" dirty="0"/>
              <a:t> </a:t>
            </a:r>
            <a:r>
              <a:rPr lang="en-US" altLang="en-US" sz="1129" dirty="0" err="1"/>
              <a:t>Fähigkeit</a:t>
            </a:r>
            <a:r>
              <a:rPr lang="en-US" altLang="en-US" sz="1129" dirty="0"/>
              <a:t>, da es Ihnen </a:t>
            </a:r>
            <a:r>
              <a:rPr lang="en-US" altLang="en-US" sz="1129" dirty="0" err="1"/>
              <a:t>ermöglicht</a:t>
            </a:r>
            <a:r>
              <a:rPr lang="en-US" altLang="en-US" sz="1129" dirty="0"/>
              <a:t>, </a:t>
            </a:r>
            <a:r>
              <a:rPr lang="en-US" altLang="en-US" sz="1129" dirty="0" err="1"/>
              <a:t>wichtige</a:t>
            </a:r>
            <a:r>
              <a:rPr lang="en-US" altLang="en-US" sz="1129" dirty="0"/>
              <a:t> </a:t>
            </a:r>
            <a:r>
              <a:rPr lang="en-US" altLang="en-US" sz="1129" dirty="0" err="1"/>
              <a:t>Eigenschaften</a:t>
            </a:r>
            <a:r>
              <a:rPr lang="en-US" altLang="en-US" sz="1129" dirty="0"/>
              <a:t> </a:t>
            </a:r>
            <a:r>
              <a:rPr lang="en-US" altLang="en-US" sz="1129" dirty="0" err="1"/>
              <a:t>eines</a:t>
            </a:r>
            <a:r>
              <a:rPr lang="en-US" altLang="en-US" sz="1129" dirty="0"/>
              <a:t> </a:t>
            </a:r>
          </a:p>
          <a:p>
            <a:pPr marL="324223" lvl="1" indent="0" eaLnBrk="1" hangingPunct="1">
              <a:buNone/>
            </a:pPr>
            <a:r>
              <a:rPr lang="en-US" altLang="en-US" sz="1129" dirty="0" err="1"/>
              <a:t>optischen</a:t>
            </a:r>
            <a:r>
              <a:rPr lang="en-US" altLang="en-US" sz="1129" dirty="0"/>
              <a:t> Systems </a:t>
            </a:r>
            <a:r>
              <a:rPr lang="en-US" altLang="en-US" sz="1129" dirty="0" err="1"/>
              <a:t>zu</a:t>
            </a:r>
            <a:r>
              <a:rPr lang="en-US" altLang="en-US" sz="1129" dirty="0"/>
              <a:t> </a:t>
            </a:r>
            <a:r>
              <a:rPr lang="en-US" altLang="en-US" sz="1129" dirty="0" err="1"/>
              <a:t>bestimmen</a:t>
            </a:r>
            <a:r>
              <a:rPr lang="en-US" altLang="en-US" sz="1129" dirty="0"/>
              <a:t> (und </a:t>
            </a:r>
            <a:r>
              <a:rPr lang="en-US" altLang="en-US" sz="1129" dirty="0" err="1"/>
              <a:t>entsprechende</a:t>
            </a:r>
            <a:r>
              <a:rPr lang="en-US" altLang="en-US" sz="1129" dirty="0"/>
              <a:t> </a:t>
            </a:r>
            <a:r>
              <a:rPr lang="en-US" altLang="en-US" sz="1129" dirty="0" err="1"/>
              <a:t>Fragen</a:t>
            </a:r>
            <a:r>
              <a:rPr lang="en-US" altLang="en-US" sz="1129" dirty="0"/>
              <a:t> </a:t>
            </a:r>
            <a:r>
              <a:rPr lang="en-US" altLang="en-US" sz="1129" dirty="0" err="1"/>
              <a:t>im</a:t>
            </a:r>
            <a:r>
              <a:rPr lang="en-US" altLang="en-US" sz="1129" dirty="0"/>
              <a:t> OKAP </a:t>
            </a:r>
            <a:r>
              <a:rPr lang="en-US" altLang="en-US" sz="1129" dirty="0" err="1"/>
              <a:t>zu</a:t>
            </a:r>
            <a:r>
              <a:rPr lang="en-US" altLang="en-US" sz="1129" dirty="0"/>
              <a:t> </a:t>
            </a:r>
            <a:r>
              <a:rPr lang="en-US" altLang="en-US" sz="1129" dirty="0" err="1"/>
              <a:t>beantworten</a:t>
            </a:r>
            <a:r>
              <a:rPr lang="en-US" altLang="en-US" sz="1129" dirty="0"/>
              <a:t>)</a:t>
            </a:r>
          </a:p>
          <a:p>
            <a:pPr lvl="1" eaLnBrk="1" hangingPunct="1"/>
            <a:r>
              <a:rPr lang="en-US" altLang="en-US" sz="1129" dirty="0" err="1"/>
              <a:t>Insbesondere</a:t>
            </a:r>
            <a:r>
              <a:rPr lang="en-US" altLang="en-US" sz="1129" dirty="0"/>
              <a:t> </a:t>
            </a:r>
            <a:r>
              <a:rPr lang="en-US" altLang="en-US" sz="1129" dirty="0" err="1"/>
              <a:t>werden</a:t>
            </a:r>
            <a:r>
              <a:rPr lang="en-US" altLang="en-US" sz="1129" dirty="0"/>
              <a:t> </a:t>
            </a:r>
            <a:r>
              <a:rPr lang="en-US" altLang="en-US" sz="1129" dirty="0" err="1"/>
              <a:t>wir</a:t>
            </a:r>
            <a:r>
              <a:rPr lang="en-US" altLang="en-US" sz="1129" dirty="0"/>
              <a:t> </a:t>
            </a:r>
            <a:r>
              <a:rPr lang="en-US" altLang="en-US" sz="1129" dirty="0" err="1"/>
              <a:t>uns</a:t>
            </a:r>
            <a:r>
              <a:rPr lang="en-US" altLang="en-US" sz="1129" dirty="0"/>
              <a:t> die </a:t>
            </a:r>
            <a:r>
              <a:rPr lang="en-US" altLang="en-US" sz="1129" dirty="0" err="1"/>
              <a:t>Regeln</a:t>
            </a:r>
            <a:r>
              <a:rPr lang="en-US" altLang="en-US" sz="1129" dirty="0"/>
              <a:t> </a:t>
            </a:r>
            <a:r>
              <a:rPr lang="en-US" altLang="en-US" sz="1129" dirty="0" err="1"/>
              <a:t>genauer</a:t>
            </a:r>
            <a:r>
              <a:rPr lang="en-US" altLang="en-US" sz="1129" dirty="0"/>
              <a:t> </a:t>
            </a:r>
            <a:r>
              <a:rPr lang="en-US" altLang="en-US" sz="1129" dirty="0" err="1"/>
              <a:t>ansehen</a:t>
            </a:r>
            <a:r>
              <a:rPr lang="en-US" altLang="en-US" sz="1129" dirty="0"/>
              <a:t>, die den </a:t>
            </a:r>
            <a:r>
              <a:rPr lang="en-US" altLang="en-US" sz="1129" dirty="0" err="1"/>
              <a:t>Durchgang</a:t>
            </a:r>
            <a:r>
              <a:rPr lang="en-US" altLang="en-US" sz="1129" dirty="0"/>
              <a:t> von </a:t>
            </a:r>
            <a:r>
              <a:rPr lang="en-US" altLang="en-US" sz="1129" dirty="0" err="1"/>
              <a:t>Strahlen</a:t>
            </a:r>
            <a:r>
              <a:rPr lang="en-US" altLang="en-US" sz="1129" dirty="0"/>
              <a:t> </a:t>
            </a:r>
            <a:r>
              <a:rPr lang="en-US" altLang="en-US" sz="1129" dirty="0" err="1"/>
              <a:t>durch</a:t>
            </a:r>
            <a:r>
              <a:rPr lang="en-US" altLang="en-US" sz="1129" dirty="0"/>
              <a:t> </a:t>
            </a:r>
            <a:r>
              <a:rPr lang="en-US" altLang="en-US" sz="1129" dirty="0" err="1"/>
              <a:t>Linsen</a:t>
            </a:r>
            <a:r>
              <a:rPr lang="en-US" altLang="en-US" sz="1129" dirty="0"/>
              <a:t> </a:t>
            </a:r>
            <a:r>
              <a:rPr lang="en-US" altLang="en-US" sz="1129" dirty="0" err="1"/>
              <a:t>bestimmen</a:t>
            </a:r>
            <a:r>
              <a:rPr lang="en-US" altLang="en-US" sz="1129" dirty="0"/>
              <a:t> – </a:t>
            </a:r>
            <a:r>
              <a:rPr lang="en-US" altLang="en-US" sz="1129" dirty="0" err="1"/>
              <a:t>Regeln</a:t>
            </a:r>
            <a:r>
              <a:rPr lang="en-US" altLang="en-US" sz="1129" dirty="0"/>
              <a:t>, die </a:t>
            </a:r>
            <a:r>
              <a:rPr lang="en-US" altLang="en-US" sz="1129" dirty="0" err="1"/>
              <a:t>Folgendes</a:t>
            </a:r>
            <a:r>
              <a:rPr lang="en-US" altLang="en-US" sz="1129" dirty="0"/>
              <a:t> </a:t>
            </a:r>
            <a:r>
              <a:rPr lang="en-US" altLang="en-US" sz="1129" dirty="0" err="1"/>
              <a:t>festlegen</a:t>
            </a:r>
            <a:r>
              <a:rPr lang="en-US" altLang="en-US" sz="1129" dirty="0"/>
              <a:t>:</a:t>
            </a:r>
          </a:p>
          <a:p>
            <a:pPr lvl="2" eaLnBrk="1" hangingPunct="1"/>
            <a:r>
              <a:rPr lang="en-US" altLang="en-US" sz="1129" dirty="0"/>
              <a:t>die </a:t>
            </a:r>
            <a:r>
              <a:rPr lang="en-US" altLang="en-US" sz="1129" b="1" i="1" dirty="0">
                <a:solidFill>
                  <a:srgbClr val="1A5FB4"/>
                </a:solidFill>
              </a:rPr>
              <a:t>Lage </a:t>
            </a:r>
            <a:r>
              <a:rPr lang="en-US" altLang="en-US" sz="1129" dirty="0" err="1"/>
              <a:t>eines</a:t>
            </a:r>
            <a:r>
              <a:rPr lang="en-US" altLang="en-US" sz="1129" dirty="0"/>
              <a:t> </a:t>
            </a:r>
            <a:r>
              <a:rPr lang="en-US" altLang="en-US" sz="1129" dirty="0" err="1"/>
              <a:t>Bildes</a:t>
            </a:r>
            <a:endParaRPr lang="en-US" altLang="en-US" sz="1129" dirty="0"/>
          </a:p>
          <a:p>
            <a:pPr lvl="2" eaLnBrk="1" hangingPunct="1"/>
            <a:r>
              <a:rPr lang="en-US" altLang="en-US" sz="1129" dirty="0" err="1"/>
              <a:t>ob</a:t>
            </a:r>
            <a:r>
              <a:rPr lang="en-US" altLang="en-US" sz="1129" dirty="0"/>
              <a:t> </a:t>
            </a:r>
            <a:r>
              <a:rPr lang="en-US" altLang="en-US" sz="1129" dirty="0" err="1"/>
              <a:t>ein</a:t>
            </a:r>
            <a:r>
              <a:rPr lang="en-US" altLang="en-US" sz="1129" dirty="0"/>
              <a:t> Bild </a:t>
            </a:r>
            <a:r>
              <a:rPr lang="en-US" altLang="en-US" sz="1129" b="1" i="1" dirty="0" err="1">
                <a:solidFill>
                  <a:srgbClr val="1A5FB4"/>
                </a:solidFill>
              </a:rPr>
              <a:t>aufrecht</a:t>
            </a:r>
            <a:r>
              <a:rPr lang="en-US" altLang="en-US" sz="1129" b="1" i="1" dirty="0">
                <a:solidFill>
                  <a:srgbClr val="1A5FB4"/>
                </a:solidFill>
              </a:rPr>
              <a:t> </a:t>
            </a:r>
            <a:r>
              <a:rPr lang="en-US" altLang="en-US" sz="1129" dirty="0" err="1"/>
              <a:t>oder</a:t>
            </a:r>
            <a:r>
              <a:rPr lang="en-US" altLang="en-US" sz="1129" dirty="0"/>
              <a:t> </a:t>
            </a:r>
            <a:r>
              <a:rPr lang="en-US" altLang="en-US" sz="1129" b="1" i="1" dirty="0">
                <a:solidFill>
                  <a:srgbClr val="1A5FB4"/>
                </a:solidFill>
              </a:rPr>
              <a:t>auf dem Kopf </a:t>
            </a:r>
            <a:r>
              <a:rPr lang="en-US" altLang="en-US" sz="1129" b="1" i="1" dirty="0" err="1">
                <a:solidFill>
                  <a:srgbClr val="1A5FB4"/>
                </a:solidFill>
              </a:rPr>
              <a:t>stehend</a:t>
            </a:r>
            <a:r>
              <a:rPr lang="en-US" altLang="en-US" sz="1129" b="1" i="1" dirty="0">
                <a:solidFill>
                  <a:srgbClr val="1A5FB4"/>
                </a:solidFill>
              </a:rPr>
              <a:t> </a:t>
            </a:r>
            <a:r>
              <a:rPr lang="en-US" altLang="en-US" sz="1129" dirty="0" err="1"/>
              <a:t>ist</a:t>
            </a:r>
            <a:endParaRPr lang="en-US" altLang="en-US" sz="1129" dirty="0"/>
          </a:p>
          <a:p>
            <a:pPr lvl="2" eaLnBrk="1" hangingPunct="1"/>
            <a:r>
              <a:rPr lang="en-US" altLang="en-US" sz="1129" dirty="0"/>
              <a:t>den </a:t>
            </a:r>
            <a:r>
              <a:rPr lang="en-US" altLang="en-US" sz="1129" b="1" i="1" dirty="0" err="1">
                <a:solidFill>
                  <a:srgbClr val="1A5FB4"/>
                </a:solidFill>
              </a:rPr>
              <a:t>reellen</a:t>
            </a:r>
            <a:r>
              <a:rPr lang="en-US" altLang="en-US" sz="1129" b="1" i="1" dirty="0">
                <a:solidFill>
                  <a:srgbClr val="1A5FB4"/>
                </a:solidFill>
              </a:rPr>
              <a:t> </a:t>
            </a:r>
            <a:r>
              <a:rPr lang="en-US" altLang="en-US" sz="1129" dirty="0" err="1"/>
              <a:t>oder</a:t>
            </a:r>
            <a:r>
              <a:rPr lang="en-US" altLang="en-US" sz="1129" dirty="0"/>
              <a:t> </a:t>
            </a:r>
            <a:r>
              <a:rPr lang="en-US" altLang="en-US" sz="1129" b="1" i="1" dirty="0" err="1">
                <a:solidFill>
                  <a:srgbClr val="1A5FB4"/>
                </a:solidFill>
              </a:rPr>
              <a:t>virtuellen</a:t>
            </a:r>
            <a:r>
              <a:rPr lang="en-US" altLang="en-US" sz="1129" b="1" i="1" dirty="0">
                <a:solidFill>
                  <a:srgbClr val="1A5FB4"/>
                </a:solidFill>
              </a:rPr>
              <a:t> </a:t>
            </a:r>
            <a:r>
              <a:rPr lang="en-US" altLang="en-US" sz="1129" dirty="0"/>
              <a:t>Status von Objekten und </a:t>
            </a:r>
            <a:r>
              <a:rPr lang="en-US" altLang="en-US" sz="1129" dirty="0" err="1"/>
              <a:t>Bildern</a:t>
            </a:r>
            <a:endParaRPr lang="en-US" altLang="en-US" sz="1129" dirty="0"/>
          </a:p>
          <a:p>
            <a:pPr lvl="2" eaLnBrk="1" hangingPunct="1"/>
            <a:r>
              <a:rPr lang="en-US" altLang="en-US" sz="1129" dirty="0"/>
              <a:t>die </a:t>
            </a:r>
            <a:r>
              <a:rPr lang="en-US" altLang="en-US" sz="1129" b="1" i="1" dirty="0" err="1">
                <a:solidFill>
                  <a:srgbClr val="1A5FB4"/>
                </a:solidFill>
              </a:rPr>
              <a:t>Vergrößerung</a:t>
            </a:r>
            <a:r>
              <a:rPr lang="en-US" altLang="en-US" sz="1129" b="1" i="1" dirty="0">
                <a:solidFill>
                  <a:srgbClr val="1A5FB4"/>
                </a:solidFill>
              </a:rPr>
              <a:t> </a:t>
            </a:r>
            <a:r>
              <a:rPr lang="en-US" altLang="en-US" sz="1129" dirty="0" err="1"/>
              <a:t>eines</a:t>
            </a:r>
            <a:r>
              <a:rPr lang="en-US" altLang="en-US" sz="1129" dirty="0"/>
              <a:t> </a:t>
            </a:r>
            <a:r>
              <a:rPr lang="en-US" altLang="en-US" sz="1129" dirty="0" err="1"/>
              <a:t>Bildes</a:t>
            </a:r>
            <a:endParaRPr lang="en-US" altLang="en-US" sz="1129" dirty="0"/>
          </a:p>
        </p:txBody>
      </p:sp>
      <p:sp>
        <p:nvSpPr>
          <p:cNvPr id="6148" name="Rectangle 4">
            <a:extLst>
              <a:ext uri="{FF2B5EF4-FFF2-40B4-BE49-F238E27FC236}">
                <a16:creationId xmlns:a16="http://schemas.microsoft.com/office/drawing/2014/main" id="{131625A8-4B40-8666-9DC0-4EBABCBDD780}"/>
              </a:ext>
            </a:extLst>
          </p:cNvPr>
          <p:cNvSpPr>
            <a:spLocks noChangeArrowheads="1"/>
          </p:cNvSpPr>
          <p:nvPr/>
        </p:nvSpPr>
        <p:spPr bwMode="auto">
          <a:xfrm>
            <a:off x="2151529" y="6155884"/>
            <a:ext cx="502024" cy="3585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7" name="ZZ_Kopfleiste">
            <a:extLst>
              <a:ext uri="{FF2B5EF4-FFF2-40B4-BE49-F238E27FC236}">
                <a16:creationId xmlns:a16="http://schemas.microsoft.com/office/drawing/2014/main" id="{02FF337C-A68F-44F1-28B4-8CF27D1F5CBF}"/>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6149" name="Slide Number Placeholder 1">
            <a:extLst>
              <a:ext uri="{FF2B5EF4-FFF2-40B4-BE49-F238E27FC236}">
                <a16:creationId xmlns:a16="http://schemas.microsoft.com/office/drawing/2014/main" id="{B0353334-CBF5-96C5-2184-6F1A8F6D64F1}"/>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a:t>
            </a:fld>
            <a:endParaRPr lang="de-DE" sz="800">
              <a:latin typeface="Segoe UI"/>
            </a:endParaRPr>
          </a:p>
        </p:txBody>
      </p:sp>
      <p:cxnSp>
        <p:nvCxnSpPr>
          <p:cNvPr id="6150" name="ZZ_Fusszeile_Linie"/>
          <p:cNvCxnSpPr/>
          <p:nvPr/>
        </p:nvCxnSpPr>
        <p:spPr>
          <a:xfrm>
            <a:off x="274320" y="6565392"/>
            <a:ext cx="11643360" cy="0"/>
          </a:xfrm>
          <a:prstGeom prst="line">
            <a:avLst/>
          </a:prstGeom>
          <a:ln w="6350">
            <a:solidFill>
              <a:srgbClr val="D7DBE0"/>
            </a:solidFill>
          </a:ln>
        </p:spPr>
      </p:cxnSp>
      <p:sp>
        <p:nvSpPr>
          <p:cNvPr id="615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2">
            <a:extLst>
              <a:ext uri="{FF2B5EF4-FFF2-40B4-BE49-F238E27FC236}">
                <a16:creationId xmlns:a16="http://schemas.microsoft.com/office/drawing/2014/main" id="{F4B4E799-817E-7F8B-DACB-C60A08F7A851}"/>
              </a:ext>
            </a:extLst>
          </p:cNvPr>
          <p:cNvGrpSpPr>
            <a:grpSpLocks/>
          </p:cNvGrpSpPr>
          <p:nvPr/>
        </p:nvGrpSpPr>
        <p:grpSpPr bwMode="auto">
          <a:xfrm>
            <a:off x="5665694" y="2785155"/>
            <a:ext cx="358588" cy="2653553"/>
            <a:chOff x="3696" y="2640"/>
            <a:chExt cx="240" cy="1392"/>
          </a:xfrm>
        </p:grpSpPr>
        <p:sp>
          <p:nvSpPr>
            <p:cNvPr id="7184" name="Oval 3">
              <a:extLst>
                <a:ext uri="{FF2B5EF4-FFF2-40B4-BE49-F238E27FC236}">
                  <a16:creationId xmlns:a16="http://schemas.microsoft.com/office/drawing/2014/main" id="{EA3E45A0-EF7A-317D-17F8-B7AA814DC5BE}"/>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7185" name="Rectangle 4">
              <a:extLst>
                <a:ext uri="{FF2B5EF4-FFF2-40B4-BE49-F238E27FC236}">
                  <a16:creationId xmlns:a16="http://schemas.microsoft.com/office/drawing/2014/main" id="{E4E8896D-498A-E851-3702-4961D7E665A4}"/>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7186" name="Oval 5">
              <a:extLst>
                <a:ext uri="{FF2B5EF4-FFF2-40B4-BE49-F238E27FC236}">
                  <a16:creationId xmlns:a16="http://schemas.microsoft.com/office/drawing/2014/main" id="{082B270B-936B-5E28-77C3-28C27A2DA9C4}"/>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7187" name="Rectangle 6">
              <a:extLst>
                <a:ext uri="{FF2B5EF4-FFF2-40B4-BE49-F238E27FC236}">
                  <a16:creationId xmlns:a16="http://schemas.microsoft.com/office/drawing/2014/main" id="{62AC1E09-2051-F826-6F8C-098C0D405A53}"/>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7188" name="Line 7">
              <a:extLst>
                <a:ext uri="{FF2B5EF4-FFF2-40B4-BE49-F238E27FC236}">
                  <a16:creationId xmlns:a16="http://schemas.microsoft.com/office/drawing/2014/main" id="{95D080C1-C1EE-C1C0-0019-199C5F5217C6}"/>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7171" name="Line 8">
            <a:extLst>
              <a:ext uri="{FF2B5EF4-FFF2-40B4-BE49-F238E27FC236}">
                <a16:creationId xmlns:a16="http://schemas.microsoft.com/office/drawing/2014/main" id="{B3B1A365-C28A-3963-11D0-19D759732EEF}"/>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7172" name="Oval 9">
            <a:extLst>
              <a:ext uri="{FF2B5EF4-FFF2-40B4-BE49-F238E27FC236}">
                <a16:creationId xmlns:a16="http://schemas.microsoft.com/office/drawing/2014/main" id="{E5BEDEC7-0D6E-C63B-06AF-4A123D62996E}"/>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7173" name="Oval 10">
            <a:extLst>
              <a:ext uri="{FF2B5EF4-FFF2-40B4-BE49-F238E27FC236}">
                <a16:creationId xmlns:a16="http://schemas.microsoft.com/office/drawing/2014/main" id="{38DBC279-F9A9-F1D3-0176-FC902407A021}"/>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7174" name="Text Box 11">
            <a:extLst>
              <a:ext uri="{FF2B5EF4-FFF2-40B4-BE49-F238E27FC236}">
                <a16:creationId xmlns:a16="http://schemas.microsoft.com/office/drawing/2014/main" id="{5C02D9A1-363F-8890-7AF2-12F8CE88C26F}"/>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7175" name="Text Box 12">
            <a:extLst>
              <a:ext uri="{FF2B5EF4-FFF2-40B4-BE49-F238E27FC236}">
                <a16:creationId xmlns:a16="http://schemas.microsoft.com/office/drawing/2014/main" id="{8381964C-3494-154C-F149-B9564EFA23A3}"/>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7176" name="Line 13">
            <a:extLst>
              <a:ext uri="{FF2B5EF4-FFF2-40B4-BE49-F238E27FC236}">
                <a16:creationId xmlns:a16="http://schemas.microsoft.com/office/drawing/2014/main" id="{BD668567-F077-41BD-B5D8-38527E03FE44}"/>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7177" name="Text Box 14">
            <a:extLst>
              <a:ext uri="{FF2B5EF4-FFF2-40B4-BE49-F238E27FC236}">
                <a16:creationId xmlns:a16="http://schemas.microsoft.com/office/drawing/2014/main" id="{15626B9F-9392-1771-D3C9-D5FD82E86633}"/>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7178" name="Oval 15">
            <a:extLst>
              <a:ext uri="{FF2B5EF4-FFF2-40B4-BE49-F238E27FC236}">
                <a16:creationId xmlns:a16="http://schemas.microsoft.com/office/drawing/2014/main" id="{6A64D104-A6F4-CEA9-C24C-2BA10BFBC7DC}"/>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7179" name="Text Box 16">
            <a:extLst>
              <a:ext uri="{FF2B5EF4-FFF2-40B4-BE49-F238E27FC236}">
                <a16:creationId xmlns:a16="http://schemas.microsoft.com/office/drawing/2014/main" id="{68B9B7C4-58BD-E23A-CEEA-9F5598C64E3A}"/>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7180" name="Text Box 17">
            <a:extLst>
              <a:ext uri="{FF2B5EF4-FFF2-40B4-BE49-F238E27FC236}">
                <a16:creationId xmlns:a16="http://schemas.microsoft.com/office/drawing/2014/main" id="{E5349BFA-C14D-B27B-B176-A08E849BE640}"/>
              </a:ext>
            </a:extLst>
          </p:cNvPr>
          <p:cNvSpPr txBox="1">
            <a:spLocks noChangeArrowheads="1"/>
          </p:cNvSpPr>
          <p:nvPr/>
        </p:nvSpPr>
        <p:spPr bwMode="auto">
          <a:xfrm>
            <a:off x="2599765" y="6333685"/>
            <a:ext cx="7216229"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In </a:t>
            </a:r>
            <a:r>
              <a:rPr lang="en-US" altLang="en-US" sz="1129" i="1" dirty="0" err="1">
                <a:solidFill>
                  <a:srgbClr val="1A5FB4"/>
                </a:solidFill>
              </a:rPr>
              <a:t>Bezug</a:t>
            </a:r>
            <a:r>
              <a:rPr lang="en-US" altLang="en-US" sz="1129" i="1" dirty="0">
                <a:solidFill>
                  <a:srgbClr val="1A5FB4"/>
                </a:solidFill>
              </a:rPr>
              <a:t> auf dieses </a:t>
            </a:r>
            <a:r>
              <a:rPr lang="en-US" altLang="en-US" sz="1129" i="1" dirty="0" err="1">
                <a:solidFill>
                  <a:srgbClr val="1A5FB4"/>
                </a:solidFill>
              </a:rPr>
              <a:t>Objekt</a:t>
            </a:r>
            <a:r>
              <a:rPr lang="en-US" altLang="en-US" sz="1129" i="1" dirty="0">
                <a:solidFill>
                  <a:srgbClr val="1A5FB4"/>
                </a:solidFill>
              </a:rPr>
              <a:t> und </a:t>
            </a:r>
            <a:r>
              <a:rPr lang="en-US" altLang="en-US" sz="1129" i="1" dirty="0" err="1">
                <a:solidFill>
                  <a:srgbClr val="1A5FB4"/>
                </a:solidFill>
              </a:rPr>
              <a:t>dessen</a:t>
            </a:r>
            <a:r>
              <a:rPr lang="en-US" altLang="en-US" sz="1129" i="1" dirty="0">
                <a:solidFill>
                  <a:srgbClr val="1A5FB4"/>
                </a:solidFill>
              </a:rPr>
              <a:t> </a:t>
            </a:r>
            <a:r>
              <a:rPr lang="en-US" altLang="en-US" sz="1129" i="1" dirty="0" err="1">
                <a:solidFill>
                  <a:srgbClr val="1A5FB4"/>
                </a:solidFill>
              </a:rPr>
              <a:t>Beziehung</a:t>
            </a:r>
            <a:r>
              <a:rPr lang="en-US" altLang="en-US" sz="1129" i="1" dirty="0">
                <a:solidFill>
                  <a:srgbClr val="1A5FB4"/>
                </a:solidFill>
              </a:rPr>
              <a:t> </a:t>
            </a:r>
            <a:r>
              <a:rPr lang="en-US" altLang="en-US" sz="1129" i="1" dirty="0" err="1">
                <a:solidFill>
                  <a:srgbClr val="1A5FB4"/>
                </a:solidFill>
              </a:rPr>
              <a:t>zu</a:t>
            </a:r>
            <a:r>
              <a:rPr lang="en-US" altLang="en-US" sz="1129" i="1" dirty="0">
                <a:solidFill>
                  <a:srgbClr val="1A5FB4"/>
                </a:solidFill>
              </a:rPr>
              <a:t> </a:t>
            </a:r>
            <a:r>
              <a:rPr lang="en-US" altLang="en-US" sz="1129" i="1" dirty="0" err="1">
                <a:solidFill>
                  <a:srgbClr val="1A5FB4"/>
                </a:solidFill>
              </a:rPr>
              <a:t>diesem</a:t>
            </a:r>
            <a:r>
              <a:rPr lang="en-US" altLang="en-US" sz="1129" i="1" dirty="0">
                <a:solidFill>
                  <a:srgbClr val="1A5FB4"/>
                </a:solidFill>
              </a:rPr>
              <a:t> </a:t>
            </a:r>
            <a:r>
              <a:rPr lang="en-US" altLang="en-US" sz="1129" i="1" dirty="0" err="1">
                <a:solidFill>
                  <a:srgbClr val="1A5FB4"/>
                </a:solidFill>
              </a:rPr>
              <a:t>optischen</a:t>
            </a:r>
            <a:r>
              <a:rPr lang="en-US" altLang="en-US" sz="1129" i="1" dirty="0">
                <a:solidFill>
                  <a:srgbClr val="1A5FB4"/>
                </a:solidFill>
              </a:rPr>
              <a:t> System… </a:t>
            </a:r>
          </a:p>
        </p:txBody>
      </p:sp>
      <p:sp>
        <p:nvSpPr>
          <p:cNvPr id="7181" name="Text Box 18">
            <a:extLst>
              <a:ext uri="{FF2B5EF4-FFF2-40B4-BE49-F238E27FC236}">
                <a16:creationId xmlns:a16="http://schemas.microsoft.com/office/drawing/2014/main" id="{C95E134B-DB6E-767E-22FF-B141C84B9D33}"/>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7182" name="ZZ_Kopfleiste">
            <a:extLst>
              <a:ext uri="{FF2B5EF4-FFF2-40B4-BE49-F238E27FC236}">
                <a16:creationId xmlns:a16="http://schemas.microsoft.com/office/drawing/2014/main" id="{728E008A-78EA-68B2-0C7D-555E4DBF1644}"/>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7183" name="Slide Number Placeholder 1">
            <a:extLst>
              <a:ext uri="{FF2B5EF4-FFF2-40B4-BE49-F238E27FC236}">
                <a16:creationId xmlns:a16="http://schemas.microsoft.com/office/drawing/2014/main" id="{63E9ECCB-3210-3475-17F8-29011BD04ABD}"/>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a:t>
            </a:fld>
            <a:endParaRPr lang="de-DE" sz="800">
              <a:latin typeface="Segoe UI"/>
            </a:endParaRPr>
          </a:p>
        </p:txBody>
      </p:sp>
      <p:cxnSp>
        <p:nvCxnSpPr>
          <p:cNvPr id="7189" name="ZZ_Fusszeile_Linie"/>
          <p:cNvCxnSpPr/>
          <p:nvPr/>
        </p:nvCxnSpPr>
        <p:spPr>
          <a:xfrm>
            <a:off x="274320" y="6565392"/>
            <a:ext cx="11643360" cy="0"/>
          </a:xfrm>
          <a:prstGeom prst="line">
            <a:avLst/>
          </a:prstGeom>
          <a:ln w="6350">
            <a:solidFill>
              <a:srgbClr val="D7DBE0"/>
            </a:solidFill>
          </a:ln>
        </p:spPr>
      </p:cxnSp>
      <p:sp>
        <p:nvSpPr>
          <p:cNvPr id="719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a:extLst>
              <a:ext uri="{FF2B5EF4-FFF2-40B4-BE49-F238E27FC236}">
                <a16:creationId xmlns:a16="http://schemas.microsoft.com/office/drawing/2014/main" id="{2024755F-0603-DBBD-E343-27F9442BFEB2}"/>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8195" name="Group 3">
            <a:extLst>
              <a:ext uri="{FF2B5EF4-FFF2-40B4-BE49-F238E27FC236}">
                <a16:creationId xmlns:a16="http://schemas.microsoft.com/office/drawing/2014/main" id="{5F1B55A6-8D8F-A830-FA62-1CBCCD9C9250}"/>
              </a:ext>
            </a:extLst>
          </p:cNvPr>
          <p:cNvGrpSpPr>
            <a:grpSpLocks/>
          </p:cNvGrpSpPr>
          <p:nvPr/>
        </p:nvGrpSpPr>
        <p:grpSpPr bwMode="auto">
          <a:xfrm>
            <a:off x="5665694" y="2785155"/>
            <a:ext cx="358588" cy="2653553"/>
            <a:chOff x="3696" y="2640"/>
            <a:chExt cx="240" cy="1392"/>
          </a:xfrm>
        </p:grpSpPr>
        <p:sp>
          <p:nvSpPr>
            <p:cNvPr id="8209" name="Oval 4">
              <a:extLst>
                <a:ext uri="{FF2B5EF4-FFF2-40B4-BE49-F238E27FC236}">
                  <a16:creationId xmlns:a16="http://schemas.microsoft.com/office/drawing/2014/main" id="{8E074D7B-C5B8-E0DF-190C-1421043866CF}"/>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8210" name="Rectangle 5">
              <a:extLst>
                <a:ext uri="{FF2B5EF4-FFF2-40B4-BE49-F238E27FC236}">
                  <a16:creationId xmlns:a16="http://schemas.microsoft.com/office/drawing/2014/main" id="{76269438-770B-1853-C15A-7ABE5F41C679}"/>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8211" name="Oval 6">
              <a:extLst>
                <a:ext uri="{FF2B5EF4-FFF2-40B4-BE49-F238E27FC236}">
                  <a16:creationId xmlns:a16="http://schemas.microsoft.com/office/drawing/2014/main" id="{80D9D17E-3A80-6C3B-B161-9BD2BA07E8F8}"/>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8212" name="Rectangle 7">
              <a:extLst>
                <a:ext uri="{FF2B5EF4-FFF2-40B4-BE49-F238E27FC236}">
                  <a16:creationId xmlns:a16="http://schemas.microsoft.com/office/drawing/2014/main" id="{A03762C4-7CE5-344F-EB7F-641A02D0F2AE}"/>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8213" name="Line 8">
              <a:extLst>
                <a:ext uri="{FF2B5EF4-FFF2-40B4-BE49-F238E27FC236}">
                  <a16:creationId xmlns:a16="http://schemas.microsoft.com/office/drawing/2014/main" id="{723A9531-6773-3CB1-97B9-29DBB80FFE67}"/>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8196" name="Oval 9">
            <a:extLst>
              <a:ext uri="{FF2B5EF4-FFF2-40B4-BE49-F238E27FC236}">
                <a16:creationId xmlns:a16="http://schemas.microsoft.com/office/drawing/2014/main" id="{553AD3F9-9237-1A03-A9EE-C039F9A8FA5D}"/>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8197" name="Oval 10">
            <a:extLst>
              <a:ext uri="{FF2B5EF4-FFF2-40B4-BE49-F238E27FC236}">
                <a16:creationId xmlns:a16="http://schemas.microsoft.com/office/drawing/2014/main" id="{10D7BBFB-B806-6CF5-7F03-9159983AD0A2}"/>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8198" name="Text Box 11">
            <a:extLst>
              <a:ext uri="{FF2B5EF4-FFF2-40B4-BE49-F238E27FC236}">
                <a16:creationId xmlns:a16="http://schemas.microsoft.com/office/drawing/2014/main" id="{965F3A08-7C82-FEAE-6BCB-4FBAC22A9301}"/>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8199" name="Text Box 12">
            <a:extLst>
              <a:ext uri="{FF2B5EF4-FFF2-40B4-BE49-F238E27FC236}">
                <a16:creationId xmlns:a16="http://schemas.microsoft.com/office/drawing/2014/main" id="{18F54EAD-EE2B-B5FD-4752-B640B4469047}"/>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8200" name="Line 13">
            <a:extLst>
              <a:ext uri="{FF2B5EF4-FFF2-40B4-BE49-F238E27FC236}">
                <a16:creationId xmlns:a16="http://schemas.microsoft.com/office/drawing/2014/main" id="{82369308-AC83-9A21-7028-4CE7F41A690E}"/>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8201" name="Text Box 14">
            <a:extLst>
              <a:ext uri="{FF2B5EF4-FFF2-40B4-BE49-F238E27FC236}">
                <a16:creationId xmlns:a16="http://schemas.microsoft.com/office/drawing/2014/main" id="{5AFDC861-CA65-3701-B934-B66FEF067456}"/>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8202" name="Oval 15">
            <a:extLst>
              <a:ext uri="{FF2B5EF4-FFF2-40B4-BE49-F238E27FC236}">
                <a16:creationId xmlns:a16="http://schemas.microsoft.com/office/drawing/2014/main" id="{AB4E88F7-50B2-3C6A-E0F4-0BC72001CFB4}"/>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8203" name="Text Box 16">
            <a:extLst>
              <a:ext uri="{FF2B5EF4-FFF2-40B4-BE49-F238E27FC236}">
                <a16:creationId xmlns:a16="http://schemas.microsoft.com/office/drawing/2014/main" id="{920C6116-A2A6-BC27-5C1F-A959A9045904}"/>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8204" name="Text Box 17">
            <a:extLst>
              <a:ext uri="{FF2B5EF4-FFF2-40B4-BE49-F238E27FC236}">
                <a16:creationId xmlns:a16="http://schemas.microsoft.com/office/drawing/2014/main" id="{5DDA6427-2D72-1D26-84CD-1EF9DF198C9C}"/>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dessen Beziehung zu diesem optischen System… </a:t>
            </a:r>
          </a:p>
        </p:txBody>
      </p:sp>
      <p:sp>
        <p:nvSpPr>
          <p:cNvPr id="8205" name="Text Box 18">
            <a:extLst>
              <a:ext uri="{FF2B5EF4-FFF2-40B4-BE49-F238E27FC236}">
                <a16:creationId xmlns:a16="http://schemas.microsoft.com/office/drawing/2014/main" id="{D81D0EF8-6633-9C53-6E2A-81CE876A2664}"/>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8206" name="Text Box 19">
            <a:extLst>
              <a:ext uri="{FF2B5EF4-FFF2-40B4-BE49-F238E27FC236}">
                <a16:creationId xmlns:a16="http://schemas.microsoft.com/office/drawing/2014/main" id="{1AB95370-93AD-A34D-0E6B-197B3655A504}"/>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wird sich das Bild 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das </a:t>
            </a:r>
            <a:r>
              <a:rPr lang="en-US" altLang="en-US" sz="1129" i="1" dirty="0" err="1">
                <a:solidFill>
                  <a:srgbClr val="1A5FB4"/>
                </a:solidFill>
              </a:rPr>
              <a:t>Objekt</a:t>
            </a:r>
            <a:r>
              <a:rPr lang="en-US" altLang="en-US" sz="1129" i="1" dirty="0">
                <a:solidFill>
                  <a:srgbClr val="1A5FB4"/>
                </a:solidFill>
              </a:rPr>
              <a:t> und das Bild reell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8207" name="ZZ_Kopfleiste">
            <a:extLst>
              <a:ext uri="{FF2B5EF4-FFF2-40B4-BE49-F238E27FC236}">
                <a16:creationId xmlns:a16="http://schemas.microsoft.com/office/drawing/2014/main" id="{E444AB42-A06C-D4C8-A076-EC1B76B8D5A9}"/>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8208" name="Slide Number Placeholder 1">
            <a:extLst>
              <a:ext uri="{FF2B5EF4-FFF2-40B4-BE49-F238E27FC236}">
                <a16:creationId xmlns:a16="http://schemas.microsoft.com/office/drawing/2014/main" id="{C3C529C8-2159-1129-50CC-52727F723AD9}"/>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a:t>
            </a:fld>
            <a:endParaRPr lang="de-DE" sz="800">
              <a:latin typeface="Segoe UI"/>
            </a:endParaRPr>
          </a:p>
        </p:txBody>
      </p:sp>
      <p:cxnSp>
        <p:nvCxnSpPr>
          <p:cNvPr id="8214" name="ZZ_Fusszeile_Linie"/>
          <p:cNvCxnSpPr/>
          <p:nvPr/>
        </p:nvCxnSpPr>
        <p:spPr>
          <a:xfrm>
            <a:off x="274320" y="6565392"/>
            <a:ext cx="11643360" cy="0"/>
          </a:xfrm>
          <a:prstGeom prst="line">
            <a:avLst/>
          </a:prstGeom>
          <a:ln w="6350">
            <a:solidFill>
              <a:srgbClr val="D7DBE0"/>
            </a:solidFill>
          </a:ln>
        </p:spPr>
      </p:cxnSp>
      <p:sp>
        <p:nvSpPr>
          <p:cNvPr id="821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Line 2">
            <a:extLst>
              <a:ext uri="{FF2B5EF4-FFF2-40B4-BE49-F238E27FC236}">
                <a16:creationId xmlns:a16="http://schemas.microsoft.com/office/drawing/2014/main" id="{2A8E2F8C-5184-E5A7-681F-38DB866A2FC3}"/>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9219" name="Group 3">
            <a:extLst>
              <a:ext uri="{FF2B5EF4-FFF2-40B4-BE49-F238E27FC236}">
                <a16:creationId xmlns:a16="http://schemas.microsoft.com/office/drawing/2014/main" id="{94323AC0-BBB0-6F59-C386-A3BE8364AB28}"/>
              </a:ext>
            </a:extLst>
          </p:cNvPr>
          <p:cNvGrpSpPr>
            <a:grpSpLocks/>
          </p:cNvGrpSpPr>
          <p:nvPr/>
        </p:nvGrpSpPr>
        <p:grpSpPr bwMode="auto">
          <a:xfrm>
            <a:off x="5665694" y="2785155"/>
            <a:ext cx="358588" cy="2653553"/>
            <a:chOff x="3696" y="2640"/>
            <a:chExt cx="240" cy="1392"/>
          </a:xfrm>
        </p:grpSpPr>
        <p:sp>
          <p:nvSpPr>
            <p:cNvPr id="9245" name="Oval 4">
              <a:extLst>
                <a:ext uri="{FF2B5EF4-FFF2-40B4-BE49-F238E27FC236}">
                  <a16:creationId xmlns:a16="http://schemas.microsoft.com/office/drawing/2014/main" id="{9BE9E774-BBC1-9E75-B90C-B10B2F38BA12}"/>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9246" name="Rectangle 5">
              <a:extLst>
                <a:ext uri="{FF2B5EF4-FFF2-40B4-BE49-F238E27FC236}">
                  <a16:creationId xmlns:a16="http://schemas.microsoft.com/office/drawing/2014/main" id="{C1AF9BCD-9C79-F52D-4C89-EEB534279623}"/>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9247" name="Oval 6">
              <a:extLst>
                <a:ext uri="{FF2B5EF4-FFF2-40B4-BE49-F238E27FC236}">
                  <a16:creationId xmlns:a16="http://schemas.microsoft.com/office/drawing/2014/main" id="{8640E1B0-E382-78C5-F35E-4300AB7C38E6}"/>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9248" name="Rectangle 7">
              <a:extLst>
                <a:ext uri="{FF2B5EF4-FFF2-40B4-BE49-F238E27FC236}">
                  <a16:creationId xmlns:a16="http://schemas.microsoft.com/office/drawing/2014/main" id="{DB019358-E832-3865-4CF8-A227F8AB486C}"/>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9249" name="Line 8">
              <a:extLst>
                <a:ext uri="{FF2B5EF4-FFF2-40B4-BE49-F238E27FC236}">
                  <a16:creationId xmlns:a16="http://schemas.microsoft.com/office/drawing/2014/main" id="{7FC6BF05-749C-B468-31E6-0896C869B856}"/>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9220" name="Oval 9">
            <a:extLst>
              <a:ext uri="{FF2B5EF4-FFF2-40B4-BE49-F238E27FC236}">
                <a16:creationId xmlns:a16="http://schemas.microsoft.com/office/drawing/2014/main" id="{D9C8A3E3-B89D-5F00-720B-3314ED6C6AA5}"/>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9221" name="Oval 10">
            <a:extLst>
              <a:ext uri="{FF2B5EF4-FFF2-40B4-BE49-F238E27FC236}">
                <a16:creationId xmlns:a16="http://schemas.microsoft.com/office/drawing/2014/main" id="{58B58C34-3025-CED6-73EA-6D1C9C60569C}"/>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9222" name="Text Box 11">
            <a:extLst>
              <a:ext uri="{FF2B5EF4-FFF2-40B4-BE49-F238E27FC236}">
                <a16:creationId xmlns:a16="http://schemas.microsoft.com/office/drawing/2014/main" id="{91CE6D0B-F8CB-F5F0-7CFB-66356BC56424}"/>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9223" name="Text Box 12">
            <a:extLst>
              <a:ext uri="{FF2B5EF4-FFF2-40B4-BE49-F238E27FC236}">
                <a16:creationId xmlns:a16="http://schemas.microsoft.com/office/drawing/2014/main" id="{4B605C84-B569-7514-71BC-426ECB3867E4}"/>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9224" name="Line 13">
            <a:extLst>
              <a:ext uri="{FF2B5EF4-FFF2-40B4-BE49-F238E27FC236}">
                <a16:creationId xmlns:a16="http://schemas.microsoft.com/office/drawing/2014/main" id="{89663F2E-45F1-9CE5-EB09-493E3503916D}"/>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25" name="Text Box 14">
            <a:extLst>
              <a:ext uri="{FF2B5EF4-FFF2-40B4-BE49-F238E27FC236}">
                <a16:creationId xmlns:a16="http://schemas.microsoft.com/office/drawing/2014/main" id="{FAE807DD-CA7F-DA5E-A906-C4502497E2DB}"/>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9226" name="Oval 15">
            <a:extLst>
              <a:ext uri="{FF2B5EF4-FFF2-40B4-BE49-F238E27FC236}">
                <a16:creationId xmlns:a16="http://schemas.microsoft.com/office/drawing/2014/main" id="{F7B515DB-87D0-C9BF-D80D-53718ED02F64}"/>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9227" name="Text Box 16">
            <a:extLst>
              <a:ext uri="{FF2B5EF4-FFF2-40B4-BE49-F238E27FC236}">
                <a16:creationId xmlns:a16="http://schemas.microsoft.com/office/drawing/2014/main" id="{FD2C8729-32D3-9BF4-8B66-0A56C846E0E9}"/>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9228" name="Line 17">
            <a:extLst>
              <a:ext uri="{FF2B5EF4-FFF2-40B4-BE49-F238E27FC236}">
                <a16:creationId xmlns:a16="http://schemas.microsoft.com/office/drawing/2014/main" id="{CB3CD74E-87AE-0F6D-2143-45F21CE027C9}"/>
              </a:ext>
            </a:extLst>
          </p:cNvPr>
          <p:cNvSpPr>
            <a:spLocks noChangeShapeType="1"/>
          </p:cNvSpPr>
          <p:nvPr/>
        </p:nvSpPr>
        <p:spPr bwMode="auto">
          <a:xfrm flipV="1">
            <a:off x="2581835" y="2426567"/>
            <a:ext cx="788894" cy="573741"/>
          </a:xfrm>
          <a:prstGeom prst="line">
            <a:avLst/>
          </a:prstGeom>
          <a:noFill/>
          <a:ln w="8965">
            <a:solidFill>
              <a:srgbClr val="1A5FB4"/>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29" name="Line 18">
            <a:extLst>
              <a:ext uri="{FF2B5EF4-FFF2-40B4-BE49-F238E27FC236}">
                <a16:creationId xmlns:a16="http://schemas.microsoft.com/office/drawing/2014/main" id="{E8FE6611-16E3-6706-BDB6-D06A30DB88E6}"/>
              </a:ext>
            </a:extLst>
          </p:cNvPr>
          <p:cNvSpPr>
            <a:spLocks noChangeShapeType="1"/>
          </p:cNvSpPr>
          <p:nvPr/>
        </p:nvSpPr>
        <p:spPr bwMode="auto">
          <a:xfrm flipH="1" flipV="1">
            <a:off x="2079812" y="2354849"/>
            <a:ext cx="502024" cy="645459"/>
          </a:xfrm>
          <a:prstGeom prst="line">
            <a:avLst/>
          </a:prstGeom>
          <a:noFill/>
          <a:ln w="8965">
            <a:solidFill>
              <a:srgbClr val="1A5FB4"/>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0" name="Line 19">
            <a:extLst>
              <a:ext uri="{FF2B5EF4-FFF2-40B4-BE49-F238E27FC236}">
                <a16:creationId xmlns:a16="http://schemas.microsoft.com/office/drawing/2014/main" id="{5868CAFF-B824-753A-12FB-27F087E6D07F}"/>
              </a:ext>
            </a:extLst>
          </p:cNvPr>
          <p:cNvSpPr>
            <a:spLocks noChangeShapeType="1"/>
          </p:cNvSpPr>
          <p:nvPr/>
        </p:nvSpPr>
        <p:spPr bwMode="auto">
          <a:xfrm flipV="1">
            <a:off x="2581835" y="1565955"/>
            <a:ext cx="717176" cy="1434353"/>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1" name="Line 20">
            <a:extLst>
              <a:ext uri="{FF2B5EF4-FFF2-40B4-BE49-F238E27FC236}">
                <a16:creationId xmlns:a16="http://schemas.microsoft.com/office/drawing/2014/main" id="{D7BA75DE-057F-8567-72D9-FA07AA8B301F}"/>
              </a:ext>
            </a:extLst>
          </p:cNvPr>
          <p:cNvSpPr>
            <a:spLocks noChangeShapeType="1"/>
          </p:cNvSpPr>
          <p:nvPr/>
        </p:nvSpPr>
        <p:spPr bwMode="auto">
          <a:xfrm flipH="1">
            <a:off x="2079812" y="3000308"/>
            <a:ext cx="502024" cy="71718"/>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2" name="Line 21">
            <a:extLst>
              <a:ext uri="{FF2B5EF4-FFF2-40B4-BE49-F238E27FC236}">
                <a16:creationId xmlns:a16="http://schemas.microsoft.com/office/drawing/2014/main" id="{7E67BCBA-3B01-656F-5EA6-329ABF38A21D}"/>
              </a:ext>
            </a:extLst>
          </p:cNvPr>
          <p:cNvSpPr>
            <a:spLocks noChangeShapeType="1"/>
          </p:cNvSpPr>
          <p:nvPr/>
        </p:nvSpPr>
        <p:spPr bwMode="auto">
          <a:xfrm flipH="1">
            <a:off x="2079812" y="3000308"/>
            <a:ext cx="502024" cy="502024"/>
          </a:xfrm>
          <a:prstGeom prst="line">
            <a:avLst/>
          </a:prstGeom>
          <a:noFill/>
          <a:ln w="8965">
            <a:solidFill>
              <a:srgbClr val="1A5FB4"/>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3" name="Line 22">
            <a:extLst>
              <a:ext uri="{FF2B5EF4-FFF2-40B4-BE49-F238E27FC236}">
                <a16:creationId xmlns:a16="http://schemas.microsoft.com/office/drawing/2014/main" id="{8CCDF4B5-F2F6-C260-FB01-C9CD8A7C8576}"/>
              </a:ext>
            </a:extLst>
          </p:cNvPr>
          <p:cNvSpPr>
            <a:spLocks noChangeShapeType="1"/>
          </p:cNvSpPr>
          <p:nvPr/>
        </p:nvSpPr>
        <p:spPr bwMode="auto">
          <a:xfrm>
            <a:off x="2581835" y="3000308"/>
            <a:ext cx="1290918" cy="71718"/>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4" name="Line 23">
            <a:extLst>
              <a:ext uri="{FF2B5EF4-FFF2-40B4-BE49-F238E27FC236}">
                <a16:creationId xmlns:a16="http://schemas.microsoft.com/office/drawing/2014/main" id="{2C18C93D-FCD1-1436-8729-1A5DD06535BF}"/>
              </a:ext>
            </a:extLst>
          </p:cNvPr>
          <p:cNvSpPr>
            <a:spLocks noChangeShapeType="1"/>
          </p:cNvSpPr>
          <p:nvPr/>
        </p:nvSpPr>
        <p:spPr bwMode="auto">
          <a:xfrm>
            <a:off x="2581835" y="3000308"/>
            <a:ext cx="1506071" cy="215153"/>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5" name="Line 24">
            <a:extLst>
              <a:ext uri="{FF2B5EF4-FFF2-40B4-BE49-F238E27FC236}">
                <a16:creationId xmlns:a16="http://schemas.microsoft.com/office/drawing/2014/main" id="{73E866CA-D63A-3836-B229-19B2D899417B}"/>
              </a:ext>
            </a:extLst>
          </p:cNvPr>
          <p:cNvSpPr>
            <a:spLocks noChangeShapeType="1"/>
          </p:cNvSpPr>
          <p:nvPr/>
        </p:nvSpPr>
        <p:spPr bwMode="auto">
          <a:xfrm>
            <a:off x="2581835" y="3000308"/>
            <a:ext cx="1004047" cy="502024"/>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6" name="Line 25">
            <a:extLst>
              <a:ext uri="{FF2B5EF4-FFF2-40B4-BE49-F238E27FC236}">
                <a16:creationId xmlns:a16="http://schemas.microsoft.com/office/drawing/2014/main" id="{DA9043A2-1768-DDB2-B325-10C78010341F}"/>
              </a:ext>
            </a:extLst>
          </p:cNvPr>
          <p:cNvSpPr>
            <a:spLocks noChangeShapeType="1"/>
          </p:cNvSpPr>
          <p:nvPr/>
        </p:nvSpPr>
        <p:spPr bwMode="auto">
          <a:xfrm flipH="1" flipV="1">
            <a:off x="2510118" y="1996261"/>
            <a:ext cx="71718" cy="1004047"/>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7" name="Line 26">
            <a:extLst>
              <a:ext uri="{FF2B5EF4-FFF2-40B4-BE49-F238E27FC236}">
                <a16:creationId xmlns:a16="http://schemas.microsoft.com/office/drawing/2014/main" id="{6F61640F-08E0-B154-5AFF-94479FC89575}"/>
              </a:ext>
            </a:extLst>
          </p:cNvPr>
          <p:cNvSpPr>
            <a:spLocks noChangeShapeType="1"/>
          </p:cNvSpPr>
          <p:nvPr/>
        </p:nvSpPr>
        <p:spPr bwMode="auto">
          <a:xfrm>
            <a:off x="2581835" y="3000308"/>
            <a:ext cx="358588" cy="502024"/>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8" name="Line 27">
            <a:extLst>
              <a:ext uri="{FF2B5EF4-FFF2-40B4-BE49-F238E27FC236}">
                <a16:creationId xmlns:a16="http://schemas.microsoft.com/office/drawing/2014/main" id="{58665EF2-D61A-2DF2-96FF-5A751185FEDE}"/>
              </a:ext>
            </a:extLst>
          </p:cNvPr>
          <p:cNvSpPr>
            <a:spLocks noChangeShapeType="1"/>
          </p:cNvSpPr>
          <p:nvPr/>
        </p:nvSpPr>
        <p:spPr bwMode="auto">
          <a:xfrm>
            <a:off x="2581835" y="3000308"/>
            <a:ext cx="645459" cy="215153"/>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9239" name="Text Box 28">
            <a:extLst>
              <a:ext uri="{FF2B5EF4-FFF2-40B4-BE49-F238E27FC236}">
                <a16:creationId xmlns:a16="http://schemas.microsoft.com/office/drawing/2014/main" id="{EFB13C0F-2C96-60D9-CE98-6577E62E4C91}"/>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dessen Beziehung zu diesem optischen System… </a:t>
            </a:r>
          </a:p>
        </p:txBody>
      </p:sp>
      <p:sp>
        <p:nvSpPr>
          <p:cNvPr id="9240" name="Text Box 29">
            <a:extLst>
              <a:ext uri="{FF2B5EF4-FFF2-40B4-BE49-F238E27FC236}">
                <a16:creationId xmlns:a16="http://schemas.microsoft.com/office/drawing/2014/main" id="{6BF51CE8-DF08-ED88-07F6-7A570EBF2026}"/>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9241" name="Text Box 30">
            <a:extLst>
              <a:ext uri="{FF2B5EF4-FFF2-40B4-BE49-F238E27FC236}">
                <a16:creationId xmlns:a16="http://schemas.microsoft.com/office/drawing/2014/main" id="{623FB9C3-1834-522F-9285-81D5048FF2CE}"/>
              </a:ext>
            </a:extLst>
          </p:cNvPr>
          <p:cNvSpPr txBox="1">
            <a:spLocks noChangeArrowheads="1"/>
          </p:cNvSpPr>
          <p:nvPr/>
        </p:nvSpPr>
        <p:spPr bwMode="auto">
          <a:xfrm>
            <a:off x="5307106" y="1063931"/>
            <a:ext cx="4763247" cy="785906"/>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Betrachten Sie die Spitze des Objekts: Sie hat unendlich viele</a:t>
            </a:r>
          </a:p>
          <a:p>
            <a:pPr eaLnBrk="1" hangingPunct="1">
              <a:lnSpc>
                <a:spcPct val="90000"/>
              </a:lnSpc>
              <a:spcBef>
                <a:spcPct val="0"/>
              </a:spcBef>
              <a:buClrTx/>
              <a:buSzTx/>
              <a:buFontTx/>
              <a:buNone/>
            </a:pPr>
            <a:r>
              <a:rPr lang="en-US" altLang="en-US" sz="1129">
                <a:solidFill>
                  <a:srgbClr val="1A5FB4"/>
                </a:solidFill>
              </a:rPr>
              <a:t>Lichtstrahlen, die von ihr reflektiert werden und in alle</a:t>
            </a:r>
          </a:p>
          <a:p>
            <a:pPr eaLnBrk="1" hangingPunct="1">
              <a:lnSpc>
                <a:spcPct val="90000"/>
              </a:lnSpc>
              <a:spcBef>
                <a:spcPct val="0"/>
              </a:spcBef>
              <a:buClrTx/>
              <a:buSzTx/>
              <a:buFontTx/>
              <a:buNone/>
            </a:pPr>
            <a:r>
              <a:rPr lang="en-US" altLang="en-US" sz="1129">
                <a:solidFill>
                  <a:srgbClr val="1A5FB4"/>
                </a:solidFill>
              </a:rPr>
              <a:t>Richtungen gehen (auch in den Bildschirm hinein und aus ihm heraus). </a:t>
            </a:r>
          </a:p>
        </p:txBody>
      </p:sp>
      <p:sp>
        <p:nvSpPr>
          <p:cNvPr id="9242" name="Text Box 31">
            <a:extLst>
              <a:ext uri="{FF2B5EF4-FFF2-40B4-BE49-F238E27FC236}">
                <a16:creationId xmlns:a16="http://schemas.microsoft.com/office/drawing/2014/main" id="{E16430AD-3FF0-2C29-4270-E5A9E5A287C9}"/>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wird</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 </a:t>
            </a:r>
            <a:r>
              <a:rPr lang="en-US" altLang="en-US" sz="1129" i="1" dirty="0" err="1">
                <a:solidFill>
                  <a:srgbClr val="1A5FB4"/>
                </a:solidFill>
              </a:rPr>
              <a:t>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das </a:t>
            </a:r>
            <a:r>
              <a:rPr lang="en-US" altLang="en-US" sz="1129" i="1" dirty="0" err="1">
                <a:solidFill>
                  <a:srgbClr val="1A5FB4"/>
                </a:solidFill>
              </a:rPr>
              <a:t>Objekt</a:t>
            </a:r>
            <a:r>
              <a:rPr lang="en-US" altLang="en-US" sz="1129" i="1" dirty="0">
                <a:solidFill>
                  <a:srgbClr val="1A5FB4"/>
                </a:solidFill>
              </a:rPr>
              <a:t> und das Bild reell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9243" name="ZZ_Kopfleiste">
            <a:extLst>
              <a:ext uri="{FF2B5EF4-FFF2-40B4-BE49-F238E27FC236}">
                <a16:creationId xmlns:a16="http://schemas.microsoft.com/office/drawing/2014/main" id="{B44138FE-9B58-BCB6-1F79-201BC3975195}"/>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9244" name="Slide Number Placeholder 1">
            <a:extLst>
              <a:ext uri="{FF2B5EF4-FFF2-40B4-BE49-F238E27FC236}">
                <a16:creationId xmlns:a16="http://schemas.microsoft.com/office/drawing/2014/main" id="{96A771FD-C9BA-304F-9707-09EF7F7B6D31}"/>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a:t>
            </a:fld>
            <a:endParaRPr lang="de-DE" sz="800">
              <a:latin typeface="Segoe UI"/>
            </a:endParaRPr>
          </a:p>
        </p:txBody>
      </p:sp>
      <p:cxnSp>
        <p:nvCxnSpPr>
          <p:cNvPr id="9250" name="ZZ_Fusszeile_Linie"/>
          <p:cNvCxnSpPr/>
          <p:nvPr/>
        </p:nvCxnSpPr>
        <p:spPr>
          <a:xfrm>
            <a:off x="274320" y="6565392"/>
            <a:ext cx="11643360" cy="0"/>
          </a:xfrm>
          <a:prstGeom prst="line">
            <a:avLst/>
          </a:prstGeom>
          <a:ln w="6350">
            <a:solidFill>
              <a:srgbClr val="D7DBE0"/>
            </a:solidFill>
          </a:ln>
        </p:spPr>
      </p:cxnSp>
      <p:sp>
        <p:nvSpPr>
          <p:cNvPr id="925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a:extLst>
              <a:ext uri="{FF2B5EF4-FFF2-40B4-BE49-F238E27FC236}">
                <a16:creationId xmlns:a16="http://schemas.microsoft.com/office/drawing/2014/main" id="{250B2398-A0CD-5810-1F9D-E47E1F6CC1AD}"/>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0243" name="Group 3">
            <a:extLst>
              <a:ext uri="{FF2B5EF4-FFF2-40B4-BE49-F238E27FC236}">
                <a16:creationId xmlns:a16="http://schemas.microsoft.com/office/drawing/2014/main" id="{C9C0EF52-525F-06ED-5033-045CDAFB17B8}"/>
              </a:ext>
            </a:extLst>
          </p:cNvPr>
          <p:cNvGrpSpPr>
            <a:grpSpLocks/>
          </p:cNvGrpSpPr>
          <p:nvPr/>
        </p:nvGrpSpPr>
        <p:grpSpPr bwMode="auto">
          <a:xfrm>
            <a:off x="5665694" y="2785155"/>
            <a:ext cx="358588" cy="2653553"/>
            <a:chOff x="3696" y="2640"/>
            <a:chExt cx="240" cy="1392"/>
          </a:xfrm>
        </p:grpSpPr>
        <p:sp>
          <p:nvSpPr>
            <p:cNvPr id="10274" name="Oval 4">
              <a:extLst>
                <a:ext uri="{FF2B5EF4-FFF2-40B4-BE49-F238E27FC236}">
                  <a16:creationId xmlns:a16="http://schemas.microsoft.com/office/drawing/2014/main" id="{2DC748E3-843C-9177-8437-98A88135015F}"/>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0275" name="Rectangle 5">
              <a:extLst>
                <a:ext uri="{FF2B5EF4-FFF2-40B4-BE49-F238E27FC236}">
                  <a16:creationId xmlns:a16="http://schemas.microsoft.com/office/drawing/2014/main" id="{2615F73E-5DAE-8677-FCDA-DD60B283E5EF}"/>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0276" name="Oval 6">
              <a:extLst>
                <a:ext uri="{FF2B5EF4-FFF2-40B4-BE49-F238E27FC236}">
                  <a16:creationId xmlns:a16="http://schemas.microsoft.com/office/drawing/2014/main" id="{BD1447D1-647E-8D69-CA4B-38E8F886035C}"/>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0277" name="Rectangle 7">
              <a:extLst>
                <a:ext uri="{FF2B5EF4-FFF2-40B4-BE49-F238E27FC236}">
                  <a16:creationId xmlns:a16="http://schemas.microsoft.com/office/drawing/2014/main" id="{C967E3C3-46BA-939A-1E70-7293A66F9ED1}"/>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0278" name="Line 8">
              <a:extLst>
                <a:ext uri="{FF2B5EF4-FFF2-40B4-BE49-F238E27FC236}">
                  <a16:creationId xmlns:a16="http://schemas.microsoft.com/office/drawing/2014/main" id="{E398A80D-913A-1DD3-7A0B-F9D8639EB8B3}"/>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0244" name="Oval 9">
            <a:extLst>
              <a:ext uri="{FF2B5EF4-FFF2-40B4-BE49-F238E27FC236}">
                <a16:creationId xmlns:a16="http://schemas.microsoft.com/office/drawing/2014/main" id="{B97AE5EC-A4EE-7FF6-AB83-2049EB8645E2}"/>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0245" name="Oval 10">
            <a:extLst>
              <a:ext uri="{FF2B5EF4-FFF2-40B4-BE49-F238E27FC236}">
                <a16:creationId xmlns:a16="http://schemas.microsoft.com/office/drawing/2014/main" id="{1D7C3B1D-85AE-096F-C4BF-D6950D5D2D4C}"/>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0246" name="Text Box 11">
            <a:extLst>
              <a:ext uri="{FF2B5EF4-FFF2-40B4-BE49-F238E27FC236}">
                <a16:creationId xmlns:a16="http://schemas.microsoft.com/office/drawing/2014/main" id="{B3473B48-35C0-59B1-62D3-A9599F65C783}"/>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0247" name="Text Box 12">
            <a:extLst>
              <a:ext uri="{FF2B5EF4-FFF2-40B4-BE49-F238E27FC236}">
                <a16:creationId xmlns:a16="http://schemas.microsoft.com/office/drawing/2014/main" id="{2DE62919-9612-B632-8200-7D525D77604C}"/>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0248" name="Line 13">
            <a:extLst>
              <a:ext uri="{FF2B5EF4-FFF2-40B4-BE49-F238E27FC236}">
                <a16:creationId xmlns:a16="http://schemas.microsoft.com/office/drawing/2014/main" id="{3E549913-8846-4BFC-2731-9A3C91B3B017}"/>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49" name="Text Box 14">
            <a:extLst>
              <a:ext uri="{FF2B5EF4-FFF2-40B4-BE49-F238E27FC236}">
                <a16:creationId xmlns:a16="http://schemas.microsoft.com/office/drawing/2014/main" id="{9596B274-21AD-D9B2-BF84-FAE1000A87DD}"/>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10250" name="Oval 15">
            <a:extLst>
              <a:ext uri="{FF2B5EF4-FFF2-40B4-BE49-F238E27FC236}">
                <a16:creationId xmlns:a16="http://schemas.microsoft.com/office/drawing/2014/main" id="{DAEF00D1-C49F-3530-B7C4-07639694A471}"/>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0251" name="Text Box 16">
            <a:extLst>
              <a:ext uri="{FF2B5EF4-FFF2-40B4-BE49-F238E27FC236}">
                <a16:creationId xmlns:a16="http://schemas.microsoft.com/office/drawing/2014/main" id="{4122DA13-096A-3BC5-969E-1EF84F204A2D}"/>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0252" name="Line 17">
            <a:extLst>
              <a:ext uri="{FF2B5EF4-FFF2-40B4-BE49-F238E27FC236}">
                <a16:creationId xmlns:a16="http://schemas.microsoft.com/office/drawing/2014/main" id="{6135C2F6-3E48-5E3B-A06D-684A6831965A}"/>
              </a:ext>
            </a:extLst>
          </p:cNvPr>
          <p:cNvSpPr>
            <a:spLocks noChangeShapeType="1"/>
          </p:cNvSpPr>
          <p:nvPr/>
        </p:nvSpPr>
        <p:spPr bwMode="auto">
          <a:xfrm flipV="1">
            <a:off x="2581835" y="2785155"/>
            <a:ext cx="3299012" cy="215153"/>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53" name="Line 18">
            <a:extLst>
              <a:ext uri="{FF2B5EF4-FFF2-40B4-BE49-F238E27FC236}">
                <a16:creationId xmlns:a16="http://schemas.microsoft.com/office/drawing/2014/main" id="{62B8FA74-3B9A-371A-F4CD-D1A77DC05408}"/>
              </a:ext>
            </a:extLst>
          </p:cNvPr>
          <p:cNvSpPr>
            <a:spLocks noChangeShapeType="1"/>
          </p:cNvSpPr>
          <p:nvPr/>
        </p:nvSpPr>
        <p:spPr bwMode="auto">
          <a:xfrm>
            <a:off x="2581835" y="3000308"/>
            <a:ext cx="3299012" cy="2438400"/>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54" name="Text Box 19">
            <a:extLst>
              <a:ext uri="{FF2B5EF4-FFF2-40B4-BE49-F238E27FC236}">
                <a16:creationId xmlns:a16="http://schemas.microsoft.com/office/drawing/2014/main" id="{B64BDB03-005C-5904-3155-F1F71DF1CB13}"/>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Randstrahl</a:t>
            </a:r>
          </a:p>
        </p:txBody>
      </p:sp>
      <p:sp>
        <p:nvSpPr>
          <p:cNvPr id="10255" name="Text Box 20">
            <a:extLst>
              <a:ext uri="{FF2B5EF4-FFF2-40B4-BE49-F238E27FC236}">
                <a16:creationId xmlns:a16="http://schemas.microsoft.com/office/drawing/2014/main" id="{9F63F8E6-2A0B-7D07-5895-64F9E00689F0}"/>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Randstrahl</a:t>
            </a:r>
          </a:p>
        </p:txBody>
      </p:sp>
      <p:sp>
        <p:nvSpPr>
          <p:cNvPr id="10256" name="Text Box 21">
            <a:extLst>
              <a:ext uri="{FF2B5EF4-FFF2-40B4-BE49-F238E27FC236}">
                <a16:creationId xmlns:a16="http://schemas.microsoft.com/office/drawing/2014/main" id="{B57FB7C3-88C5-C156-1684-723E3DD8D662}"/>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0257" name="Text Box 22">
            <a:extLst>
              <a:ext uri="{FF2B5EF4-FFF2-40B4-BE49-F238E27FC236}">
                <a16:creationId xmlns:a16="http://schemas.microsoft.com/office/drawing/2014/main" id="{7A8BAE7B-D314-2014-F039-FE0901D191CE}"/>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0258" name="Line 23">
            <a:extLst>
              <a:ext uri="{FF2B5EF4-FFF2-40B4-BE49-F238E27FC236}">
                <a16:creationId xmlns:a16="http://schemas.microsoft.com/office/drawing/2014/main" id="{4FEB37AC-6486-92C2-D5CE-638FB2DF0E74}"/>
              </a:ext>
            </a:extLst>
          </p:cNvPr>
          <p:cNvSpPr>
            <a:spLocks noChangeShapeType="1"/>
          </p:cNvSpPr>
          <p:nvPr/>
        </p:nvSpPr>
        <p:spPr bwMode="auto">
          <a:xfrm flipV="1">
            <a:off x="2581835" y="2426567"/>
            <a:ext cx="788894" cy="573741"/>
          </a:xfrm>
          <a:prstGeom prst="line">
            <a:avLst/>
          </a:prstGeom>
          <a:noFill/>
          <a:ln w="8965">
            <a:solidFill>
              <a:srgbClr val="1A5FB4"/>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59" name="Line 24">
            <a:extLst>
              <a:ext uri="{FF2B5EF4-FFF2-40B4-BE49-F238E27FC236}">
                <a16:creationId xmlns:a16="http://schemas.microsoft.com/office/drawing/2014/main" id="{97D18548-1F74-39B6-BA0F-A2B084A06E10}"/>
              </a:ext>
            </a:extLst>
          </p:cNvPr>
          <p:cNvSpPr>
            <a:spLocks noChangeShapeType="1"/>
          </p:cNvSpPr>
          <p:nvPr/>
        </p:nvSpPr>
        <p:spPr bwMode="auto">
          <a:xfrm flipH="1" flipV="1">
            <a:off x="2079812" y="2354849"/>
            <a:ext cx="502024" cy="645459"/>
          </a:xfrm>
          <a:prstGeom prst="line">
            <a:avLst/>
          </a:prstGeom>
          <a:noFill/>
          <a:ln w="8965">
            <a:solidFill>
              <a:srgbClr val="1A5FB4"/>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0" name="Line 25">
            <a:extLst>
              <a:ext uri="{FF2B5EF4-FFF2-40B4-BE49-F238E27FC236}">
                <a16:creationId xmlns:a16="http://schemas.microsoft.com/office/drawing/2014/main" id="{369068D2-F8E6-E088-8110-B153BC871EA4}"/>
              </a:ext>
            </a:extLst>
          </p:cNvPr>
          <p:cNvSpPr>
            <a:spLocks noChangeShapeType="1"/>
          </p:cNvSpPr>
          <p:nvPr/>
        </p:nvSpPr>
        <p:spPr bwMode="auto">
          <a:xfrm flipV="1">
            <a:off x="2581835" y="1565955"/>
            <a:ext cx="717176" cy="1434353"/>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1" name="Line 26">
            <a:extLst>
              <a:ext uri="{FF2B5EF4-FFF2-40B4-BE49-F238E27FC236}">
                <a16:creationId xmlns:a16="http://schemas.microsoft.com/office/drawing/2014/main" id="{BDF27ACC-C3D4-8EA4-1BA7-7C3BE9A996DF}"/>
              </a:ext>
            </a:extLst>
          </p:cNvPr>
          <p:cNvSpPr>
            <a:spLocks noChangeShapeType="1"/>
          </p:cNvSpPr>
          <p:nvPr/>
        </p:nvSpPr>
        <p:spPr bwMode="auto">
          <a:xfrm flipH="1">
            <a:off x="2079812" y="3000308"/>
            <a:ext cx="502024" cy="71718"/>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2" name="Line 27">
            <a:extLst>
              <a:ext uri="{FF2B5EF4-FFF2-40B4-BE49-F238E27FC236}">
                <a16:creationId xmlns:a16="http://schemas.microsoft.com/office/drawing/2014/main" id="{53ED9127-4E32-27A5-17E5-A47598B17A19}"/>
              </a:ext>
            </a:extLst>
          </p:cNvPr>
          <p:cNvSpPr>
            <a:spLocks noChangeShapeType="1"/>
          </p:cNvSpPr>
          <p:nvPr/>
        </p:nvSpPr>
        <p:spPr bwMode="auto">
          <a:xfrm flipH="1">
            <a:off x="2079812" y="3000308"/>
            <a:ext cx="502024" cy="502024"/>
          </a:xfrm>
          <a:prstGeom prst="line">
            <a:avLst/>
          </a:prstGeom>
          <a:noFill/>
          <a:ln w="8965">
            <a:solidFill>
              <a:srgbClr val="1A5FB4"/>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3" name="Line 28">
            <a:extLst>
              <a:ext uri="{FF2B5EF4-FFF2-40B4-BE49-F238E27FC236}">
                <a16:creationId xmlns:a16="http://schemas.microsoft.com/office/drawing/2014/main" id="{93975F4C-DF0A-C185-26A2-11D84C32A16D}"/>
              </a:ext>
            </a:extLst>
          </p:cNvPr>
          <p:cNvSpPr>
            <a:spLocks noChangeShapeType="1"/>
          </p:cNvSpPr>
          <p:nvPr/>
        </p:nvSpPr>
        <p:spPr bwMode="auto">
          <a:xfrm>
            <a:off x="2581835" y="3000308"/>
            <a:ext cx="1290918" cy="71718"/>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4" name="Line 29">
            <a:extLst>
              <a:ext uri="{FF2B5EF4-FFF2-40B4-BE49-F238E27FC236}">
                <a16:creationId xmlns:a16="http://schemas.microsoft.com/office/drawing/2014/main" id="{E5A0A823-CBFD-DC15-A753-DFDD8F22B820}"/>
              </a:ext>
            </a:extLst>
          </p:cNvPr>
          <p:cNvSpPr>
            <a:spLocks noChangeShapeType="1"/>
          </p:cNvSpPr>
          <p:nvPr/>
        </p:nvSpPr>
        <p:spPr bwMode="auto">
          <a:xfrm>
            <a:off x="2581835" y="3000308"/>
            <a:ext cx="1506071" cy="215153"/>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5" name="Line 30">
            <a:extLst>
              <a:ext uri="{FF2B5EF4-FFF2-40B4-BE49-F238E27FC236}">
                <a16:creationId xmlns:a16="http://schemas.microsoft.com/office/drawing/2014/main" id="{62F50F32-AD14-5293-11BD-523457CC9630}"/>
              </a:ext>
            </a:extLst>
          </p:cNvPr>
          <p:cNvSpPr>
            <a:spLocks noChangeShapeType="1"/>
          </p:cNvSpPr>
          <p:nvPr/>
        </p:nvSpPr>
        <p:spPr bwMode="auto">
          <a:xfrm>
            <a:off x="2581835" y="3000308"/>
            <a:ext cx="1004047" cy="502024"/>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6" name="Line 31">
            <a:extLst>
              <a:ext uri="{FF2B5EF4-FFF2-40B4-BE49-F238E27FC236}">
                <a16:creationId xmlns:a16="http://schemas.microsoft.com/office/drawing/2014/main" id="{3A11D678-0551-3F74-7261-BBA3F5DE5651}"/>
              </a:ext>
            </a:extLst>
          </p:cNvPr>
          <p:cNvSpPr>
            <a:spLocks noChangeShapeType="1"/>
          </p:cNvSpPr>
          <p:nvPr/>
        </p:nvSpPr>
        <p:spPr bwMode="auto">
          <a:xfrm flipH="1" flipV="1">
            <a:off x="2510118" y="1996261"/>
            <a:ext cx="71718" cy="1004047"/>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7" name="Line 32">
            <a:extLst>
              <a:ext uri="{FF2B5EF4-FFF2-40B4-BE49-F238E27FC236}">
                <a16:creationId xmlns:a16="http://schemas.microsoft.com/office/drawing/2014/main" id="{B59C441B-BD7A-2D78-A6E0-932CD89C4BA1}"/>
              </a:ext>
            </a:extLst>
          </p:cNvPr>
          <p:cNvSpPr>
            <a:spLocks noChangeShapeType="1"/>
          </p:cNvSpPr>
          <p:nvPr/>
        </p:nvSpPr>
        <p:spPr bwMode="auto">
          <a:xfrm>
            <a:off x="2581835" y="3000308"/>
            <a:ext cx="358588" cy="502024"/>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8" name="Line 33">
            <a:extLst>
              <a:ext uri="{FF2B5EF4-FFF2-40B4-BE49-F238E27FC236}">
                <a16:creationId xmlns:a16="http://schemas.microsoft.com/office/drawing/2014/main" id="{35428A07-2F27-1D50-11DE-3BA721C033C8}"/>
              </a:ext>
            </a:extLst>
          </p:cNvPr>
          <p:cNvSpPr>
            <a:spLocks noChangeShapeType="1"/>
          </p:cNvSpPr>
          <p:nvPr/>
        </p:nvSpPr>
        <p:spPr bwMode="auto">
          <a:xfrm>
            <a:off x="2581835" y="3000308"/>
            <a:ext cx="645459" cy="215153"/>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0269" name="Text Box 34">
            <a:extLst>
              <a:ext uri="{FF2B5EF4-FFF2-40B4-BE49-F238E27FC236}">
                <a16:creationId xmlns:a16="http://schemas.microsoft.com/office/drawing/2014/main" id="{FAF0A8FA-50AA-1459-D79C-89F39D4B2C3C}"/>
              </a:ext>
            </a:extLst>
          </p:cNvPr>
          <p:cNvSpPr txBox="1">
            <a:spLocks noChangeArrowheads="1"/>
          </p:cNvSpPr>
          <p:nvPr/>
        </p:nvSpPr>
        <p:spPr bwMode="auto">
          <a:xfrm>
            <a:off x="6711576" y="2070967"/>
            <a:ext cx="3579906"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a:solidFill>
                  <a:srgbClr val="1A5FB4"/>
                </a:solidFill>
              </a:rPr>
              <a:t>Unter all </a:t>
            </a:r>
            <a:r>
              <a:rPr lang="en-US" altLang="en-US" sz="1129" dirty="0" err="1">
                <a:solidFill>
                  <a:srgbClr val="1A5FB4"/>
                </a:solidFill>
              </a:rPr>
              <a:t>diesen</a:t>
            </a:r>
            <a:r>
              <a:rPr lang="en-US" altLang="en-US" sz="1129" dirty="0">
                <a:solidFill>
                  <a:srgbClr val="1A5FB4"/>
                </a:solidFill>
              </a:rPr>
              <a:t> </a:t>
            </a:r>
            <a:r>
              <a:rPr lang="en-US" altLang="en-US" sz="1129" dirty="0" err="1">
                <a:solidFill>
                  <a:srgbClr val="1A5FB4"/>
                </a:solidFill>
              </a:rPr>
              <a:t>Strahlen</a:t>
            </a:r>
            <a:r>
              <a:rPr lang="en-US" altLang="en-US" sz="1129" dirty="0">
                <a:solidFill>
                  <a:srgbClr val="1A5FB4"/>
                </a:solidFill>
              </a:rPr>
              <a:t> </a:t>
            </a:r>
            <a:r>
              <a:rPr lang="en-US" altLang="en-US" sz="1129" dirty="0" err="1">
                <a:solidFill>
                  <a:srgbClr val="1A5FB4"/>
                </a:solidFill>
              </a:rPr>
              <a:t>wird</a:t>
            </a:r>
            <a:r>
              <a:rPr lang="en-US" altLang="en-US" sz="1129" dirty="0">
                <a:solidFill>
                  <a:srgbClr val="1A5FB4"/>
                </a:solidFill>
              </a:rPr>
              <a:t> es </a:t>
            </a:r>
            <a:r>
              <a:rPr lang="en-US" altLang="en-US" sz="1129" dirty="0" err="1">
                <a:solidFill>
                  <a:srgbClr val="1A5FB4"/>
                </a:solidFill>
              </a:rPr>
              <a:t>einige</a:t>
            </a:r>
            <a:r>
              <a:rPr lang="en-US" altLang="en-US" sz="1129" dirty="0">
                <a:solidFill>
                  <a:srgbClr val="1A5FB4"/>
                </a:solidFill>
              </a:rPr>
              <a:t> </a:t>
            </a:r>
            <a:r>
              <a:rPr lang="en-US" altLang="en-US" sz="1129" dirty="0" err="1">
                <a:solidFill>
                  <a:srgbClr val="1A5FB4"/>
                </a:solidFill>
              </a:rPr>
              <a:t>geben</a:t>
            </a:r>
            <a:endParaRPr lang="en-US" altLang="en-US" sz="1129" dirty="0">
              <a:solidFill>
                <a:srgbClr val="1A5FB4"/>
              </a:solidFill>
            </a:endParaRPr>
          </a:p>
          <a:p>
            <a:pPr eaLnBrk="1" hangingPunct="1">
              <a:lnSpc>
                <a:spcPct val="90000"/>
              </a:lnSpc>
              <a:spcBef>
                <a:spcPct val="0"/>
              </a:spcBef>
              <a:buClrTx/>
              <a:buSzTx/>
              <a:buFontTx/>
              <a:buNone/>
            </a:pPr>
            <a:r>
              <a:rPr lang="en-US" altLang="en-US" sz="1129" dirty="0">
                <a:solidFill>
                  <a:srgbClr val="1A5FB4"/>
                </a:solidFill>
              </a:rPr>
              <a:t>, die </a:t>
            </a:r>
            <a:r>
              <a:rPr lang="en-US" altLang="en-US" sz="1129" dirty="0" err="1">
                <a:solidFill>
                  <a:srgbClr val="1A5FB4"/>
                </a:solidFill>
              </a:rPr>
              <a:t>gerade</a:t>
            </a:r>
            <a:r>
              <a:rPr lang="en-US" altLang="en-US" sz="1129" dirty="0">
                <a:solidFill>
                  <a:srgbClr val="1A5FB4"/>
                </a:solidFill>
              </a:rPr>
              <a:t> </a:t>
            </a:r>
            <a:r>
              <a:rPr lang="en-US" altLang="en-US" sz="1129" dirty="0" err="1">
                <a:solidFill>
                  <a:srgbClr val="1A5FB4"/>
                </a:solidFill>
              </a:rPr>
              <a:t>noch</a:t>
            </a:r>
            <a:r>
              <a:rPr lang="en-US" altLang="en-US" sz="1129" dirty="0">
                <a:solidFill>
                  <a:srgbClr val="1A5FB4"/>
                </a:solidFill>
              </a:rPr>
              <a:t> den Rand der Linse </a:t>
            </a:r>
            <a:r>
              <a:rPr lang="en-US" altLang="en-US" sz="1129" dirty="0" err="1">
                <a:solidFill>
                  <a:srgbClr val="1A5FB4"/>
                </a:solidFill>
              </a:rPr>
              <a:t>treffen</a:t>
            </a:r>
            <a:r>
              <a:rPr lang="en-US" altLang="en-US" sz="1129" dirty="0">
                <a:solidFill>
                  <a:srgbClr val="1A5FB4"/>
                </a:solidFill>
              </a:rPr>
              <a:t>,</a:t>
            </a:r>
          </a:p>
          <a:p>
            <a:pPr eaLnBrk="1" hangingPunct="1">
              <a:lnSpc>
                <a:spcPct val="90000"/>
              </a:lnSpc>
              <a:spcBef>
                <a:spcPct val="0"/>
              </a:spcBef>
              <a:buClrTx/>
              <a:buSzTx/>
              <a:buFontTx/>
              <a:buNone/>
            </a:pPr>
            <a:r>
              <a:rPr lang="en-US" altLang="en-US" sz="1129" dirty="0">
                <a:solidFill>
                  <a:srgbClr val="1A5FB4"/>
                </a:solidFill>
              </a:rPr>
              <a:t>und alle </a:t>
            </a:r>
            <a:r>
              <a:rPr lang="en-US" altLang="en-US" sz="1129" dirty="0" err="1">
                <a:solidFill>
                  <a:srgbClr val="1A5FB4"/>
                </a:solidFill>
              </a:rPr>
              <a:t>weiter</a:t>
            </a:r>
            <a:r>
              <a:rPr lang="en-US" altLang="en-US" sz="1129" dirty="0">
                <a:solidFill>
                  <a:srgbClr val="1A5FB4"/>
                </a:solidFill>
              </a:rPr>
              <a:t> </a:t>
            </a:r>
            <a:r>
              <a:rPr lang="en-US" altLang="en-US" sz="1129" dirty="0" err="1">
                <a:solidFill>
                  <a:srgbClr val="1A5FB4"/>
                </a:solidFill>
              </a:rPr>
              <a:t>außen</a:t>
            </a:r>
            <a:r>
              <a:rPr lang="en-US" altLang="en-US" sz="1129" dirty="0">
                <a:solidFill>
                  <a:srgbClr val="1A5FB4"/>
                </a:solidFill>
              </a:rPr>
              <a:t> </a:t>
            </a:r>
            <a:r>
              <a:rPr lang="en-US" altLang="en-US" sz="1129" dirty="0" err="1">
                <a:solidFill>
                  <a:srgbClr val="1A5FB4"/>
                </a:solidFill>
              </a:rPr>
              <a:t>liegenden</a:t>
            </a:r>
            <a:r>
              <a:rPr lang="en-US" altLang="en-US" sz="1129" dirty="0">
                <a:solidFill>
                  <a:srgbClr val="1A5FB4"/>
                </a:solidFill>
              </a:rPr>
              <a:t> </a:t>
            </a:r>
            <a:r>
              <a:rPr lang="en-US" altLang="en-US" sz="1129" dirty="0" err="1">
                <a:solidFill>
                  <a:srgbClr val="1A5FB4"/>
                </a:solidFill>
              </a:rPr>
              <a:t>Strahlen</a:t>
            </a:r>
            <a:r>
              <a:rPr lang="en-US" altLang="en-US" sz="1129" dirty="0">
                <a:solidFill>
                  <a:srgbClr val="1A5FB4"/>
                </a:solidFill>
              </a:rPr>
              <a:t> </a:t>
            </a:r>
            <a:r>
              <a:rPr lang="en-US" altLang="en-US" sz="1129" dirty="0" err="1">
                <a:solidFill>
                  <a:srgbClr val="1A5FB4"/>
                </a:solidFill>
              </a:rPr>
              <a:t>werden</a:t>
            </a:r>
            <a:endParaRPr lang="en-US" altLang="en-US" sz="1129" dirty="0">
              <a:solidFill>
                <a:srgbClr val="1A5FB4"/>
              </a:solidFill>
            </a:endParaRPr>
          </a:p>
          <a:p>
            <a:pPr eaLnBrk="1" hangingPunct="1">
              <a:lnSpc>
                <a:spcPct val="90000"/>
              </a:lnSpc>
              <a:spcBef>
                <a:spcPct val="0"/>
              </a:spcBef>
              <a:buClrTx/>
              <a:buSzTx/>
              <a:buFontTx/>
              <a:buNone/>
            </a:pPr>
            <a:r>
              <a:rPr lang="en-US" altLang="en-US" sz="1129" dirty="0">
                <a:solidFill>
                  <a:srgbClr val="1A5FB4"/>
                </a:solidFill>
              </a:rPr>
              <a:t>die Linse nicht </a:t>
            </a:r>
            <a:r>
              <a:rPr lang="en-US" altLang="en-US" sz="1129" dirty="0" err="1">
                <a:solidFill>
                  <a:srgbClr val="1A5FB4"/>
                </a:solidFill>
              </a:rPr>
              <a:t>passieren</a:t>
            </a:r>
            <a:r>
              <a:rPr lang="en-US" altLang="en-US" sz="1129" dirty="0">
                <a:solidFill>
                  <a:srgbClr val="1A5FB4"/>
                </a:solidFill>
              </a:rPr>
              <a:t>. </a:t>
            </a:r>
            <a:r>
              <a:rPr lang="en-US" altLang="en-US" sz="1129" dirty="0" err="1">
                <a:solidFill>
                  <a:srgbClr val="1A5FB4"/>
                </a:solidFill>
              </a:rPr>
              <a:t>Diese</a:t>
            </a:r>
            <a:endParaRPr lang="en-US" altLang="en-US" sz="1129" dirty="0">
              <a:solidFill>
                <a:srgbClr val="1A5FB4"/>
              </a:solidFill>
            </a:endParaRPr>
          </a:p>
          <a:p>
            <a:pPr eaLnBrk="1" hangingPunct="1">
              <a:lnSpc>
                <a:spcPct val="90000"/>
              </a:lnSpc>
              <a:spcBef>
                <a:spcPct val="0"/>
              </a:spcBef>
              <a:buClrTx/>
              <a:buSzTx/>
              <a:buFontTx/>
              <a:buNone/>
            </a:pPr>
            <a:r>
              <a:rPr lang="en-US" altLang="en-US" sz="1129" dirty="0" err="1">
                <a:solidFill>
                  <a:srgbClr val="1A5FB4"/>
                </a:solidFill>
              </a:rPr>
              <a:t>Strahlen</a:t>
            </a:r>
            <a:r>
              <a:rPr lang="en-US" altLang="en-US" sz="1129" dirty="0">
                <a:solidFill>
                  <a:srgbClr val="1A5FB4"/>
                </a:solidFill>
              </a:rPr>
              <a:t> „am Rand“ </a:t>
            </a:r>
            <a:r>
              <a:rPr lang="en-US" altLang="en-US" sz="1129" dirty="0" err="1">
                <a:solidFill>
                  <a:srgbClr val="1A5FB4"/>
                </a:solidFill>
              </a:rPr>
              <a:t>sind</a:t>
            </a:r>
            <a:r>
              <a:rPr lang="en-US" altLang="en-US" sz="1129" dirty="0">
                <a:solidFill>
                  <a:srgbClr val="1A5FB4"/>
                </a:solidFill>
              </a:rPr>
              <a:t> </a:t>
            </a:r>
            <a:r>
              <a:rPr lang="en-US" altLang="en-US" sz="1129" i="1" dirty="0" err="1">
                <a:solidFill>
                  <a:srgbClr val="1A5FB4"/>
                </a:solidFill>
              </a:rPr>
              <a:t>die Randstrahlen</a:t>
            </a:r>
            <a:r>
              <a:rPr lang="en-US" altLang="en-US" sz="1129" i="1" dirty="0">
                <a:solidFill>
                  <a:srgbClr val="1A5FB4"/>
                </a:solidFill>
              </a:rPr>
              <a:t>.</a:t>
            </a:r>
          </a:p>
        </p:txBody>
      </p:sp>
      <p:sp>
        <p:nvSpPr>
          <p:cNvPr id="10270" name="Text Box 35">
            <a:extLst>
              <a:ext uri="{FF2B5EF4-FFF2-40B4-BE49-F238E27FC236}">
                <a16:creationId xmlns:a16="http://schemas.microsoft.com/office/drawing/2014/main" id="{EE23D22A-72E1-F941-4EAC-53515F274D30}"/>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wird sich das Bild 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a:t>
            </a:r>
            <a:r>
              <a:rPr lang="en-US" altLang="en-US" sz="1129" i="1" dirty="0" err="1">
                <a:solidFill>
                  <a:srgbClr val="1A5FB4"/>
                </a:solidFill>
              </a:rPr>
              <a:t>Objekt</a:t>
            </a:r>
            <a:r>
              <a:rPr lang="en-US" altLang="en-US" sz="1129" i="1" dirty="0">
                <a:solidFill>
                  <a:srgbClr val="1A5FB4"/>
                </a:solidFill>
              </a:rPr>
              <a:t> und Bild reell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10271" name="Text Box 36">
            <a:extLst>
              <a:ext uri="{FF2B5EF4-FFF2-40B4-BE49-F238E27FC236}">
                <a16:creationId xmlns:a16="http://schemas.microsoft.com/office/drawing/2014/main" id="{4B3EBEF6-E7F6-8AA1-8716-A10CD5B5A415}"/>
              </a:ext>
            </a:extLst>
          </p:cNvPr>
          <p:cNvSpPr txBox="1">
            <a:spLocks noChangeArrowheads="1"/>
          </p:cNvSpPr>
          <p:nvPr/>
        </p:nvSpPr>
        <p:spPr bwMode="auto">
          <a:xfrm>
            <a:off x="5307106" y="1063931"/>
            <a:ext cx="4763247" cy="785906"/>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B8C0CA"/>
                </a:solidFill>
              </a:rPr>
              <a:t>Betrachten Sie die Spitze des Objekts: Von ihr gehen unendlich viele</a:t>
            </a:r>
          </a:p>
          <a:p>
            <a:pPr eaLnBrk="1" hangingPunct="1">
              <a:lnSpc>
                <a:spcPct val="90000"/>
              </a:lnSpc>
              <a:spcBef>
                <a:spcPct val="0"/>
              </a:spcBef>
              <a:buClrTx/>
              <a:buSzTx/>
              <a:buFontTx/>
              <a:buNone/>
            </a:pPr>
            <a:r>
              <a:rPr lang="en-US" altLang="en-US" sz="1129">
                <a:solidFill>
                  <a:srgbClr val="B8C0CA"/>
                </a:solidFill>
              </a:rPr>
              <a:t>Lichtstrahlen, die von ihr reflektiert werden und in alle</a:t>
            </a:r>
          </a:p>
          <a:p>
            <a:pPr eaLnBrk="1" hangingPunct="1">
              <a:lnSpc>
                <a:spcPct val="90000"/>
              </a:lnSpc>
              <a:spcBef>
                <a:spcPct val="0"/>
              </a:spcBef>
              <a:buClrTx/>
              <a:buSzTx/>
              <a:buFontTx/>
              <a:buNone/>
            </a:pPr>
            <a:r>
              <a:rPr lang="en-US" altLang="en-US" sz="1129">
                <a:solidFill>
                  <a:srgbClr val="B8C0CA"/>
                </a:solidFill>
              </a:rPr>
              <a:t>Richtungen gehen (auch in den Bildschirm hinein und aus ihm heraus). </a:t>
            </a:r>
          </a:p>
        </p:txBody>
      </p:sp>
      <p:sp>
        <p:nvSpPr>
          <p:cNvPr id="10272" name="ZZ_Kopfleiste">
            <a:extLst>
              <a:ext uri="{FF2B5EF4-FFF2-40B4-BE49-F238E27FC236}">
                <a16:creationId xmlns:a16="http://schemas.microsoft.com/office/drawing/2014/main" id="{CD7BAA12-9F86-836D-55CD-A47DA9738859}"/>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0273" name="Slide Number Placeholder 1">
            <a:extLst>
              <a:ext uri="{FF2B5EF4-FFF2-40B4-BE49-F238E27FC236}">
                <a16:creationId xmlns:a16="http://schemas.microsoft.com/office/drawing/2014/main" id="{1887B77C-D054-8178-F8B5-90F66DA44736}"/>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a:t>
            </a:fld>
            <a:endParaRPr lang="de-DE" sz="800">
              <a:latin typeface="Segoe UI"/>
            </a:endParaRPr>
          </a:p>
        </p:txBody>
      </p:sp>
      <p:cxnSp>
        <p:nvCxnSpPr>
          <p:cNvPr id="10279" name="ZZ_Fusszeile_Linie"/>
          <p:cNvCxnSpPr/>
          <p:nvPr/>
        </p:nvCxnSpPr>
        <p:spPr>
          <a:xfrm>
            <a:off x="274320" y="6565392"/>
            <a:ext cx="11643360" cy="0"/>
          </a:xfrm>
          <a:prstGeom prst="line">
            <a:avLst/>
          </a:prstGeom>
          <a:ln w="6350">
            <a:solidFill>
              <a:srgbClr val="D7DBE0"/>
            </a:solidFill>
          </a:ln>
        </p:spPr>
      </p:cxnSp>
      <p:sp>
        <p:nvSpPr>
          <p:cNvPr id="1028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2">
            <a:extLst>
              <a:ext uri="{FF2B5EF4-FFF2-40B4-BE49-F238E27FC236}">
                <a16:creationId xmlns:a16="http://schemas.microsoft.com/office/drawing/2014/main" id="{00171706-C64F-0723-ECF7-44EF4B8FFF93}"/>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1267" name="Group 3">
            <a:extLst>
              <a:ext uri="{FF2B5EF4-FFF2-40B4-BE49-F238E27FC236}">
                <a16:creationId xmlns:a16="http://schemas.microsoft.com/office/drawing/2014/main" id="{0A1AA52C-1D06-CE81-E9E3-AC01DF0C13FA}"/>
              </a:ext>
            </a:extLst>
          </p:cNvPr>
          <p:cNvGrpSpPr>
            <a:grpSpLocks/>
          </p:cNvGrpSpPr>
          <p:nvPr/>
        </p:nvGrpSpPr>
        <p:grpSpPr bwMode="auto">
          <a:xfrm>
            <a:off x="5665694" y="2785155"/>
            <a:ext cx="358588" cy="2653553"/>
            <a:chOff x="3696" y="2640"/>
            <a:chExt cx="240" cy="1392"/>
          </a:xfrm>
        </p:grpSpPr>
        <p:sp>
          <p:nvSpPr>
            <p:cNvPr id="11297" name="Oval 4">
              <a:extLst>
                <a:ext uri="{FF2B5EF4-FFF2-40B4-BE49-F238E27FC236}">
                  <a16:creationId xmlns:a16="http://schemas.microsoft.com/office/drawing/2014/main" id="{5BC354B4-9ECB-E74B-808F-98056BB878DD}"/>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1298" name="Rectangle 5">
              <a:extLst>
                <a:ext uri="{FF2B5EF4-FFF2-40B4-BE49-F238E27FC236}">
                  <a16:creationId xmlns:a16="http://schemas.microsoft.com/office/drawing/2014/main" id="{FBB98D98-AB37-348F-F619-2C53309F7BCF}"/>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1299" name="Oval 6">
              <a:extLst>
                <a:ext uri="{FF2B5EF4-FFF2-40B4-BE49-F238E27FC236}">
                  <a16:creationId xmlns:a16="http://schemas.microsoft.com/office/drawing/2014/main" id="{F2CEE249-2B57-A0D5-4A94-E09CF27051A3}"/>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1300" name="Rectangle 7">
              <a:extLst>
                <a:ext uri="{FF2B5EF4-FFF2-40B4-BE49-F238E27FC236}">
                  <a16:creationId xmlns:a16="http://schemas.microsoft.com/office/drawing/2014/main" id="{472ACFFB-239B-E483-65E9-5A7ABAEB10B6}"/>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1301" name="Line 8">
              <a:extLst>
                <a:ext uri="{FF2B5EF4-FFF2-40B4-BE49-F238E27FC236}">
                  <a16:creationId xmlns:a16="http://schemas.microsoft.com/office/drawing/2014/main" id="{C826AA26-61C5-1021-819E-73E5F8DCE5E4}"/>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1268" name="Oval 9">
            <a:extLst>
              <a:ext uri="{FF2B5EF4-FFF2-40B4-BE49-F238E27FC236}">
                <a16:creationId xmlns:a16="http://schemas.microsoft.com/office/drawing/2014/main" id="{931050D5-2516-1E1D-134F-B61FBE17D378}"/>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1269" name="Oval 10">
            <a:extLst>
              <a:ext uri="{FF2B5EF4-FFF2-40B4-BE49-F238E27FC236}">
                <a16:creationId xmlns:a16="http://schemas.microsoft.com/office/drawing/2014/main" id="{8F28051F-EC83-2FD2-7134-235AC4D33B8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1270" name="Text Box 11">
            <a:extLst>
              <a:ext uri="{FF2B5EF4-FFF2-40B4-BE49-F238E27FC236}">
                <a16:creationId xmlns:a16="http://schemas.microsoft.com/office/drawing/2014/main" id="{314B3F14-60BD-890F-FD5E-3F5CB3C1C230}"/>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1271" name="Text Box 12">
            <a:extLst>
              <a:ext uri="{FF2B5EF4-FFF2-40B4-BE49-F238E27FC236}">
                <a16:creationId xmlns:a16="http://schemas.microsoft.com/office/drawing/2014/main" id="{4AF661FC-DAA9-8F14-55AF-45C7A011BD82}"/>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1272" name="Line 13">
            <a:extLst>
              <a:ext uri="{FF2B5EF4-FFF2-40B4-BE49-F238E27FC236}">
                <a16:creationId xmlns:a16="http://schemas.microsoft.com/office/drawing/2014/main" id="{D06A8BBA-6CE2-86FE-46A1-CB3BC47F9F29}"/>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73" name="Text Box 14">
            <a:extLst>
              <a:ext uri="{FF2B5EF4-FFF2-40B4-BE49-F238E27FC236}">
                <a16:creationId xmlns:a16="http://schemas.microsoft.com/office/drawing/2014/main" id="{3663DCCF-F511-6C89-BD7B-61E5E1E94FCC}"/>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11274" name="Oval 15">
            <a:extLst>
              <a:ext uri="{FF2B5EF4-FFF2-40B4-BE49-F238E27FC236}">
                <a16:creationId xmlns:a16="http://schemas.microsoft.com/office/drawing/2014/main" id="{703945B5-C177-AD6A-2CD1-8235BF4FB20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1275" name="Text Box 16">
            <a:extLst>
              <a:ext uri="{FF2B5EF4-FFF2-40B4-BE49-F238E27FC236}">
                <a16:creationId xmlns:a16="http://schemas.microsoft.com/office/drawing/2014/main" id="{0037C3E9-94FD-5671-90ED-BC976D31DB68}"/>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1276" name="Line 17">
            <a:extLst>
              <a:ext uri="{FF2B5EF4-FFF2-40B4-BE49-F238E27FC236}">
                <a16:creationId xmlns:a16="http://schemas.microsoft.com/office/drawing/2014/main" id="{11DD6608-D9D2-EDC8-CC9C-3E3D6924D32F}"/>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77" name="Line 18">
            <a:extLst>
              <a:ext uri="{FF2B5EF4-FFF2-40B4-BE49-F238E27FC236}">
                <a16:creationId xmlns:a16="http://schemas.microsoft.com/office/drawing/2014/main" id="{C1AA3B90-7AA7-AE7E-1211-AFE46421440D}"/>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78" name="Text Box 19">
            <a:extLst>
              <a:ext uri="{FF2B5EF4-FFF2-40B4-BE49-F238E27FC236}">
                <a16:creationId xmlns:a16="http://schemas.microsoft.com/office/drawing/2014/main" id="{21608B3D-4199-83CD-112D-C70DD8B66A4B}"/>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1279" name="Text Box 20">
            <a:extLst>
              <a:ext uri="{FF2B5EF4-FFF2-40B4-BE49-F238E27FC236}">
                <a16:creationId xmlns:a16="http://schemas.microsoft.com/office/drawing/2014/main" id="{398BC770-AC9D-2508-6207-7A673B6308A0}"/>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1280" name="Text Box 21">
            <a:extLst>
              <a:ext uri="{FF2B5EF4-FFF2-40B4-BE49-F238E27FC236}">
                <a16:creationId xmlns:a16="http://schemas.microsoft.com/office/drawing/2014/main" id="{1FDCF6D5-B5E6-B48B-9A97-D9E9C14CAEB8}"/>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1281" name="Text Box 22">
            <a:extLst>
              <a:ext uri="{FF2B5EF4-FFF2-40B4-BE49-F238E27FC236}">
                <a16:creationId xmlns:a16="http://schemas.microsoft.com/office/drawing/2014/main" id="{918FDE00-5B86-36AA-C4C5-2C2F60B99349}"/>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1282" name="Line 23">
            <a:extLst>
              <a:ext uri="{FF2B5EF4-FFF2-40B4-BE49-F238E27FC236}">
                <a16:creationId xmlns:a16="http://schemas.microsoft.com/office/drawing/2014/main" id="{A0AA6F8C-81A5-47D0-22E6-009D891A8483}"/>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83" name="Line 24">
            <a:extLst>
              <a:ext uri="{FF2B5EF4-FFF2-40B4-BE49-F238E27FC236}">
                <a16:creationId xmlns:a16="http://schemas.microsoft.com/office/drawing/2014/main" id="{9F306D56-A2C5-0B40-6EA0-4E438BB724D3}"/>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84" name="Line 25">
            <a:extLst>
              <a:ext uri="{FF2B5EF4-FFF2-40B4-BE49-F238E27FC236}">
                <a16:creationId xmlns:a16="http://schemas.microsoft.com/office/drawing/2014/main" id="{03C843D0-FAE9-654E-9A9F-0D8CC2326F87}"/>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85" name="Line 26">
            <a:extLst>
              <a:ext uri="{FF2B5EF4-FFF2-40B4-BE49-F238E27FC236}">
                <a16:creationId xmlns:a16="http://schemas.microsoft.com/office/drawing/2014/main" id="{2D017539-6029-A9FA-3502-7501ED23E2F3}"/>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86" name="Line 27">
            <a:extLst>
              <a:ext uri="{FF2B5EF4-FFF2-40B4-BE49-F238E27FC236}">
                <a16:creationId xmlns:a16="http://schemas.microsoft.com/office/drawing/2014/main" id="{F71608D0-1381-8C9B-B496-1BE875968070}"/>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87" name="Line 28">
            <a:extLst>
              <a:ext uri="{FF2B5EF4-FFF2-40B4-BE49-F238E27FC236}">
                <a16:creationId xmlns:a16="http://schemas.microsoft.com/office/drawing/2014/main" id="{DA771D94-3BC2-E007-337F-FD2CF55AAFB2}"/>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88" name="Line 29">
            <a:extLst>
              <a:ext uri="{FF2B5EF4-FFF2-40B4-BE49-F238E27FC236}">
                <a16:creationId xmlns:a16="http://schemas.microsoft.com/office/drawing/2014/main" id="{1C1CEA70-105A-E571-4964-2D96A8C85EF3}"/>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89" name="Line 30">
            <a:extLst>
              <a:ext uri="{FF2B5EF4-FFF2-40B4-BE49-F238E27FC236}">
                <a16:creationId xmlns:a16="http://schemas.microsoft.com/office/drawing/2014/main" id="{1811DC8F-250B-2D30-F9E9-74D7CE7F94E0}"/>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90" name="Line 31">
            <a:extLst>
              <a:ext uri="{FF2B5EF4-FFF2-40B4-BE49-F238E27FC236}">
                <a16:creationId xmlns:a16="http://schemas.microsoft.com/office/drawing/2014/main" id="{20C50867-14AF-3B69-BB9C-F9D51BE9BDCC}"/>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91" name="Line 32">
            <a:extLst>
              <a:ext uri="{FF2B5EF4-FFF2-40B4-BE49-F238E27FC236}">
                <a16:creationId xmlns:a16="http://schemas.microsoft.com/office/drawing/2014/main" id="{5EBF35A9-02E9-762B-5283-B2F721737427}"/>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92" name="Line 33">
            <a:extLst>
              <a:ext uri="{FF2B5EF4-FFF2-40B4-BE49-F238E27FC236}">
                <a16:creationId xmlns:a16="http://schemas.microsoft.com/office/drawing/2014/main" id="{0C65CA46-6CF9-FB44-20E0-A5FC27780A82}"/>
              </a:ext>
            </a:extLst>
          </p:cNvPr>
          <p:cNvSpPr>
            <a:spLocks noChangeShapeType="1"/>
          </p:cNvSpPr>
          <p:nvPr/>
        </p:nvSpPr>
        <p:spPr bwMode="auto">
          <a:xfrm>
            <a:off x="2581835" y="3000308"/>
            <a:ext cx="3299012" cy="1075765"/>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1293" name="Text Box 34">
            <a:extLst>
              <a:ext uri="{FF2B5EF4-FFF2-40B4-BE49-F238E27FC236}">
                <a16:creationId xmlns:a16="http://schemas.microsoft.com/office/drawing/2014/main" id="{87462467-1252-6476-620B-D318C7E6794B}"/>
              </a:ext>
            </a:extLst>
          </p:cNvPr>
          <p:cNvSpPr txBox="1">
            <a:spLocks noChangeArrowheads="1"/>
          </p:cNvSpPr>
          <p:nvPr/>
        </p:nvSpPr>
        <p:spPr bwMode="auto">
          <a:xfrm>
            <a:off x="6382871" y="4616943"/>
            <a:ext cx="3842871" cy="1018988"/>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 es unendlich viele Strahlen gibt,</a:t>
            </a:r>
          </a:p>
          <a:p>
            <a:pPr eaLnBrk="1" hangingPunct="1">
              <a:lnSpc>
                <a:spcPct val="90000"/>
              </a:lnSpc>
              <a:spcBef>
                <a:spcPct val="0"/>
              </a:spcBef>
              <a:buClrTx/>
              <a:buSzTx/>
              <a:buFontTx/>
              <a:buNone/>
            </a:pPr>
            <a:r>
              <a:rPr lang="en-US" altLang="en-US" sz="1129" b="1" i="1">
                <a:solidFill>
                  <a:srgbClr val="1A5FB4"/>
                </a:solidFill>
              </a:rPr>
              <a:t>muss</a:t>
            </a:r>
            <a:r>
              <a:rPr lang="en-US" altLang="en-US" sz="1129">
                <a:solidFill>
                  <a:srgbClr val="1A5FB4"/>
                </a:solidFill>
              </a:rPr>
              <a:t> ein Strahl die Objektspitze verlassen und</a:t>
            </a:r>
          </a:p>
          <a:p>
            <a:pPr eaLnBrk="1" hangingPunct="1">
              <a:lnSpc>
                <a:spcPct val="90000"/>
              </a:lnSpc>
              <a:spcBef>
                <a:spcPct val="0"/>
              </a:spcBef>
              <a:buClrTx/>
              <a:buSzTx/>
              <a:buFontTx/>
              <a:buNone/>
            </a:pPr>
            <a:r>
              <a:rPr lang="en-US" altLang="en-US" sz="1129" b="1" i="1">
                <a:solidFill>
                  <a:srgbClr val="1A5FB4"/>
                </a:solidFill>
              </a:rPr>
              <a:t>genau </a:t>
            </a:r>
            <a:r>
              <a:rPr lang="en-US" altLang="en-US" sz="1129">
                <a:solidFill>
                  <a:srgbClr val="1A5FB4"/>
                </a:solidFill>
              </a:rPr>
              <a:t>durch den </a:t>
            </a:r>
            <a:r>
              <a:rPr lang="en-US" altLang="en-US" sz="1129" b="1"/>
              <a:t>Knotenpunkt </a:t>
            </a:r>
            <a:r>
              <a:rPr lang="en-US" altLang="en-US" sz="1129">
                <a:solidFill>
                  <a:srgbClr val="1A5FB4"/>
                </a:solidFill>
              </a:rPr>
              <a:t>verlaufen.</a:t>
            </a:r>
          </a:p>
          <a:p>
            <a:pPr eaLnBrk="1" hangingPunct="1">
              <a:lnSpc>
                <a:spcPct val="90000"/>
              </a:lnSpc>
              <a:spcBef>
                <a:spcPct val="0"/>
              </a:spcBef>
              <a:buClrTx/>
              <a:buSzTx/>
              <a:buFontTx/>
              <a:buNone/>
            </a:pPr>
            <a:r>
              <a:rPr lang="en-US" altLang="en-US" sz="1129" b="1" i="1">
                <a:solidFill>
                  <a:srgbClr val="1A5FB4"/>
                </a:solidFill>
              </a:rPr>
              <a:t>Wohin wird dieser Strahl gehen?</a:t>
            </a:r>
            <a:endParaRPr lang="en-US" altLang="en-US" sz="1694">
              <a:solidFill>
                <a:srgbClr val="1A5FB4"/>
              </a:solidFill>
            </a:endParaRPr>
          </a:p>
        </p:txBody>
      </p:sp>
      <p:sp>
        <p:nvSpPr>
          <p:cNvPr id="11294" name="Text Box 35">
            <a:extLst>
              <a:ext uri="{FF2B5EF4-FFF2-40B4-BE49-F238E27FC236}">
                <a16:creationId xmlns:a16="http://schemas.microsoft.com/office/drawing/2014/main" id="{AA9ED5B3-4E75-FD58-75E5-6806DA6A8C43}"/>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wird</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 </a:t>
            </a:r>
            <a:r>
              <a:rPr lang="en-US" altLang="en-US" sz="1129" i="1" dirty="0" err="1">
                <a:solidFill>
                  <a:srgbClr val="1A5FB4"/>
                </a:solidFill>
              </a:rPr>
              <a:t>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a:t>
            </a:r>
            <a:r>
              <a:rPr lang="en-US" altLang="en-US" sz="1129" i="1" dirty="0" err="1">
                <a:solidFill>
                  <a:srgbClr val="1A5FB4"/>
                </a:solidFill>
              </a:rPr>
              <a:t>Objekt</a:t>
            </a:r>
            <a:r>
              <a:rPr lang="en-US" altLang="en-US" sz="1129" i="1" dirty="0">
                <a:solidFill>
                  <a:srgbClr val="1A5FB4"/>
                </a:solidFill>
              </a:rPr>
              <a:t> und Bild </a:t>
            </a:r>
            <a:r>
              <a:rPr lang="en-US" altLang="en-US" sz="1129" i="1" dirty="0" err="1">
                <a:solidFill>
                  <a:srgbClr val="1A5FB4"/>
                </a:solidFill>
              </a:rPr>
              <a:t>reell</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11295" name="ZZ_Kopfleiste">
            <a:extLst>
              <a:ext uri="{FF2B5EF4-FFF2-40B4-BE49-F238E27FC236}">
                <a16:creationId xmlns:a16="http://schemas.microsoft.com/office/drawing/2014/main" id="{1134C9C9-6948-4ECA-00C5-677848E7C1C3}"/>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1296" name="Slide Number Placeholder 1">
            <a:extLst>
              <a:ext uri="{FF2B5EF4-FFF2-40B4-BE49-F238E27FC236}">
                <a16:creationId xmlns:a16="http://schemas.microsoft.com/office/drawing/2014/main" id="{253F6FE0-FDC7-5CE4-18AB-AA99DD377158}"/>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a:t>
            </a:fld>
            <a:endParaRPr lang="de-DE" sz="800">
              <a:latin typeface="Segoe UI"/>
            </a:endParaRPr>
          </a:p>
        </p:txBody>
      </p:sp>
      <p:cxnSp>
        <p:nvCxnSpPr>
          <p:cNvPr id="11302" name="ZZ_Fusszeile_Linie"/>
          <p:cNvCxnSpPr/>
          <p:nvPr/>
        </p:nvCxnSpPr>
        <p:spPr>
          <a:xfrm>
            <a:off x="274320" y="6565392"/>
            <a:ext cx="11643360" cy="0"/>
          </a:xfrm>
          <a:prstGeom prst="line">
            <a:avLst/>
          </a:prstGeom>
          <a:ln w="6350">
            <a:solidFill>
              <a:srgbClr val="D7DBE0"/>
            </a:solidFill>
          </a:ln>
        </p:spPr>
      </p:cxnSp>
      <p:sp>
        <p:nvSpPr>
          <p:cNvPr id="1130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11765F09-23F6-0176-3A83-1E8CAE5CC58B}"/>
              </a:ext>
            </a:extLst>
          </p:cNvPr>
          <p:cNvSpPr txBox="1">
            <a:spLocks noChangeArrowheads="1"/>
          </p:cNvSpPr>
          <p:nvPr/>
        </p:nvSpPr>
        <p:spPr bwMode="auto">
          <a:xfrm>
            <a:off x="6382871" y="4616943"/>
            <a:ext cx="3926541" cy="1485153"/>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B8C0CA"/>
                </a:solidFill>
              </a:rPr>
              <a:t>Da es unendlich viele Strahlen gibt,</a:t>
            </a:r>
          </a:p>
          <a:p>
            <a:pPr eaLnBrk="1" hangingPunct="1">
              <a:lnSpc>
                <a:spcPct val="90000"/>
              </a:lnSpc>
              <a:spcBef>
                <a:spcPct val="0"/>
              </a:spcBef>
              <a:buClrTx/>
              <a:buSzTx/>
              <a:buFontTx/>
              <a:buNone/>
            </a:pPr>
            <a:r>
              <a:rPr lang="en-US" altLang="en-US" sz="1129" b="1" i="1">
                <a:solidFill>
                  <a:srgbClr val="B8C0CA"/>
                </a:solidFill>
              </a:rPr>
              <a:t>muss</a:t>
            </a:r>
            <a:r>
              <a:rPr lang="en-US" altLang="en-US" sz="1129">
                <a:solidFill>
                  <a:srgbClr val="B8C0CA"/>
                </a:solidFill>
              </a:rPr>
              <a:t> ein Strahl die Spitze des Objekts verlassen und</a:t>
            </a:r>
          </a:p>
          <a:p>
            <a:pPr eaLnBrk="1" hangingPunct="1">
              <a:lnSpc>
                <a:spcPct val="90000"/>
              </a:lnSpc>
              <a:spcBef>
                <a:spcPct val="0"/>
              </a:spcBef>
              <a:buClrTx/>
              <a:buSzTx/>
              <a:buFontTx/>
              <a:buNone/>
            </a:pPr>
            <a:r>
              <a:rPr lang="en-US" altLang="en-US" sz="1129" b="1" i="1">
                <a:solidFill>
                  <a:srgbClr val="B8C0CA"/>
                </a:solidFill>
              </a:rPr>
              <a:t>genau </a:t>
            </a:r>
            <a:r>
              <a:rPr lang="en-US" altLang="en-US" sz="1129">
                <a:solidFill>
                  <a:srgbClr val="B8C0CA"/>
                </a:solidFill>
              </a:rPr>
              <a:t>durch den </a:t>
            </a:r>
            <a:r>
              <a:rPr lang="en-US" altLang="en-US" sz="1129" b="1">
                <a:solidFill>
                  <a:srgbClr val="B8C0CA"/>
                </a:solidFill>
              </a:rPr>
              <a:t>Knotenpunkt </a:t>
            </a:r>
            <a:r>
              <a:rPr lang="en-US" altLang="en-US" sz="1129">
                <a:solidFill>
                  <a:srgbClr val="B8C0CA"/>
                </a:solidFill>
              </a:rPr>
              <a:t>verlaufen.</a:t>
            </a:r>
          </a:p>
          <a:p>
            <a:pPr eaLnBrk="1" hangingPunct="1">
              <a:lnSpc>
                <a:spcPct val="90000"/>
              </a:lnSpc>
              <a:spcBef>
                <a:spcPct val="0"/>
              </a:spcBef>
              <a:buClrTx/>
              <a:buSzTx/>
              <a:buFontTx/>
              <a:buNone/>
            </a:pPr>
            <a:r>
              <a:rPr lang="en-US" altLang="en-US" sz="1129" b="1" i="1">
                <a:solidFill>
                  <a:srgbClr val="1A5FB4"/>
                </a:solidFill>
              </a:rPr>
              <a:t>Wohin wird dieser Strahl verlaufen?</a:t>
            </a:r>
            <a:endParaRPr lang="en-US" altLang="en-US" sz="1694">
              <a:solidFill>
                <a:srgbClr val="1A5FB4"/>
              </a:solidFill>
            </a:endParaRPr>
          </a:p>
          <a:p>
            <a:pPr eaLnBrk="1" hangingPunct="1">
              <a:lnSpc>
                <a:spcPct val="90000"/>
              </a:lnSpc>
              <a:spcBef>
                <a:spcPct val="0"/>
              </a:spcBef>
              <a:buClrTx/>
              <a:buSzTx/>
              <a:buFontTx/>
              <a:buNone/>
            </a:pPr>
            <a:r>
              <a:rPr lang="en-US" altLang="en-US" sz="1129">
                <a:solidFill>
                  <a:srgbClr val="1A5FB4"/>
                </a:solidFill>
              </a:rPr>
              <a:t>Per Definition muss ein Knotenstrahl</a:t>
            </a:r>
          </a:p>
          <a:p>
            <a:pPr eaLnBrk="1" hangingPunct="1">
              <a:lnSpc>
                <a:spcPct val="90000"/>
              </a:lnSpc>
              <a:spcBef>
                <a:spcPct val="0"/>
              </a:spcBef>
              <a:buClrTx/>
              <a:buSzTx/>
              <a:buFontTx/>
              <a:buNone/>
            </a:pPr>
            <a:r>
              <a:rPr lang="en-US" altLang="en-US" sz="1129">
                <a:solidFill>
                  <a:srgbClr val="1A5FB4"/>
                </a:solidFill>
              </a:rPr>
              <a:t>unbeeinflusst von der Linse verlaufen.</a:t>
            </a:r>
            <a:endParaRPr lang="en-US" altLang="en-US" sz="1694" b="1" i="1">
              <a:solidFill>
                <a:srgbClr val="1A5FB4"/>
              </a:solidFill>
            </a:endParaRPr>
          </a:p>
        </p:txBody>
      </p:sp>
      <p:sp>
        <p:nvSpPr>
          <p:cNvPr id="12291" name="Line 3">
            <a:extLst>
              <a:ext uri="{FF2B5EF4-FFF2-40B4-BE49-F238E27FC236}">
                <a16:creationId xmlns:a16="http://schemas.microsoft.com/office/drawing/2014/main" id="{B3F8FBA0-AB36-201D-E7BF-F87FFCDAE34C}"/>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2292" name="Group 4">
            <a:extLst>
              <a:ext uri="{FF2B5EF4-FFF2-40B4-BE49-F238E27FC236}">
                <a16:creationId xmlns:a16="http://schemas.microsoft.com/office/drawing/2014/main" id="{E2F8ED69-EC4A-CB08-61C2-4807C7B10411}"/>
              </a:ext>
            </a:extLst>
          </p:cNvPr>
          <p:cNvGrpSpPr>
            <a:grpSpLocks/>
          </p:cNvGrpSpPr>
          <p:nvPr/>
        </p:nvGrpSpPr>
        <p:grpSpPr bwMode="auto">
          <a:xfrm>
            <a:off x="5665694" y="2785155"/>
            <a:ext cx="358588" cy="2653553"/>
            <a:chOff x="3696" y="2640"/>
            <a:chExt cx="240" cy="1392"/>
          </a:xfrm>
        </p:grpSpPr>
        <p:sp>
          <p:nvSpPr>
            <p:cNvPr id="12326" name="Oval 5">
              <a:extLst>
                <a:ext uri="{FF2B5EF4-FFF2-40B4-BE49-F238E27FC236}">
                  <a16:creationId xmlns:a16="http://schemas.microsoft.com/office/drawing/2014/main" id="{3AC24F10-C366-7270-1A7D-A0A86CAAB482}"/>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327" name="Rectangle 6">
              <a:extLst>
                <a:ext uri="{FF2B5EF4-FFF2-40B4-BE49-F238E27FC236}">
                  <a16:creationId xmlns:a16="http://schemas.microsoft.com/office/drawing/2014/main" id="{39D85EC3-8137-8E3B-589F-D1B8FEFBC636}"/>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328" name="Oval 7">
              <a:extLst>
                <a:ext uri="{FF2B5EF4-FFF2-40B4-BE49-F238E27FC236}">
                  <a16:creationId xmlns:a16="http://schemas.microsoft.com/office/drawing/2014/main" id="{1FB53C33-0462-28B8-DF50-898F3A6F95FE}"/>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329" name="Rectangle 8">
              <a:extLst>
                <a:ext uri="{FF2B5EF4-FFF2-40B4-BE49-F238E27FC236}">
                  <a16:creationId xmlns:a16="http://schemas.microsoft.com/office/drawing/2014/main" id="{715CB2DD-D2A0-442F-A46B-838EA93679A5}"/>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330" name="Line 9">
              <a:extLst>
                <a:ext uri="{FF2B5EF4-FFF2-40B4-BE49-F238E27FC236}">
                  <a16:creationId xmlns:a16="http://schemas.microsoft.com/office/drawing/2014/main" id="{B8B2A12D-6FD4-A40D-2DC0-BBB5EC9F964A}"/>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2293" name="Oval 10">
            <a:extLst>
              <a:ext uri="{FF2B5EF4-FFF2-40B4-BE49-F238E27FC236}">
                <a16:creationId xmlns:a16="http://schemas.microsoft.com/office/drawing/2014/main" id="{B770FC07-351A-F467-89D7-B36A1B2F0378}"/>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294" name="Oval 11">
            <a:extLst>
              <a:ext uri="{FF2B5EF4-FFF2-40B4-BE49-F238E27FC236}">
                <a16:creationId xmlns:a16="http://schemas.microsoft.com/office/drawing/2014/main" id="{FC183CAA-B2DA-8C7D-6C44-CB0347B9401F}"/>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295" name="Text Box 12">
            <a:extLst>
              <a:ext uri="{FF2B5EF4-FFF2-40B4-BE49-F238E27FC236}">
                <a16:creationId xmlns:a16="http://schemas.microsoft.com/office/drawing/2014/main" id="{4F422CCF-0471-083E-6522-192404701DCD}"/>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2296" name="Text Box 13">
            <a:extLst>
              <a:ext uri="{FF2B5EF4-FFF2-40B4-BE49-F238E27FC236}">
                <a16:creationId xmlns:a16="http://schemas.microsoft.com/office/drawing/2014/main" id="{837C5083-09AE-4365-2348-FAF32008C4CF}"/>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2297" name="Line 14">
            <a:extLst>
              <a:ext uri="{FF2B5EF4-FFF2-40B4-BE49-F238E27FC236}">
                <a16:creationId xmlns:a16="http://schemas.microsoft.com/office/drawing/2014/main" id="{C8DD26E7-936C-8030-FFFA-2A314E51578F}"/>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298" name="Text Box 15">
            <a:extLst>
              <a:ext uri="{FF2B5EF4-FFF2-40B4-BE49-F238E27FC236}">
                <a16:creationId xmlns:a16="http://schemas.microsoft.com/office/drawing/2014/main" id="{E5CB3688-F7EF-99F8-0CB3-6E1D3C8D2B46}"/>
              </a:ext>
            </a:extLst>
          </p:cNvPr>
          <p:cNvSpPr txBox="1">
            <a:spLocks noChangeArrowheads="1"/>
          </p:cNvSpPr>
          <p:nvPr/>
        </p:nvSpPr>
        <p:spPr bwMode="auto">
          <a:xfrm>
            <a:off x="5163671" y="2211414"/>
            <a:ext cx="1500094"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Pluslinse</a:t>
            </a:r>
          </a:p>
        </p:txBody>
      </p:sp>
      <p:sp>
        <p:nvSpPr>
          <p:cNvPr id="12299" name="Oval 16">
            <a:extLst>
              <a:ext uri="{FF2B5EF4-FFF2-40B4-BE49-F238E27FC236}">
                <a16:creationId xmlns:a16="http://schemas.microsoft.com/office/drawing/2014/main" id="{DD7B65CF-12CD-5C3D-2F5F-D24B894A3F6E}"/>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300" name="Text Box 17">
            <a:extLst>
              <a:ext uri="{FF2B5EF4-FFF2-40B4-BE49-F238E27FC236}">
                <a16:creationId xmlns:a16="http://schemas.microsoft.com/office/drawing/2014/main" id="{B7E8C93D-60EE-A9F0-E51C-4D0DB03E9800}"/>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2301" name="Line 18">
            <a:extLst>
              <a:ext uri="{FF2B5EF4-FFF2-40B4-BE49-F238E27FC236}">
                <a16:creationId xmlns:a16="http://schemas.microsoft.com/office/drawing/2014/main" id="{CE367171-DF11-ABF5-2AE0-50F04BD26605}"/>
              </a:ext>
            </a:extLst>
          </p:cNvPr>
          <p:cNvSpPr>
            <a:spLocks noChangeShapeType="1"/>
          </p:cNvSpPr>
          <p:nvPr/>
        </p:nvSpPr>
        <p:spPr bwMode="auto">
          <a:xfrm>
            <a:off x="2581835" y="3000308"/>
            <a:ext cx="7458635" cy="243840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02" name="Text Box 19">
            <a:extLst>
              <a:ext uri="{FF2B5EF4-FFF2-40B4-BE49-F238E27FC236}">
                <a16:creationId xmlns:a16="http://schemas.microsoft.com/office/drawing/2014/main" id="{56C2EE18-B623-B703-753C-FD6DC480D444}"/>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2303" name="Text Box 20">
            <a:extLst>
              <a:ext uri="{FF2B5EF4-FFF2-40B4-BE49-F238E27FC236}">
                <a16:creationId xmlns:a16="http://schemas.microsoft.com/office/drawing/2014/main" id="{6D57D8E2-2FDF-6B2C-2F2D-520816BAADB9}"/>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2304" name="Oval 21">
            <a:extLst>
              <a:ext uri="{FF2B5EF4-FFF2-40B4-BE49-F238E27FC236}">
                <a16:creationId xmlns:a16="http://schemas.microsoft.com/office/drawing/2014/main" id="{F3BD03D2-20AB-DDB7-433E-DC7328DEB2F1}"/>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305" name="Oval 22">
            <a:extLst>
              <a:ext uri="{FF2B5EF4-FFF2-40B4-BE49-F238E27FC236}">
                <a16:creationId xmlns:a16="http://schemas.microsoft.com/office/drawing/2014/main" id="{77A8F5CE-644F-91E2-DF98-E365DFADEE3C}"/>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306" name="Oval 23">
            <a:extLst>
              <a:ext uri="{FF2B5EF4-FFF2-40B4-BE49-F238E27FC236}">
                <a16:creationId xmlns:a16="http://schemas.microsoft.com/office/drawing/2014/main" id="{CF1402CC-4B91-205E-E356-F3EC7DDF8E53}"/>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2307" name="Text Box 24">
            <a:extLst>
              <a:ext uri="{FF2B5EF4-FFF2-40B4-BE49-F238E27FC236}">
                <a16:creationId xmlns:a16="http://schemas.microsoft.com/office/drawing/2014/main" id="{3AA9E686-2BC3-9175-0FF4-0F22B168309F}"/>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2308" name="Text Box 25">
            <a:extLst>
              <a:ext uri="{FF2B5EF4-FFF2-40B4-BE49-F238E27FC236}">
                <a16:creationId xmlns:a16="http://schemas.microsoft.com/office/drawing/2014/main" id="{A4AF8A31-F7C9-F012-5B24-229D6E5C49A3}"/>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2309" name="Line 26">
            <a:extLst>
              <a:ext uri="{FF2B5EF4-FFF2-40B4-BE49-F238E27FC236}">
                <a16:creationId xmlns:a16="http://schemas.microsoft.com/office/drawing/2014/main" id="{4962F7D5-5461-BDD7-AEA7-85B98073A90B}"/>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10" name="Line 27">
            <a:extLst>
              <a:ext uri="{FF2B5EF4-FFF2-40B4-BE49-F238E27FC236}">
                <a16:creationId xmlns:a16="http://schemas.microsoft.com/office/drawing/2014/main" id="{7388D24A-FD48-5C78-E1DF-201A7345BEB2}"/>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11" name="Text Box 28">
            <a:extLst>
              <a:ext uri="{FF2B5EF4-FFF2-40B4-BE49-F238E27FC236}">
                <a16:creationId xmlns:a16="http://schemas.microsoft.com/office/drawing/2014/main" id="{42D49314-48B1-6BD7-697A-C87AC3445BCD}"/>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2312" name="Text Box 29">
            <a:extLst>
              <a:ext uri="{FF2B5EF4-FFF2-40B4-BE49-F238E27FC236}">
                <a16:creationId xmlns:a16="http://schemas.microsoft.com/office/drawing/2014/main" id="{A021B4ED-80A4-EAFB-3512-AF2D289E0328}"/>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2313" name="Line 30">
            <a:extLst>
              <a:ext uri="{FF2B5EF4-FFF2-40B4-BE49-F238E27FC236}">
                <a16:creationId xmlns:a16="http://schemas.microsoft.com/office/drawing/2014/main" id="{C4B8BA7F-9CA5-5360-835B-6D171D444D36}"/>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14" name="Line 31">
            <a:extLst>
              <a:ext uri="{FF2B5EF4-FFF2-40B4-BE49-F238E27FC236}">
                <a16:creationId xmlns:a16="http://schemas.microsoft.com/office/drawing/2014/main" id="{0BC87B42-3ACB-531A-8B0A-B07F91F70EA9}"/>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15" name="Line 32">
            <a:extLst>
              <a:ext uri="{FF2B5EF4-FFF2-40B4-BE49-F238E27FC236}">
                <a16:creationId xmlns:a16="http://schemas.microsoft.com/office/drawing/2014/main" id="{9AED4B50-CFA7-A15C-181C-09A21923B45A}"/>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16" name="Line 33">
            <a:extLst>
              <a:ext uri="{FF2B5EF4-FFF2-40B4-BE49-F238E27FC236}">
                <a16:creationId xmlns:a16="http://schemas.microsoft.com/office/drawing/2014/main" id="{0EAD8FAF-5D40-38B1-3B45-B512F61849D3}"/>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17" name="Line 34">
            <a:extLst>
              <a:ext uri="{FF2B5EF4-FFF2-40B4-BE49-F238E27FC236}">
                <a16:creationId xmlns:a16="http://schemas.microsoft.com/office/drawing/2014/main" id="{33C735B8-CF76-1276-02D6-F6C55E35982D}"/>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18" name="Line 35">
            <a:extLst>
              <a:ext uri="{FF2B5EF4-FFF2-40B4-BE49-F238E27FC236}">
                <a16:creationId xmlns:a16="http://schemas.microsoft.com/office/drawing/2014/main" id="{C61B8873-749C-A641-311D-FED4DF549BAA}"/>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19" name="Line 36">
            <a:extLst>
              <a:ext uri="{FF2B5EF4-FFF2-40B4-BE49-F238E27FC236}">
                <a16:creationId xmlns:a16="http://schemas.microsoft.com/office/drawing/2014/main" id="{96E258BF-886B-0E84-B690-70D7CD7B9072}"/>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20" name="Line 37">
            <a:extLst>
              <a:ext uri="{FF2B5EF4-FFF2-40B4-BE49-F238E27FC236}">
                <a16:creationId xmlns:a16="http://schemas.microsoft.com/office/drawing/2014/main" id="{1F577E05-7442-1C8B-6CA0-DAD105D3D5B1}"/>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21" name="Line 38">
            <a:extLst>
              <a:ext uri="{FF2B5EF4-FFF2-40B4-BE49-F238E27FC236}">
                <a16:creationId xmlns:a16="http://schemas.microsoft.com/office/drawing/2014/main" id="{46A7704A-D99A-B638-6C7A-7C9C90A84DBA}"/>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22" name="Line 39">
            <a:extLst>
              <a:ext uri="{FF2B5EF4-FFF2-40B4-BE49-F238E27FC236}">
                <a16:creationId xmlns:a16="http://schemas.microsoft.com/office/drawing/2014/main" id="{AABF63B8-5BB5-3F0E-3DD8-63EBB524A879}"/>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2323" name="Text Box 40">
            <a:extLst>
              <a:ext uri="{FF2B5EF4-FFF2-40B4-BE49-F238E27FC236}">
                <a16:creationId xmlns:a16="http://schemas.microsoft.com/office/drawing/2014/main" id="{70317EB1-B9BD-C33F-27E5-889258F30B27}"/>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wird sich das Bild 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a:t>
            </a:r>
            <a:r>
              <a:rPr lang="en-US" altLang="en-US" sz="1129" i="1" dirty="0" err="1">
                <a:solidFill>
                  <a:srgbClr val="1A5FB4"/>
                </a:solidFill>
              </a:rPr>
              <a:t>Objekt</a:t>
            </a:r>
            <a:r>
              <a:rPr lang="en-US" altLang="en-US" sz="1129" i="1" dirty="0">
                <a:solidFill>
                  <a:srgbClr val="1A5FB4"/>
                </a:solidFill>
              </a:rPr>
              <a:t> und Bild reell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12324" name="ZZ_Kopfleiste">
            <a:extLst>
              <a:ext uri="{FF2B5EF4-FFF2-40B4-BE49-F238E27FC236}">
                <a16:creationId xmlns:a16="http://schemas.microsoft.com/office/drawing/2014/main" id="{3F93BFD8-8569-EC52-AD40-85C9AA95C193}"/>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2325" name="Slide Number Placeholder 1">
            <a:extLst>
              <a:ext uri="{FF2B5EF4-FFF2-40B4-BE49-F238E27FC236}">
                <a16:creationId xmlns:a16="http://schemas.microsoft.com/office/drawing/2014/main" id="{1BF9C60B-4AF8-9320-B95F-EDD8FBDF7DF9}"/>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a:t>
            </a:fld>
            <a:endParaRPr lang="de-DE" sz="800">
              <a:latin typeface="Segoe UI"/>
            </a:endParaRPr>
          </a:p>
        </p:txBody>
      </p:sp>
      <p:cxnSp>
        <p:nvCxnSpPr>
          <p:cNvPr id="12331" name="ZZ_Fusszeile_Linie"/>
          <p:cNvCxnSpPr/>
          <p:nvPr/>
        </p:nvCxnSpPr>
        <p:spPr>
          <a:xfrm>
            <a:off x="274320" y="6565392"/>
            <a:ext cx="11643360" cy="0"/>
          </a:xfrm>
          <a:prstGeom prst="line">
            <a:avLst/>
          </a:prstGeom>
          <a:ln w="6350">
            <a:solidFill>
              <a:srgbClr val="D7DBE0"/>
            </a:solidFill>
          </a:ln>
        </p:spPr>
      </p:cxnSp>
      <p:sp>
        <p:nvSpPr>
          <p:cNvPr id="1233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2">
            <a:extLst>
              <a:ext uri="{FF2B5EF4-FFF2-40B4-BE49-F238E27FC236}">
                <a16:creationId xmlns:a16="http://schemas.microsoft.com/office/drawing/2014/main" id="{C97190CC-5417-F653-582A-A8116201ABFC}"/>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3315" name="Group 3">
            <a:extLst>
              <a:ext uri="{FF2B5EF4-FFF2-40B4-BE49-F238E27FC236}">
                <a16:creationId xmlns:a16="http://schemas.microsoft.com/office/drawing/2014/main" id="{9B0AED4A-099E-ECDB-15B8-638C3F95A2E8}"/>
              </a:ext>
            </a:extLst>
          </p:cNvPr>
          <p:cNvGrpSpPr>
            <a:grpSpLocks/>
          </p:cNvGrpSpPr>
          <p:nvPr/>
        </p:nvGrpSpPr>
        <p:grpSpPr bwMode="auto">
          <a:xfrm>
            <a:off x="5665694" y="2785155"/>
            <a:ext cx="358588" cy="2653553"/>
            <a:chOff x="3696" y="2640"/>
            <a:chExt cx="240" cy="1392"/>
          </a:xfrm>
        </p:grpSpPr>
        <p:sp>
          <p:nvSpPr>
            <p:cNvPr id="13351" name="Oval 4">
              <a:extLst>
                <a:ext uri="{FF2B5EF4-FFF2-40B4-BE49-F238E27FC236}">
                  <a16:creationId xmlns:a16="http://schemas.microsoft.com/office/drawing/2014/main" id="{09F780AA-3E5A-AE9C-2239-9E5FD28D76C1}"/>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52" name="Rectangle 5">
              <a:extLst>
                <a:ext uri="{FF2B5EF4-FFF2-40B4-BE49-F238E27FC236}">
                  <a16:creationId xmlns:a16="http://schemas.microsoft.com/office/drawing/2014/main" id="{2C2C8D79-76D8-DDA3-E569-162C110568FD}"/>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53" name="Oval 6">
              <a:extLst>
                <a:ext uri="{FF2B5EF4-FFF2-40B4-BE49-F238E27FC236}">
                  <a16:creationId xmlns:a16="http://schemas.microsoft.com/office/drawing/2014/main" id="{A35315DB-8ED8-275F-8AB4-8FC9E6F31291}"/>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54" name="Rectangle 7">
              <a:extLst>
                <a:ext uri="{FF2B5EF4-FFF2-40B4-BE49-F238E27FC236}">
                  <a16:creationId xmlns:a16="http://schemas.microsoft.com/office/drawing/2014/main" id="{97811CCC-41BD-E18C-3B9C-7D398328F2C8}"/>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55" name="Line 8">
              <a:extLst>
                <a:ext uri="{FF2B5EF4-FFF2-40B4-BE49-F238E27FC236}">
                  <a16:creationId xmlns:a16="http://schemas.microsoft.com/office/drawing/2014/main" id="{59DB73EE-B587-D6A8-9878-E34D0C88149F}"/>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3316" name="Oval 9">
            <a:extLst>
              <a:ext uri="{FF2B5EF4-FFF2-40B4-BE49-F238E27FC236}">
                <a16:creationId xmlns:a16="http://schemas.microsoft.com/office/drawing/2014/main" id="{248D8DC6-FA70-09CC-A801-C505C8297431}"/>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17" name="Text Box 10">
            <a:extLst>
              <a:ext uri="{FF2B5EF4-FFF2-40B4-BE49-F238E27FC236}">
                <a16:creationId xmlns:a16="http://schemas.microsoft.com/office/drawing/2014/main" id="{DC9C9724-E014-2925-F585-0F7DCA5A9A5F}"/>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3318" name="Line 11">
            <a:extLst>
              <a:ext uri="{FF2B5EF4-FFF2-40B4-BE49-F238E27FC236}">
                <a16:creationId xmlns:a16="http://schemas.microsoft.com/office/drawing/2014/main" id="{95F36805-B762-12F2-CA3E-CDDB13CA866D}"/>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19" name="Text Box 12">
            <a:extLst>
              <a:ext uri="{FF2B5EF4-FFF2-40B4-BE49-F238E27FC236}">
                <a16:creationId xmlns:a16="http://schemas.microsoft.com/office/drawing/2014/main" id="{5A9D07D7-05D8-59B0-AFD2-290E37AA8F1B}"/>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13320" name="Oval 13">
            <a:extLst>
              <a:ext uri="{FF2B5EF4-FFF2-40B4-BE49-F238E27FC236}">
                <a16:creationId xmlns:a16="http://schemas.microsoft.com/office/drawing/2014/main" id="{6302018D-4324-2870-6B0A-65555A27FC8C}"/>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21" name="Text Box 14">
            <a:extLst>
              <a:ext uri="{FF2B5EF4-FFF2-40B4-BE49-F238E27FC236}">
                <a16:creationId xmlns:a16="http://schemas.microsoft.com/office/drawing/2014/main" id="{66A008B1-543C-018E-3E1D-464A0207B770}"/>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3322" name="Line 15">
            <a:extLst>
              <a:ext uri="{FF2B5EF4-FFF2-40B4-BE49-F238E27FC236}">
                <a16:creationId xmlns:a16="http://schemas.microsoft.com/office/drawing/2014/main" id="{F49FB531-F95E-089E-BA4C-D37C9BF0DE75}"/>
              </a:ext>
            </a:extLst>
          </p:cNvPr>
          <p:cNvSpPr>
            <a:spLocks noChangeShapeType="1"/>
          </p:cNvSpPr>
          <p:nvPr/>
        </p:nvSpPr>
        <p:spPr bwMode="auto">
          <a:xfrm>
            <a:off x="2581835" y="3000308"/>
            <a:ext cx="7458635" cy="2438400"/>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23" name="Text Box 16">
            <a:extLst>
              <a:ext uri="{FF2B5EF4-FFF2-40B4-BE49-F238E27FC236}">
                <a16:creationId xmlns:a16="http://schemas.microsoft.com/office/drawing/2014/main" id="{5C9E1169-EA28-583E-6F09-127563AB522D}"/>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3324" name="Oval 17">
            <a:extLst>
              <a:ext uri="{FF2B5EF4-FFF2-40B4-BE49-F238E27FC236}">
                <a16:creationId xmlns:a16="http://schemas.microsoft.com/office/drawing/2014/main" id="{935757AC-6399-F75B-9A22-476C8531791E}"/>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25" name="Oval 18">
            <a:extLst>
              <a:ext uri="{FF2B5EF4-FFF2-40B4-BE49-F238E27FC236}">
                <a16:creationId xmlns:a16="http://schemas.microsoft.com/office/drawing/2014/main" id="{0C82084F-D6C9-F322-FD15-88E2C8F3AD9E}"/>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26" name="Text Box 19">
            <a:extLst>
              <a:ext uri="{FF2B5EF4-FFF2-40B4-BE49-F238E27FC236}">
                <a16:creationId xmlns:a16="http://schemas.microsoft.com/office/drawing/2014/main" id="{F0DDF8EE-BD70-2D0A-94CE-0488F898ADB9}"/>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3327" name="Text Box 20">
            <a:extLst>
              <a:ext uri="{FF2B5EF4-FFF2-40B4-BE49-F238E27FC236}">
                <a16:creationId xmlns:a16="http://schemas.microsoft.com/office/drawing/2014/main" id="{39F3CB1F-4CEB-1D85-FF14-F07C61FAD54C}"/>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3328" name="Line 21">
            <a:extLst>
              <a:ext uri="{FF2B5EF4-FFF2-40B4-BE49-F238E27FC236}">
                <a16:creationId xmlns:a16="http://schemas.microsoft.com/office/drawing/2014/main" id="{E56947F2-885C-CD1A-ED3C-F1382B8B84B9}"/>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29" name="Line 22">
            <a:extLst>
              <a:ext uri="{FF2B5EF4-FFF2-40B4-BE49-F238E27FC236}">
                <a16:creationId xmlns:a16="http://schemas.microsoft.com/office/drawing/2014/main" id="{7D309DCD-AA6A-C9D0-610B-9EAE0E84A285}"/>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0" name="Text Box 23">
            <a:extLst>
              <a:ext uri="{FF2B5EF4-FFF2-40B4-BE49-F238E27FC236}">
                <a16:creationId xmlns:a16="http://schemas.microsoft.com/office/drawing/2014/main" id="{CA543086-11BB-C1C8-0660-1CEE7F40D765}"/>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3331" name="Line 24">
            <a:extLst>
              <a:ext uri="{FF2B5EF4-FFF2-40B4-BE49-F238E27FC236}">
                <a16:creationId xmlns:a16="http://schemas.microsoft.com/office/drawing/2014/main" id="{92CA9F21-6742-48C8-441F-C2E20848D470}"/>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2" name="Line 25">
            <a:extLst>
              <a:ext uri="{FF2B5EF4-FFF2-40B4-BE49-F238E27FC236}">
                <a16:creationId xmlns:a16="http://schemas.microsoft.com/office/drawing/2014/main" id="{A73618FE-7D3A-F99F-8202-5E9F9B682C3E}"/>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3" name="Line 26">
            <a:extLst>
              <a:ext uri="{FF2B5EF4-FFF2-40B4-BE49-F238E27FC236}">
                <a16:creationId xmlns:a16="http://schemas.microsoft.com/office/drawing/2014/main" id="{480531DC-D595-6C60-9C86-7648EE59E062}"/>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4" name="Line 27">
            <a:extLst>
              <a:ext uri="{FF2B5EF4-FFF2-40B4-BE49-F238E27FC236}">
                <a16:creationId xmlns:a16="http://schemas.microsoft.com/office/drawing/2014/main" id="{DF1C8E32-CA19-9182-FA47-DBEB6C7630F9}"/>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5" name="Line 28">
            <a:extLst>
              <a:ext uri="{FF2B5EF4-FFF2-40B4-BE49-F238E27FC236}">
                <a16:creationId xmlns:a16="http://schemas.microsoft.com/office/drawing/2014/main" id="{56172735-6FF4-8219-324E-6ABEC3B01AC9}"/>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6" name="Line 29">
            <a:extLst>
              <a:ext uri="{FF2B5EF4-FFF2-40B4-BE49-F238E27FC236}">
                <a16:creationId xmlns:a16="http://schemas.microsoft.com/office/drawing/2014/main" id="{E1781E7D-5B71-254D-F6A2-11CBB10C8A92}"/>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7" name="Line 30">
            <a:extLst>
              <a:ext uri="{FF2B5EF4-FFF2-40B4-BE49-F238E27FC236}">
                <a16:creationId xmlns:a16="http://schemas.microsoft.com/office/drawing/2014/main" id="{F2C7A10C-C526-970C-61FD-42F59F563F53}"/>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8" name="Line 31">
            <a:extLst>
              <a:ext uri="{FF2B5EF4-FFF2-40B4-BE49-F238E27FC236}">
                <a16:creationId xmlns:a16="http://schemas.microsoft.com/office/drawing/2014/main" id="{1FACE9FE-FEB2-918C-368F-396D3224FBEA}"/>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39" name="Line 32">
            <a:extLst>
              <a:ext uri="{FF2B5EF4-FFF2-40B4-BE49-F238E27FC236}">
                <a16:creationId xmlns:a16="http://schemas.microsoft.com/office/drawing/2014/main" id="{B66421DF-02C4-C4B8-FB08-8AAAB2281C7D}"/>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40" name="Line 33">
            <a:extLst>
              <a:ext uri="{FF2B5EF4-FFF2-40B4-BE49-F238E27FC236}">
                <a16:creationId xmlns:a16="http://schemas.microsoft.com/office/drawing/2014/main" id="{001AD244-FDAB-71AB-8DB9-B538AFEB7867}"/>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41" name="Line 34">
            <a:extLst>
              <a:ext uri="{FF2B5EF4-FFF2-40B4-BE49-F238E27FC236}">
                <a16:creationId xmlns:a16="http://schemas.microsoft.com/office/drawing/2014/main" id="{D5B992DA-992C-E68C-A9D4-EA51AE5D8673}"/>
              </a:ext>
            </a:extLst>
          </p:cNvPr>
          <p:cNvSpPr>
            <a:spLocks noChangeShapeType="1"/>
          </p:cNvSpPr>
          <p:nvPr/>
        </p:nvSpPr>
        <p:spPr bwMode="auto">
          <a:xfrm>
            <a:off x="2581835" y="3000308"/>
            <a:ext cx="3299012" cy="2008094"/>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3342" name="Oval 35">
            <a:extLst>
              <a:ext uri="{FF2B5EF4-FFF2-40B4-BE49-F238E27FC236}">
                <a16:creationId xmlns:a16="http://schemas.microsoft.com/office/drawing/2014/main" id="{D9660C42-C994-1FE2-BF19-86F23F18FD2B}"/>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43" name="Text Box 36">
            <a:extLst>
              <a:ext uri="{FF2B5EF4-FFF2-40B4-BE49-F238E27FC236}">
                <a16:creationId xmlns:a16="http://schemas.microsoft.com/office/drawing/2014/main" id="{A80CA662-AB3E-6746-751E-98A1BA5B9134}"/>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3344" name="Text Box 37">
            <a:extLst>
              <a:ext uri="{FF2B5EF4-FFF2-40B4-BE49-F238E27FC236}">
                <a16:creationId xmlns:a16="http://schemas.microsoft.com/office/drawing/2014/main" id="{38D6CE37-DCA3-59C3-5075-B797ED6095DF}"/>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3345" name="Oval 38">
            <a:extLst>
              <a:ext uri="{FF2B5EF4-FFF2-40B4-BE49-F238E27FC236}">
                <a16:creationId xmlns:a16="http://schemas.microsoft.com/office/drawing/2014/main" id="{CF6DDB61-F114-2BFB-CB6E-DFD009215FA2}"/>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3346" name="Text Box 39">
            <a:extLst>
              <a:ext uri="{FF2B5EF4-FFF2-40B4-BE49-F238E27FC236}">
                <a16:creationId xmlns:a16="http://schemas.microsoft.com/office/drawing/2014/main" id="{63C2A2D9-DA94-2FAD-8A25-EFD33CDC9DB0}"/>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3347" name="Text Box 40">
            <a:extLst>
              <a:ext uri="{FF2B5EF4-FFF2-40B4-BE49-F238E27FC236}">
                <a16:creationId xmlns:a16="http://schemas.microsoft.com/office/drawing/2014/main" id="{2C074A84-F8CE-49D3-BCB9-8F829DB44A65}"/>
              </a:ext>
            </a:extLst>
          </p:cNvPr>
          <p:cNvSpPr txBox="1">
            <a:spLocks noChangeArrowheads="1"/>
          </p:cNvSpPr>
          <p:nvPr/>
        </p:nvSpPr>
        <p:spPr bwMode="auto">
          <a:xfrm>
            <a:off x="6167718" y="4509367"/>
            <a:ext cx="4129741" cy="649831"/>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err="1">
                <a:solidFill>
                  <a:srgbClr val="1A5FB4"/>
                </a:solidFill>
              </a:rPr>
              <a:t>Ebenso</a:t>
            </a:r>
            <a:r>
              <a:rPr lang="en-US" altLang="en-US" sz="1129" dirty="0">
                <a:solidFill>
                  <a:srgbClr val="1A5FB4"/>
                </a:solidFill>
              </a:rPr>
              <a:t> </a:t>
            </a:r>
            <a:r>
              <a:rPr lang="en-US" altLang="en-US" sz="1129" dirty="0" err="1">
                <a:solidFill>
                  <a:srgbClr val="1A5FB4"/>
                </a:solidFill>
              </a:rPr>
              <a:t>gibt</a:t>
            </a:r>
            <a:r>
              <a:rPr lang="en-US" altLang="en-US" sz="1129" dirty="0">
                <a:solidFill>
                  <a:srgbClr val="1A5FB4"/>
                </a:solidFill>
              </a:rPr>
              <a:t> es </a:t>
            </a:r>
            <a:r>
              <a:rPr lang="en-US" altLang="en-US" sz="1129" dirty="0" err="1">
                <a:solidFill>
                  <a:srgbClr val="1A5FB4"/>
                </a:solidFill>
              </a:rPr>
              <a:t>einen</a:t>
            </a:r>
            <a:r>
              <a:rPr lang="en-US" altLang="en-US" sz="1129" dirty="0">
                <a:solidFill>
                  <a:srgbClr val="1A5FB4"/>
                </a:solidFill>
              </a:rPr>
              <a:t> Strahl, der von der </a:t>
            </a:r>
          </a:p>
          <a:p>
            <a:pPr eaLnBrk="1" hangingPunct="1">
              <a:lnSpc>
                <a:spcPct val="90000"/>
              </a:lnSpc>
              <a:spcBef>
                <a:spcPct val="0"/>
              </a:spcBef>
              <a:buClrTx/>
              <a:buSzTx/>
              <a:buFontTx/>
              <a:buNone/>
            </a:pPr>
            <a:r>
              <a:rPr lang="en-US" altLang="en-US" sz="1129" dirty="0" err="1">
                <a:solidFill>
                  <a:srgbClr val="1A5FB4"/>
                </a:solidFill>
              </a:rPr>
              <a:t>Objektspitze</a:t>
            </a:r>
            <a:r>
              <a:rPr lang="en-US" altLang="en-US" sz="1129" dirty="0">
                <a:solidFill>
                  <a:srgbClr val="1A5FB4"/>
                </a:solidFill>
              </a:rPr>
              <a:t> </a:t>
            </a:r>
            <a:r>
              <a:rPr lang="en-US" altLang="en-US" sz="1129" dirty="0" err="1">
                <a:solidFill>
                  <a:srgbClr val="1A5FB4"/>
                </a:solidFill>
              </a:rPr>
              <a:t>ausgeht</a:t>
            </a:r>
            <a:r>
              <a:rPr lang="en-US" altLang="en-US" sz="1129" dirty="0">
                <a:solidFill>
                  <a:srgbClr val="1A5FB4"/>
                </a:solidFill>
              </a:rPr>
              <a:t> und </a:t>
            </a:r>
            <a:r>
              <a:rPr lang="en-US" altLang="en-US" sz="1129" b="1" i="1" dirty="0" err="1">
                <a:solidFill>
                  <a:srgbClr val="1A5FB4"/>
                </a:solidFill>
              </a:rPr>
              <a:t>genau</a:t>
            </a:r>
            <a:r>
              <a:rPr lang="en-US" altLang="en-US" sz="1129" b="1" i="1" dirty="0">
                <a:solidFill>
                  <a:srgbClr val="1A5FB4"/>
                </a:solidFill>
              </a:rPr>
              <a:t> </a:t>
            </a:r>
            <a:r>
              <a:rPr lang="en-US" altLang="en-US" sz="1129" dirty="0" err="1">
                <a:solidFill>
                  <a:srgbClr val="1A5FB4"/>
                </a:solidFill>
              </a:rPr>
              <a:t>durch</a:t>
            </a:r>
            <a:r>
              <a:rPr lang="en-US" altLang="en-US" sz="1129" dirty="0">
                <a:solidFill>
                  <a:srgbClr val="1A5FB4"/>
                </a:solidFill>
              </a:rPr>
              <a:t> den </a:t>
            </a:r>
          </a:p>
          <a:p>
            <a:pPr eaLnBrk="1" hangingPunct="1">
              <a:lnSpc>
                <a:spcPct val="90000"/>
              </a:lnSpc>
              <a:spcBef>
                <a:spcPct val="0"/>
              </a:spcBef>
              <a:buClrTx/>
              <a:buSzTx/>
              <a:buFontTx/>
              <a:buNone/>
            </a:pPr>
            <a:r>
              <a:rPr lang="en-US" altLang="en-US" sz="1129" b="1" dirty="0" err="1"/>
              <a:t>primären</a:t>
            </a:r>
            <a:r>
              <a:rPr lang="en-US" altLang="en-US" sz="1129" b="1" dirty="0"/>
              <a:t> </a:t>
            </a:r>
            <a:r>
              <a:rPr lang="en-US" altLang="en-US" sz="1129" b="1" dirty="0" err="1"/>
              <a:t>Brennpunkt</a:t>
            </a:r>
            <a:r>
              <a:rPr lang="en-US" altLang="en-US" sz="1129" b="1" dirty="0"/>
              <a:t> </a:t>
            </a:r>
            <a:r>
              <a:rPr lang="en-US" altLang="en-US" sz="1129" b="1" dirty="0" err="1"/>
              <a:t>verläuft</a:t>
            </a:r>
            <a:r>
              <a:rPr lang="en-US" altLang="en-US" sz="1129" dirty="0">
                <a:solidFill>
                  <a:srgbClr val="1A5FB4"/>
                </a:solidFill>
              </a:rPr>
              <a:t>.</a:t>
            </a:r>
          </a:p>
          <a:p>
            <a:pPr eaLnBrk="1" hangingPunct="1">
              <a:lnSpc>
                <a:spcPct val="90000"/>
              </a:lnSpc>
              <a:spcBef>
                <a:spcPct val="0"/>
              </a:spcBef>
              <a:buClrTx/>
              <a:buSzTx/>
              <a:buFontTx/>
              <a:buNone/>
            </a:pPr>
            <a:r>
              <a:rPr lang="en-US" altLang="en-US" sz="1129" b="1" i="1" dirty="0" err="1">
                <a:solidFill>
                  <a:srgbClr val="1A5FB4"/>
                </a:solidFill>
              </a:rPr>
              <a:t>Wohin</a:t>
            </a:r>
            <a:r>
              <a:rPr lang="en-US" altLang="en-US" sz="1129" b="1" i="1" dirty="0">
                <a:solidFill>
                  <a:srgbClr val="1A5FB4"/>
                </a:solidFill>
              </a:rPr>
              <a:t> </a:t>
            </a:r>
            <a:r>
              <a:rPr lang="en-US" altLang="en-US" sz="1129" b="1" i="1" dirty="0" err="1">
                <a:solidFill>
                  <a:srgbClr val="1A5FB4"/>
                </a:solidFill>
              </a:rPr>
              <a:t>wird</a:t>
            </a:r>
            <a:r>
              <a:rPr lang="en-US" altLang="en-US" sz="1129" b="1" i="1" dirty="0">
                <a:solidFill>
                  <a:srgbClr val="1A5FB4"/>
                </a:solidFill>
              </a:rPr>
              <a:t> </a:t>
            </a:r>
            <a:r>
              <a:rPr lang="en-US" altLang="en-US" sz="1129" b="1" dirty="0" err="1">
                <a:solidFill>
                  <a:srgbClr val="1A5FB4"/>
                </a:solidFill>
              </a:rPr>
              <a:t>dieser</a:t>
            </a:r>
            <a:r>
              <a:rPr lang="en-US" altLang="en-US" sz="1129" b="1" dirty="0">
                <a:solidFill>
                  <a:srgbClr val="1A5FB4"/>
                </a:solidFill>
              </a:rPr>
              <a:t> </a:t>
            </a:r>
            <a:r>
              <a:rPr lang="en-US" altLang="en-US" sz="1129" b="1" i="1" dirty="0">
                <a:solidFill>
                  <a:srgbClr val="1A5FB4"/>
                </a:solidFill>
              </a:rPr>
              <a:t>Strahl </a:t>
            </a:r>
            <a:r>
              <a:rPr lang="en-US" altLang="en-US" sz="1129" b="1" i="1" dirty="0" err="1">
                <a:solidFill>
                  <a:srgbClr val="1A5FB4"/>
                </a:solidFill>
              </a:rPr>
              <a:t>verlaufen</a:t>
            </a:r>
            <a:r>
              <a:rPr lang="en-US" altLang="en-US" sz="1129" b="1" i="1" dirty="0">
                <a:solidFill>
                  <a:srgbClr val="1A5FB4"/>
                </a:solidFill>
              </a:rPr>
              <a:t>?</a:t>
            </a:r>
            <a:endParaRPr lang="en-US" altLang="en-US" sz="1694" dirty="0">
              <a:solidFill>
                <a:srgbClr val="1A5FB4"/>
              </a:solidFill>
            </a:endParaRPr>
          </a:p>
        </p:txBody>
      </p:sp>
      <p:sp>
        <p:nvSpPr>
          <p:cNvPr id="13348" name="Text Box 41">
            <a:extLst>
              <a:ext uri="{FF2B5EF4-FFF2-40B4-BE49-F238E27FC236}">
                <a16:creationId xmlns:a16="http://schemas.microsoft.com/office/drawing/2014/main" id="{E9B5C936-1730-0ABD-9182-3DE58FE53E40}"/>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wird</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 </a:t>
            </a:r>
            <a:r>
              <a:rPr lang="en-US" altLang="en-US" sz="1129" i="1" dirty="0" err="1">
                <a:solidFill>
                  <a:srgbClr val="1A5FB4"/>
                </a:solidFill>
              </a:rPr>
              <a:t>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a:t>
            </a:r>
            <a:r>
              <a:rPr lang="en-US" altLang="en-US" sz="1129" i="1" dirty="0" err="1">
                <a:solidFill>
                  <a:srgbClr val="1A5FB4"/>
                </a:solidFill>
              </a:rPr>
              <a:t>Objekt</a:t>
            </a:r>
            <a:r>
              <a:rPr lang="en-US" altLang="en-US" sz="1129" i="1" dirty="0">
                <a:solidFill>
                  <a:srgbClr val="1A5FB4"/>
                </a:solidFill>
              </a:rPr>
              <a:t> und Bild reell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13349" name="ZZ_Kopfleiste">
            <a:extLst>
              <a:ext uri="{FF2B5EF4-FFF2-40B4-BE49-F238E27FC236}">
                <a16:creationId xmlns:a16="http://schemas.microsoft.com/office/drawing/2014/main" id="{B0FA6349-3C5E-6ED8-8B04-059AD8BE25AA}"/>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3350" name="Slide Number Placeholder 1">
            <a:extLst>
              <a:ext uri="{FF2B5EF4-FFF2-40B4-BE49-F238E27FC236}">
                <a16:creationId xmlns:a16="http://schemas.microsoft.com/office/drawing/2014/main" id="{0B07ADD9-6311-A978-912B-74ADE21449AE}"/>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a:t>
            </a:fld>
            <a:endParaRPr lang="de-DE" sz="800">
              <a:latin typeface="Segoe UI"/>
            </a:endParaRPr>
          </a:p>
        </p:txBody>
      </p:sp>
      <p:cxnSp>
        <p:nvCxnSpPr>
          <p:cNvPr id="13356" name="ZZ_Fusszeile_Linie"/>
          <p:cNvCxnSpPr/>
          <p:nvPr/>
        </p:nvCxnSpPr>
        <p:spPr>
          <a:xfrm>
            <a:off x="274320" y="6565392"/>
            <a:ext cx="11643360" cy="0"/>
          </a:xfrm>
          <a:prstGeom prst="line">
            <a:avLst/>
          </a:prstGeom>
          <a:ln w="6350">
            <a:solidFill>
              <a:srgbClr val="D7DBE0"/>
            </a:solidFill>
          </a:ln>
        </p:spPr>
      </p:cxnSp>
      <p:sp>
        <p:nvSpPr>
          <p:cNvPr id="1335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2">
            <a:extLst>
              <a:ext uri="{FF2B5EF4-FFF2-40B4-BE49-F238E27FC236}">
                <a16:creationId xmlns:a16="http://schemas.microsoft.com/office/drawing/2014/main" id="{AC349E81-50FB-B257-80D8-3BA20A0C9D6F}"/>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4339" name="Group 3">
            <a:extLst>
              <a:ext uri="{FF2B5EF4-FFF2-40B4-BE49-F238E27FC236}">
                <a16:creationId xmlns:a16="http://schemas.microsoft.com/office/drawing/2014/main" id="{059BA056-4B62-B28B-393E-89BA447BAB9B}"/>
              </a:ext>
            </a:extLst>
          </p:cNvPr>
          <p:cNvGrpSpPr>
            <a:grpSpLocks/>
          </p:cNvGrpSpPr>
          <p:nvPr/>
        </p:nvGrpSpPr>
        <p:grpSpPr bwMode="auto">
          <a:xfrm>
            <a:off x="5665694" y="2785155"/>
            <a:ext cx="358588" cy="2653553"/>
            <a:chOff x="3696" y="2640"/>
            <a:chExt cx="240" cy="1392"/>
          </a:xfrm>
        </p:grpSpPr>
        <p:sp>
          <p:nvSpPr>
            <p:cNvPr id="14376" name="Oval 4">
              <a:extLst>
                <a:ext uri="{FF2B5EF4-FFF2-40B4-BE49-F238E27FC236}">
                  <a16:creationId xmlns:a16="http://schemas.microsoft.com/office/drawing/2014/main" id="{F39212A5-F94F-9EC0-1404-43602DA97F38}"/>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77" name="Rectangle 5">
              <a:extLst>
                <a:ext uri="{FF2B5EF4-FFF2-40B4-BE49-F238E27FC236}">
                  <a16:creationId xmlns:a16="http://schemas.microsoft.com/office/drawing/2014/main" id="{2F48DA88-1072-47B8-BC4F-9E59EAD8ABFA}"/>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78" name="Oval 6">
              <a:extLst>
                <a:ext uri="{FF2B5EF4-FFF2-40B4-BE49-F238E27FC236}">
                  <a16:creationId xmlns:a16="http://schemas.microsoft.com/office/drawing/2014/main" id="{310C7503-99C9-9EF1-AD50-39597C823B33}"/>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79" name="Rectangle 7">
              <a:extLst>
                <a:ext uri="{FF2B5EF4-FFF2-40B4-BE49-F238E27FC236}">
                  <a16:creationId xmlns:a16="http://schemas.microsoft.com/office/drawing/2014/main" id="{3DC47AD3-B89C-DA1B-6984-91DAF1B82C3E}"/>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80" name="Line 8">
              <a:extLst>
                <a:ext uri="{FF2B5EF4-FFF2-40B4-BE49-F238E27FC236}">
                  <a16:creationId xmlns:a16="http://schemas.microsoft.com/office/drawing/2014/main" id="{CE9400A6-B0E5-7026-467E-69F07209CCE3}"/>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4340" name="Oval 9">
            <a:extLst>
              <a:ext uri="{FF2B5EF4-FFF2-40B4-BE49-F238E27FC236}">
                <a16:creationId xmlns:a16="http://schemas.microsoft.com/office/drawing/2014/main" id="{FCF57824-496E-198B-2BC4-56F4E8B46D43}"/>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41" name="Text Box 10">
            <a:extLst>
              <a:ext uri="{FF2B5EF4-FFF2-40B4-BE49-F238E27FC236}">
                <a16:creationId xmlns:a16="http://schemas.microsoft.com/office/drawing/2014/main" id="{0136DFB0-A6D6-D26E-EF53-D38A4F91A55E}"/>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4342" name="Line 11">
            <a:extLst>
              <a:ext uri="{FF2B5EF4-FFF2-40B4-BE49-F238E27FC236}">
                <a16:creationId xmlns:a16="http://schemas.microsoft.com/office/drawing/2014/main" id="{43C26CC8-CEC9-F1FC-BD25-9970F67F516A}"/>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43" name="Text Box 12">
            <a:extLst>
              <a:ext uri="{FF2B5EF4-FFF2-40B4-BE49-F238E27FC236}">
                <a16:creationId xmlns:a16="http://schemas.microsoft.com/office/drawing/2014/main" id="{226D1488-F09F-E99B-58AB-DA7F9E9FAF47}"/>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14344" name="Oval 13">
            <a:extLst>
              <a:ext uri="{FF2B5EF4-FFF2-40B4-BE49-F238E27FC236}">
                <a16:creationId xmlns:a16="http://schemas.microsoft.com/office/drawing/2014/main" id="{0BB3AA9B-A248-C61D-0D64-03BAD3D637FF}"/>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45" name="Text Box 14">
            <a:extLst>
              <a:ext uri="{FF2B5EF4-FFF2-40B4-BE49-F238E27FC236}">
                <a16:creationId xmlns:a16="http://schemas.microsoft.com/office/drawing/2014/main" id="{EA3134AF-7995-2258-796B-C06A68C804A9}"/>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4346" name="Text Box 15">
            <a:extLst>
              <a:ext uri="{FF2B5EF4-FFF2-40B4-BE49-F238E27FC236}">
                <a16:creationId xmlns:a16="http://schemas.microsoft.com/office/drawing/2014/main" id="{1855E956-21B6-61CB-5974-C26DD1A8ACF4}"/>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4347" name="Oval 16">
            <a:extLst>
              <a:ext uri="{FF2B5EF4-FFF2-40B4-BE49-F238E27FC236}">
                <a16:creationId xmlns:a16="http://schemas.microsoft.com/office/drawing/2014/main" id="{1B07874B-17E9-846B-C7DD-81A63320937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48" name="Text Box 17">
            <a:extLst>
              <a:ext uri="{FF2B5EF4-FFF2-40B4-BE49-F238E27FC236}">
                <a16:creationId xmlns:a16="http://schemas.microsoft.com/office/drawing/2014/main" id="{75F8376A-767A-C5B3-55B6-E048E97A758C}"/>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4349" name="Text Box 18">
            <a:extLst>
              <a:ext uri="{FF2B5EF4-FFF2-40B4-BE49-F238E27FC236}">
                <a16:creationId xmlns:a16="http://schemas.microsoft.com/office/drawing/2014/main" id="{3C273F25-0CC7-56A0-1B2D-5AABCB683DC5}"/>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4350" name="Line 19">
            <a:extLst>
              <a:ext uri="{FF2B5EF4-FFF2-40B4-BE49-F238E27FC236}">
                <a16:creationId xmlns:a16="http://schemas.microsoft.com/office/drawing/2014/main" id="{65AC8EEA-454A-FE4B-AD8A-98DCA5E64CA0}"/>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51" name="Line 20">
            <a:extLst>
              <a:ext uri="{FF2B5EF4-FFF2-40B4-BE49-F238E27FC236}">
                <a16:creationId xmlns:a16="http://schemas.microsoft.com/office/drawing/2014/main" id="{62220D72-C69E-4788-7A51-BDD8A953E0C0}"/>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52" name="Text Box 21">
            <a:extLst>
              <a:ext uri="{FF2B5EF4-FFF2-40B4-BE49-F238E27FC236}">
                <a16:creationId xmlns:a16="http://schemas.microsoft.com/office/drawing/2014/main" id="{5C1272A2-1196-19E4-8840-34084A11D837}"/>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4353" name="Line 22">
            <a:extLst>
              <a:ext uri="{FF2B5EF4-FFF2-40B4-BE49-F238E27FC236}">
                <a16:creationId xmlns:a16="http://schemas.microsoft.com/office/drawing/2014/main" id="{295BE188-0EA1-B933-D634-286E239E8E74}"/>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54" name="Line 23">
            <a:extLst>
              <a:ext uri="{FF2B5EF4-FFF2-40B4-BE49-F238E27FC236}">
                <a16:creationId xmlns:a16="http://schemas.microsoft.com/office/drawing/2014/main" id="{0B585EFD-6273-FC40-8A6D-0E1E00780B83}"/>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55" name="Line 24">
            <a:extLst>
              <a:ext uri="{FF2B5EF4-FFF2-40B4-BE49-F238E27FC236}">
                <a16:creationId xmlns:a16="http://schemas.microsoft.com/office/drawing/2014/main" id="{F0E460A4-5094-2443-86F2-D0478A26AE10}"/>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56" name="Line 25">
            <a:extLst>
              <a:ext uri="{FF2B5EF4-FFF2-40B4-BE49-F238E27FC236}">
                <a16:creationId xmlns:a16="http://schemas.microsoft.com/office/drawing/2014/main" id="{243D6C80-0559-CDAB-072B-C488A5DC3540}"/>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57" name="Line 26">
            <a:extLst>
              <a:ext uri="{FF2B5EF4-FFF2-40B4-BE49-F238E27FC236}">
                <a16:creationId xmlns:a16="http://schemas.microsoft.com/office/drawing/2014/main" id="{F8C5B738-B4E8-9355-08D0-BCF4A01C74D6}"/>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58" name="Line 27">
            <a:extLst>
              <a:ext uri="{FF2B5EF4-FFF2-40B4-BE49-F238E27FC236}">
                <a16:creationId xmlns:a16="http://schemas.microsoft.com/office/drawing/2014/main" id="{23F49A34-033D-404E-34E6-702C1D680B3E}"/>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59" name="Line 28">
            <a:extLst>
              <a:ext uri="{FF2B5EF4-FFF2-40B4-BE49-F238E27FC236}">
                <a16:creationId xmlns:a16="http://schemas.microsoft.com/office/drawing/2014/main" id="{F61844F5-AEA3-7D14-A403-0F9991476D02}"/>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60" name="Line 29">
            <a:extLst>
              <a:ext uri="{FF2B5EF4-FFF2-40B4-BE49-F238E27FC236}">
                <a16:creationId xmlns:a16="http://schemas.microsoft.com/office/drawing/2014/main" id="{100D7836-5FFB-F3FF-EA6B-EDB0F229B56E}"/>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61" name="Line 30">
            <a:extLst>
              <a:ext uri="{FF2B5EF4-FFF2-40B4-BE49-F238E27FC236}">
                <a16:creationId xmlns:a16="http://schemas.microsoft.com/office/drawing/2014/main" id="{5181D685-0059-ECE9-BC8C-0A57072613CA}"/>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62" name="Line 31">
            <a:extLst>
              <a:ext uri="{FF2B5EF4-FFF2-40B4-BE49-F238E27FC236}">
                <a16:creationId xmlns:a16="http://schemas.microsoft.com/office/drawing/2014/main" id="{F14030A2-A9AD-581F-0A2E-F01A585E53CF}"/>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63" name="Line 32">
            <a:extLst>
              <a:ext uri="{FF2B5EF4-FFF2-40B4-BE49-F238E27FC236}">
                <a16:creationId xmlns:a16="http://schemas.microsoft.com/office/drawing/2014/main" id="{4416FB09-97B5-FA14-EBFA-0509216BC833}"/>
              </a:ext>
            </a:extLst>
          </p:cNvPr>
          <p:cNvSpPr>
            <a:spLocks noChangeShapeType="1"/>
          </p:cNvSpPr>
          <p:nvPr/>
        </p:nvSpPr>
        <p:spPr bwMode="auto">
          <a:xfrm>
            <a:off x="2581835" y="3000308"/>
            <a:ext cx="3299012" cy="20080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64" name="Oval 33">
            <a:extLst>
              <a:ext uri="{FF2B5EF4-FFF2-40B4-BE49-F238E27FC236}">
                <a16:creationId xmlns:a16="http://schemas.microsoft.com/office/drawing/2014/main" id="{12752557-DFCD-3D3D-9181-14BED00E5C34}"/>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65" name="Text Box 34">
            <a:extLst>
              <a:ext uri="{FF2B5EF4-FFF2-40B4-BE49-F238E27FC236}">
                <a16:creationId xmlns:a16="http://schemas.microsoft.com/office/drawing/2014/main" id="{07EA9ED1-CFEE-24E9-5DDD-DAFA7FB03078}"/>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4366" name="Text Box 35">
            <a:extLst>
              <a:ext uri="{FF2B5EF4-FFF2-40B4-BE49-F238E27FC236}">
                <a16:creationId xmlns:a16="http://schemas.microsoft.com/office/drawing/2014/main" id="{F91903B1-3C32-FDA3-E5D9-6DFB5037A333}"/>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4367" name="Oval 36">
            <a:extLst>
              <a:ext uri="{FF2B5EF4-FFF2-40B4-BE49-F238E27FC236}">
                <a16:creationId xmlns:a16="http://schemas.microsoft.com/office/drawing/2014/main" id="{C9DAEBA9-F134-5FBC-45CA-3A821B1C6DF1}"/>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68" name="Text Box 37">
            <a:extLst>
              <a:ext uri="{FF2B5EF4-FFF2-40B4-BE49-F238E27FC236}">
                <a16:creationId xmlns:a16="http://schemas.microsoft.com/office/drawing/2014/main" id="{A9C8D307-A2B8-19C8-E062-F1C9774FEAA2}"/>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4369" name="Text Box 38">
            <a:extLst>
              <a:ext uri="{FF2B5EF4-FFF2-40B4-BE49-F238E27FC236}">
                <a16:creationId xmlns:a16="http://schemas.microsoft.com/office/drawing/2014/main" id="{515EF0C7-7E3F-839D-F86E-0DFCE1A52146}"/>
              </a:ext>
            </a:extLst>
          </p:cNvPr>
          <p:cNvSpPr txBox="1">
            <a:spLocks noChangeArrowheads="1"/>
          </p:cNvSpPr>
          <p:nvPr/>
        </p:nvSpPr>
        <p:spPr bwMode="auto">
          <a:xfrm>
            <a:off x="6239434" y="2710418"/>
            <a:ext cx="4129741" cy="1119099"/>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err="1">
                <a:solidFill>
                  <a:srgbClr val="B8C0CA"/>
                </a:solidFill>
              </a:rPr>
              <a:t>Ebenso</a:t>
            </a:r>
            <a:r>
              <a:rPr lang="en-US" altLang="en-US" sz="1129" dirty="0">
                <a:solidFill>
                  <a:srgbClr val="B8C0CA"/>
                </a:solidFill>
              </a:rPr>
              <a:t> </a:t>
            </a:r>
            <a:r>
              <a:rPr lang="en-US" altLang="en-US" sz="1129" dirty="0" err="1">
                <a:solidFill>
                  <a:srgbClr val="B8C0CA"/>
                </a:solidFill>
              </a:rPr>
              <a:t>gibt</a:t>
            </a:r>
            <a:r>
              <a:rPr lang="en-US" altLang="en-US" sz="1129" dirty="0">
                <a:solidFill>
                  <a:srgbClr val="B8C0CA"/>
                </a:solidFill>
              </a:rPr>
              <a:t> es </a:t>
            </a:r>
            <a:r>
              <a:rPr lang="en-US" altLang="en-US" sz="1129" dirty="0" err="1">
                <a:solidFill>
                  <a:srgbClr val="B8C0CA"/>
                </a:solidFill>
              </a:rPr>
              <a:t>einen</a:t>
            </a:r>
            <a:r>
              <a:rPr lang="en-US" altLang="en-US" sz="1129" dirty="0">
                <a:solidFill>
                  <a:srgbClr val="B8C0CA"/>
                </a:solidFill>
              </a:rPr>
              <a:t> Strahl, der von der </a:t>
            </a:r>
          </a:p>
          <a:p>
            <a:pPr eaLnBrk="1" hangingPunct="1">
              <a:lnSpc>
                <a:spcPct val="90000"/>
              </a:lnSpc>
              <a:spcBef>
                <a:spcPct val="0"/>
              </a:spcBef>
              <a:buClrTx/>
              <a:buSzTx/>
              <a:buFontTx/>
              <a:buNone/>
            </a:pPr>
            <a:r>
              <a:rPr lang="en-US" altLang="en-US" sz="1129" dirty="0" err="1">
                <a:solidFill>
                  <a:srgbClr val="B8C0CA"/>
                </a:solidFill>
              </a:rPr>
              <a:t>Objektspitze</a:t>
            </a:r>
            <a:r>
              <a:rPr lang="en-US" altLang="en-US" sz="1129" dirty="0">
                <a:solidFill>
                  <a:srgbClr val="B8C0CA"/>
                </a:solidFill>
              </a:rPr>
              <a:t> </a:t>
            </a:r>
            <a:r>
              <a:rPr lang="en-US" altLang="en-US" sz="1129" dirty="0" err="1">
                <a:solidFill>
                  <a:srgbClr val="B8C0CA"/>
                </a:solidFill>
              </a:rPr>
              <a:t>ausgeht</a:t>
            </a:r>
            <a:r>
              <a:rPr lang="en-US" altLang="en-US" sz="1129" dirty="0">
                <a:solidFill>
                  <a:srgbClr val="B8C0CA"/>
                </a:solidFill>
              </a:rPr>
              <a:t> und </a:t>
            </a:r>
            <a:r>
              <a:rPr lang="en-US" altLang="en-US" sz="1129" b="1" i="1" dirty="0" err="1">
                <a:solidFill>
                  <a:srgbClr val="B8C0CA"/>
                </a:solidFill>
              </a:rPr>
              <a:t>genau</a:t>
            </a:r>
            <a:r>
              <a:rPr lang="en-US" altLang="en-US" sz="1129" b="1" i="1" dirty="0">
                <a:solidFill>
                  <a:srgbClr val="B8C0CA"/>
                </a:solidFill>
              </a:rPr>
              <a:t> </a:t>
            </a:r>
            <a:r>
              <a:rPr lang="en-US" altLang="en-US" sz="1129" dirty="0" err="1">
                <a:solidFill>
                  <a:srgbClr val="B8C0CA"/>
                </a:solidFill>
              </a:rPr>
              <a:t>durch</a:t>
            </a:r>
            <a:r>
              <a:rPr lang="en-US" altLang="en-US" sz="1129" dirty="0">
                <a:solidFill>
                  <a:srgbClr val="B8C0CA"/>
                </a:solidFill>
              </a:rPr>
              <a:t> den </a:t>
            </a:r>
          </a:p>
          <a:p>
            <a:pPr eaLnBrk="1" hangingPunct="1">
              <a:lnSpc>
                <a:spcPct val="90000"/>
              </a:lnSpc>
              <a:spcBef>
                <a:spcPct val="0"/>
              </a:spcBef>
              <a:buClrTx/>
              <a:buSzTx/>
              <a:buFontTx/>
              <a:buNone/>
            </a:pPr>
            <a:r>
              <a:rPr lang="en-US" altLang="en-US" sz="1129" b="1" dirty="0" err="1">
                <a:solidFill>
                  <a:srgbClr val="B8C0CA"/>
                </a:solidFill>
              </a:rPr>
              <a:t>primären</a:t>
            </a:r>
            <a:r>
              <a:rPr lang="en-US" altLang="en-US" sz="1129" b="1" dirty="0">
                <a:solidFill>
                  <a:srgbClr val="B8C0CA"/>
                </a:solidFill>
              </a:rPr>
              <a:t> </a:t>
            </a:r>
            <a:r>
              <a:rPr lang="en-US" altLang="en-US" sz="1129" b="1" dirty="0" err="1">
                <a:solidFill>
                  <a:srgbClr val="B8C0CA"/>
                </a:solidFill>
              </a:rPr>
              <a:t>Brennpunkt</a:t>
            </a:r>
            <a:r>
              <a:rPr lang="en-US" altLang="en-US" sz="1129" b="1" dirty="0">
                <a:solidFill>
                  <a:srgbClr val="B8C0CA"/>
                </a:solidFill>
              </a:rPr>
              <a:t> </a:t>
            </a:r>
            <a:r>
              <a:rPr lang="en-US" altLang="en-US" sz="1129" b="1" dirty="0" err="1">
                <a:solidFill>
                  <a:srgbClr val="B8C0CA"/>
                </a:solidFill>
              </a:rPr>
              <a:t>verläuft</a:t>
            </a:r>
            <a:r>
              <a:rPr lang="en-US" altLang="en-US" sz="1129" dirty="0">
                <a:solidFill>
                  <a:srgbClr val="B8C0CA"/>
                </a:solidFill>
              </a:rPr>
              <a:t>.</a:t>
            </a:r>
          </a:p>
          <a:p>
            <a:pPr eaLnBrk="1" hangingPunct="1">
              <a:lnSpc>
                <a:spcPct val="90000"/>
              </a:lnSpc>
              <a:spcBef>
                <a:spcPct val="0"/>
              </a:spcBef>
              <a:buClrTx/>
              <a:buSzTx/>
              <a:buFontTx/>
              <a:buNone/>
            </a:pPr>
            <a:r>
              <a:rPr lang="de-DE" altLang="en-US" sz="1129" b="1" i="1" dirty="0">
                <a:solidFill>
                  <a:srgbClr val="1A5FB4"/>
                </a:solidFill>
              </a:rPr>
              <a:t>Wohin wird dieser Strahl verlaufen?</a:t>
            </a:r>
            <a:r>
              <a:rPr lang="en-US" altLang="en-US" sz="1129" b="1" i="1" dirty="0">
                <a:solidFill>
                  <a:srgbClr val="1A5FB4"/>
                </a:solidFill>
              </a:rPr>
              <a:t>?</a:t>
            </a:r>
            <a:endParaRPr lang="en-US" altLang="en-US" sz="1694" dirty="0">
              <a:solidFill>
                <a:srgbClr val="1A5FB4"/>
              </a:solidFill>
            </a:endParaRPr>
          </a:p>
          <a:p>
            <a:pPr eaLnBrk="1" hangingPunct="1">
              <a:lnSpc>
                <a:spcPct val="90000"/>
              </a:lnSpc>
              <a:spcBef>
                <a:spcPct val="0"/>
              </a:spcBef>
              <a:buClrTx/>
              <a:buSzTx/>
              <a:buFontTx/>
              <a:buNone/>
            </a:pPr>
            <a:r>
              <a:rPr lang="en-US" altLang="en-US" sz="1129" dirty="0">
                <a:solidFill>
                  <a:srgbClr val="1A5FB4"/>
                </a:solidFill>
              </a:rPr>
              <a:t>Per Definition </a:t>
            </a:r>
            <a:r>
              <a:rPr lang="en-US" altLang="en-US" sz="1129" dirty="0" err="1">
                <a:solidFill>
                  <a:srgbClr val="1A5FB4"/>
                </a:solidFill>
              </a:rPr>
              <a:t>verlässt</a:t>
            </a:r>
            <a:r>
              <a:rPr lang="en-US" altLang="en-US" sz="1129" dirty="0">
                <a:solidFill>
                  <a:srgbClr val="1A5FB4"/>
                </a:solidFill>
              </a:rPr>
              <a:t> </a:t>
            </a:r>
            <a:r>
              <a:rPr lang="en-US" altLang="en-US" sz="1129" dirty="0" err="1">
                <a:solidFill>
                  <a:srgbClr val="1A5FB4"/>
                </a:solidFill>
              </a:rPr>
              <a:t>ein</a:t>
            </a:r>
            <a:r>
              <a:rPr lang="en-US" altLang="en-US" sz="1129" dirty="0">
                <a:solidFill>
                  <a:srgbClr val="1A5FB4"/>
                </a:solidFill>
              </a:rPr>
              <a:t> Strahl, der </a:t>
            </a:r>
            <a:r>
              <a:rPr lang="en-US" altLang="en-US" sz="1129" dirty="0" err="1">
                <a:solidFill>
                  <a:srgbClr val="1A5FB4"/>
                </a:solidFill>
              </a:rPr>
              <a:t>durch</a:t>
            </a:r>
            <a:r>
              <a:rPr lang="en-US" altLang="en-US" sz="1129" dirty="0">
                <a:solidFill>
                  <a:srgbClr val="1A5FB4"/>
                </a:solidFill>
              </a:rPr>
              <a:t> den</a:t>
            </a:r>
          </a:p>
          <a:p>
            <a:pPr eaLnBrk="1" hangingPunct="1">
              <a:lnSpc>
                <a:spcPct val="90000"/>
              </a:lnSpc>
              <a:spcBef>
                <a:spcPct val="0"/>
              </a:spcBef>
              <a:buClrTx/>
              <a:buSzTx/>
              <a:buFontTx/>
              <a:buNone/>
            </a:pPr>
            <a:r>
              <a:rPr lang="en-US" altLang="en-US" sz="1129" dirty="0" err="1">
                <a:solidFill>
                  <a:srgbClr val="1A5FB4"/>
                </a:solidFill>
              </a:rPr>
              <a:t>primären</a:t>
            </a:r>
            <a:r>
              <a:rPr lang="en-US" altLang="en-US" sz="1129" dirty="0">
                <a:solidFill>
                  <a:srgbClr val="1A5FB4"/>
                </a:solidFill>
              </a:rPr>
              <a:t> </a:t>
            </a:r>
            <a:r>
              <a:rPr lang="en-US" altLang="en-US" sz="1129" dirty="0" err="1">
                <a:solidFill>
                  <a:srgbClr val="1A5FB4"/>
                </a:solidFill>
              </a:rPr>
              <a:t>Brennpunkt</a:t>
            </a:r>
            <a:r>
              <a:rPr lang="en-US" altLang="en-US" sz="1129" dirty="0">
                <a:solidFill>
                  <a:srgbClr val="1A5FB4"/>
                </a:solidFill>
              </a:rPr>
              <a:t> </a:t>
            </a:r>
            <a:r>
              <a:rPr lang="en-US" altLang="en-US" sz="1129" dirty="0" err="1">
                <a:solidFill>
                  <a:srgbClr val="1A5FB4"/>
                </a:solidFill>
              </a:rPr>
              <a:t>geht</a:t>
            </a:r>
            <a:r>
              <a:rPr lang="en-US" altLang="en-US" sz="1129" dirty="0">
                <a:solidFill>
                  <a:srgbClr val="1A5FB4"/>
                </a:solidFill>
              </a:rPr>
              <a:t>, die Linse </a:t>
            </a:r>
          </a:p>
          <a:p>
            <a:pPr eaLnBrk="1" hangingPunct="1">
              <a:lnSpc>
                <a:spcPct val="90000"/>
              </a:lnSpc>
              <a:spcBef>
                <a:spcPct val="0"/>
              </a:spcBef>
              <a:buClrTx/>
              <a:buSzTx/>
              <a:buFontTx/>
              <a:buNone/>
            </a:pPr>
            <a:r>
              <a:rPr lang="en-US" altLang="en-US" sz="1129" dirty="0">
                <a:solidFill>
                  <a:srgbClr val="1A5FB4"/>
                </a:solidFill>
              </a:rPr>
              <a:t>parallel </a:t>
            </a:r>
            <a:r>
              <a:rPr lang="en-US" altLang="en-US" sz="1129" dirty="0" err="1">
                <a:solidFill>
                  <a:srgbClr val="1A5FB4"/>
                </a:solidFill>
              </a:rPr>
              <a:t>zur</a:t>
            </a:r>
            <a:r>
              <a:rPr lang="en-US" altLang="en-US" sz="1129" dirty="0">
                <a:solidFill>
                  <a:srgbClr val="1A5FB4"/>
                </a:solidFill>
              </a:rPr>
              <a:t> </a:t>
            </a:r>
            <a:r>
              <a:rPr lang="en-US" altLang="en-US" sz="1129" dirty="0" err="1">
                <a:solidFill>
                  <a:srgbClr val="1A5FB4"/>
                </a:solidFill>
              </a:rPr>
              <a:t>optischen</a:t>
            </a:r>
            <a:r>
              <a:rPr lang="en-US" altLang="en-US" sz="1129" dirty="0">
                <a:solidFill>
                  <a:srgbClr val="1A5FB4"/>
                </a:solidFill>
              </a:rPr>
              <a:t> </a:t>
            </a:r>
            <a:r>
              <a:rPr lang="en-US" altLang="en-US" sz="1129" dirty="0" err="1">
                <a:solidFill>
                  <a:srgbClr val="1A5FB4"/>
                </a:solidFill>
              </a:rPr>
              <a:t>Achse</a:t>
            </a:r>
            <a:r>
              <a:rPr lang="en-US" altLang="en-US" sz="1129" dirty="0">
                <a:solidFill>
                  <a:srgbClr val="1A5FB4"/>
                </a:solidFill>
              </a:rPr>
              <a:t>.</a:t>
            </a:r>
            <a:endParaRPr lang="en-US" altLang="en-US" sz="1694" b="1" i="1" dirty="0">
              <a:solidFill>
                <a:srgbClr val="1A5FB4"/>
              </a:solidFill>
            </a:endParaRPr>
          </a:p>
        </p:txBody>
      </p:sp>
      <p:sp>
        <p:nvSpPr>
          <p:cNvPr id="14370" name="Line 39">
            <a:extLst>
              <a:ext uri="{FF2B5EF4-FFF2-40B4-BE49-F238E27FC236}">
                <a16:creationId xmlns:a16="http://schemas.microsoft.com/office/drawing/2014/main" id="{C5811A7A-7A6F-5902-61B6-C1976885D2D9}"/>
              </a:ext>
            </a:extLst>
          </p:cNvPr>
          <p:cNvSpPr>
            <a:spLocks noChangeShapeType="1"/>
          </p:cNvSpPr>
          <p:nvPr/>
        </p:nvSpPr>
        <p:spPr bwMode="auto">
          <a:xfrm>
            <a:off x="5880847" y="5008402"/>
            <a:ext cx="3872753"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dirty="0"/>
          </a:p>
        </p:txBody>
      </p:sp>
      <p:sp>
        <p:nvSpPr>
          <p:cNvPr id="14371" name="Text Box 40">
            <a:extLst>
              <a:ext uri="{FF2B5EF4-FFF2-40B4-BE49-F238E27FC236}">
                <a16:creationId xmlns:a16="http://schemas.microsoft.com/office/drawing/2014/main" id="{C0D3EC2F-7611-76E6-A505-A35CE401F9EA}"/>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wird</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 </a:t>
            </a:r>
            <a:r>
              <a:rPr lang="en-US" altLang="en-US" sz="1129" i="1" dirty="0" err="1">
                <a:solidFill>
                  <a:srgbClr val="1A5FB4"/>
                </a:solidFill>
              </a:rPr>
              <a:t>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a:t>
            </a:r>
            <a:r>
              <a:rPr lang="en-US" altLang="en-US" sz="1129" i="1" dirty="0" err="1">
                <a:solidFill>
                  <a:srgbClr val="1A5FB4"/>
                </a:solidFill>
              </a:rPr>
              <a:t>Objekt</a:t>
            </a:r>
            <a:r>
              <a:rPr lang="en-US" altLang="en-US" sz="1129" i="1" dirty="0">
                <a:solidFill>
                  <a:srgbClr val="1A5FB4"/>
                </a:solidFill>
              </a:rPr>
              <a:t> und Bild reell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14372" name="Line 41">
            <a:extLst>
              <a:ext uri="{FF2B5EF4-FFF2-40B4-BE49-F238E27FC236}">
                <a16:creationId xmlns:a16="http://schemas.microsoft.com/office/drawing/2014/main" id="{64FE4A94-BBAA-554C-FBFC-0EADC6E8C751}"/>
              </a:ext>
            </a:extLst>
          </p:cNvPr>
          <p:cNvSpPr>
            <a:spLocks noChangeShapeType="1"/>
          </p:cNvSpPr>
          <p:nvPr/>
        </p:nvSpPr>
        <p:spPr bwMode="auto">
          <a:xfrm>
            <a:off x="2581835" y="3000308"/>
            <a:ext cx="7458635" cy="2438400"/>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4373" name="Oval 42">
            <a:extLst>
              <a:ext uri="{FF2B5EF4-FFF2-40B4-BE49-F238E27FC236}">
                <a16:creationId xmlns:a16="http://schemas.microsoft.com/office/drawing/2014/main" id="{8CE99C5B-A8EE-D026-8A5B-2BB4D6C21EC6}"/>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4374" name="ZZ_Kopfleiste">
            <a:extLst>
              <a:ext uri="{FF2B5EF4-FFF2-40B4-BE49-F238E27FC236}">
                <a16:creationId xmlns:a16="http://schemas.microsoft.com/office/drawing/2014/main" id="{535E6514-EB34-0D8A-66AD-8C3DA1C407E2}"/>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4375" name="Slide Number Placeholder 1">
            <a:extLst>
              <a:ext uri="{FF2B5EF4-FFF2-40B4-BE49-F238E27FC236}">
                <a16:creationId xmlns:a16="http://schemas.microsoft.com/office/drawing/2014/main" id="{A9B6F52A-0CD0-F340-70F6-F078A39850B0}"/>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a:t>
            </a:fld>
            <a:endParaRPr lang="de-DE" sz="800">
              <a:latin typeface="Segoe UI"/>
            </a:endParaRPr>
          </a:p>
        </p:txBody>
      </p:sp>
      <p:cxnSp>
        <p:nvCxnSpPr>
          <p:cNvPr id="14381" name="ZZ_Fusszeile_Linie"/>
          <p:cNvCxnSpPr/>
          <p:nvPr/>
        </p:nvCxnSpPr>
        <p:spPr>
          <a:xfrm>
            <a:off x="274320" y="6565392"/>
            <a:ext cx="11643360" cy="0"/>
          </a:xfrm>
          <a:prstGeom prst="line">
            <a:avLst/>
          </a:prstGeom>
          <a:ln w="6350">
            <a:solidFill>
              <a:srgbClr val="D7DBE0"/>
            </a:solidFill>
          </a:ln>
        </p:spPr>
      </p:cxnSp>
      <p:sp>
        <p:nvSpPr>
          <p:cNvPr id="1438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Line 2">
            <a:extLst>
              <a:ext uri="{FF2B5EF4-FFF2-40B4-BE49-F238E27FC236}">
                <a16:creationId xmlns:a16="http://schemas.microsoft.com/office/drawing/2014/main" id="{BF776876-E76F-DA97-CE95-09257C58714C}"/>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5363" name="Group 3">
            <a:extLst>
              <a:ext uri="{FF2B5EF4-FFF2-40B4-BE49-F238E27FC236}">
                <a16:creationId xmlns:a16="http://schemas.microsoft.com/office/drawing/2014/main" id="{640B7DA5-4887-1A43-8C2E-F065870277D7}"/>
              </a:ext>
            </a:extLst>
          </p:cNvPr>
          <p:cNvGrpSpPr>
            <a:grpSpLocks/>
          </p:cNvGrpSpPr>
          <p:nvPr/>
        </p:nvGrpSpPr>
        <p:grpSpPr bwMode="auto">
          <a:xfrm>
            <a:off x="5665694" y="2785155"/>
            <a:ext cx="358588" cy="2653553"/>
            <a:chOff x="3696" y="2640"/>
            <a:chExt cx="240" cy="1392"/>
          </a:xfrm>
        </p:grpSpPr>
        <p:sp>
          <p:nvSpPr>
            <p:cNvPr id="15401" name="Oval 4">
              <a:extLst>
                <a:ext uri="{FF2B5EF4-FFF2-40B4-BE49-F238E27FC236}">
                  <a16:creationId xmlns:a16="http://schemas.microsoft.com/office/drawing/2014/main" id="{7DEEC778-59B6-DD80-CAB4-A93F0B4F2E1F}"/>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402" name="Rectangle 5">
              <a:extLst>
                <a:ext uri="{FF2B5EF4-FFF2-40B4-BE49-F238E27FC236}">
                  <a16:creationId xmlns:a16="http://schemas.microsoft.com/office/drawing/2014/main" id="{D7AC75F3-D3FB-526E-A9C0-FA20C1EAF725}"/>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403" name="Oval 6">
              <a:extLst>
                <a:ext uri="{FF2B5EF4-FFF2-40B4-BE49-F238E27FC236}">
                  <a16:creationId xmlns:a16="http://schemas.microsoft.com/office/drawing/2014/main" id="{246A919E-4AA2-4FC7-FF24-74098CFC7BBB}"/>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404" name="Rectangle 7">
              <a:extLst>
                <a:ext uri="{FF2B5EF4-FFF2-40B4-BE49-F238E27FC236}">
                  <a16:creationId xmlns:a16="http://schemas.microsoft.com/office/drawing/2014/main" id="{1CE92302-987E-1749-C7A2-27E6BA2516CE}"/>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405" name="Line 8">
              <a:extLst>
                <a:ext uri="{FF2B5EF4-FFF2-40B4-BE49-F238E27FC236}">
                  <a16:creationId xmlns:a16="http://schemas.microsoft.com/office/drawing/2014/main" id="{A0762962-266A-793B-E158-A77CFEA71053}"/>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5364" name="Oval 9">
            <a:extLst>
              <a:ext uri="{FF2B5EF4-FFF2-40B4-BE49-F238E27FC236}">
                <a16:creationId xmlns:a16="http://schemas.microsoft.com/office/drawing/2014/main" id="{AA65FA6A-0881-11D5-8204-F19A2DEC5CEE}"/>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365" name="Text Box 10">
            <a:extLst>
              <a:ext uri="{FF2B5EF4-FFF2-40B4-BE49-F238E27FC236}">
                <a16:creationId xmlns:a16="http://schemas.microsoft.com/office/drawing/2014/main" id="{605CC60F-490B-A2F7-3BB7-D02366D618FC}"/>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5366" name="Line 11">
            <a:extLst>
              <a:ext uri="{FF2B5EF4-FFF2-40B4-BE49-F238E27FC236}">
                <a16:creationId xmlns:a16="http://schemas.microsoft.com/office/drawing/2014/main" id="{C1C1C04E-0E15-5280-9BBC-B1AA5CED7EC7}"/>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67" name="Text Box 12">
            <a:extLst>
              <a:ext uri="{FF2B5EF4-FFF2-40B4-BE49-F238E27FC236}">
                <a16:creationId xmlns:a16="http://schemas.microsoft.com/office/drawing/2014/main" id="{87A97121-19C2-D542-E914-C9D1301C0B6E}"/>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15368" name="Oval 13">
            <a:extLst>
              <a:ext uri="{FF2B5EF4-FFF2-40B4-BE49-F238E27FC236}">
                <a16:creationId xmlns:a16="http://schemas.microsoft.com/office/drawing/2014/main" id="{54700658-0951-5782-C6E6-09EFC4F42EDA}"/>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369" name="Text Box 14">
            <a:extLst>
              <a:ext uri="{FF2B5EF4-FFF2-40B4-BE49-F238E27FC236}">
                <a16:creationId xmlns:a16="http://schemas.microsoft.com/office/drawing/2014/main" id="{0C67D712-0CBC-4D1B-ECF3-0DE36DE93886}"/>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5370" name="Line 15">
            <a:extLst>
              <a:ext uri="{FF2B5EF4-FFF2-40B4-BE49-F238E27FC236}">
                <a16:creationId xmlns:a16="http://schemas.microsoft.com/office/drawing/2014/main" id="{FB232123-66F3-8F00-F47F-E32517E6BA9E}"/>
              </a:ext>
            </a:extLst>
          </p:cNvPr>
          <p:cNvSpPr>
            <a:spLocks noChangeShapeType="1"/>
          </p:cNvSpPr>
          <p:nvPr/>
        </p:nvSpPr>
        <p:spPr bwMode="auto">
          <a:xfrm>
            <a:off x="2581835" y="3000308"/>
            <a:ext cx="7458635" cy="2438400"/>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71" name="Text Box 16">
            <a:extLst>
              <a:ext uri="{FF2B5EF4-FFF2-40B4-BE49-F238E27FC236}">
                <a16:creationId xmlns:a16="http://schemas.microsoft.com/office/drawing/2014/main" id="{27E80878-DE67-F7D9-7F80-F05E3D7125D5}"/>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5372" name="Oval 17">
            <a:extLst>
              <a:ext uri="{FF2B5EF4-FFF2-40B4-BE49-F238E27FC236}">
                <a16:creationId xmlns:a16="http://schemas.microsoft.com/office/drawing/2014/main" id="{09C8EC53-EAD7-7EF3-CF76-04316E114000}"/>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373" name="Text Box 18">
            <a:extLst>
              <a:ext uri="{FF2B5EF4-FFF2-40B4-BE49-F238E27FC236}">
                <a16:creationId xmlns:a16="http://schemas.microsoft.com/office/drawing/2014/main" id="{F6F1B9C1-6CE1-8410-5887-B9DB2676590A}"/>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5374" name="Text Box 19">
            <a:extLst>
              <a:ext uri="{FF2B5EF4-FFF2-40B4-BE49-F238E27FC236}">
                <a16:creationId xmlns:a16="http://schemas.microsoft.com/office/drawing/2014/main" id="{47E16646-C492-15DB-1586-DCA4FD6C3A89}"/>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5375" name="Line 20">
            <a:extLst>
              <a:ext uri="{FF2B5EF4-FFF2-40B4-BE49-F238E27FC236}">
                <a16:creationId xmlns:a16="http://schemas.microsoft.com/office/drawing/2014/main" id="{7B529351-1604-23C4-E7F7-1C26F34DC181}"/>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76" name="Line 21">
            <a:extLst>
              <a:ext uri="{FF2B5EF4-FFF2-40B4-BE49-F238E27FC236}">
                <a16:creationId xmlns:a16="http://schemas.microsoft.com/office/drawing/2014/main" id="{8F1BDBF4-1AC0-4E1E-18CE-2DB8E9451A64}"/>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77" name="Text Box 22">
            <a:extLst>
              <a:ext uri="{FF2B5EF4-FFF2-40B4-BE49-F238E27FC236}">
                <a16:creationId xmlns:a16="http://schemas.microsoft.com/office/drawing/2014/main" id="{E486D648-003B-9E5A-CF6B-6D03DDC3578F}"/>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5378" name="Line 23">
            <a:extLst>
              <a:ext uri="{FF2B5EF4-FFF2-40B4-BE49-F238E27FC236}">
                <a16:creationId xmlns:a16="http://schemas.microsoft.com/office/drawing/2014/main" id="{6636C0F5-3584-93EC-FB28-747DEED8E6E8}"/>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79" name="Line 24">
            <a:extLst>
              <a:ext uri="{FF2B5EF4-FFF2-40B4-BE49-F238E27FC236}">
                <a16:creationId xmlns:a16="http://schemas.microsoft.com/office/drawing/2014/main" id="{B4D4250D-8FCE-7DD9-ADE6-3922C6316ED8}"/>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0" name="Line 25">
            <a:extLst>
              <a:ext uri="{FF2B5EF4-FFF2-40B4-BE49-F238E27FC236}">
                <a16:creationId xmlns:a16="http://schemas.microsoft.com/office/drawing/2014/main" id="{102AFACD-67C5-EF53-1FCD-83FB6F594B7A}"/>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1" name="Line 26">
            <a:extLst>
              <a:ext uri="{FF2B5EF4-FFF2-40B4-BE49-F238E27FC236}">
                <a16:creationId xmlns:a16="http://schemas.microsoft.com/office/drawing/2014/main" id="{135CA95D-BDA3-84BE-6C94-D0456DC96544}"/>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2" name="Line 27">
            <a:extLst>
              <a:ext uri="{FF2B5EF4-FFF2-40B4-BE49-F238E27FC236}">
                <a16:creationId xmlns:a16="http://schemas.microsoft.com/office/drawing/2014/main" id="{3186E90F-8232-76F8-2B0B-9E15F1607D7B}"/>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3" name="Line 28">
            <a:extLst>
              <a:ext uri="{FF2B5EF4-FFF2-40B4-BE49-F238E27FC236}">
                <a16:creationId xmlns:a16="http://schemas.microsoft.com/office/drawing/2014/main" id="{C7640664-348C-C339-5002-3D33589D2EAF}"/>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4" name="Line 29">
            <a:extLst>
              <a:ext uri="{FF2B5EF4-FFF2-40B4-BE49-F238E27FC236}">
                <a16:creationId xmlns:a16="http://schemas.microsoft.com/office/drawing/2014/main" id="{5133D1D7-EFA9-7021-37D1-2BCF85EC0704}"/>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5" name="Line 30">
            <a:extLst>
              <a:ext uri="{FF2B5EF4-FFF2-40B4-BE49-F238E27FC236}">
                <a16:creationId xmlns:a16="http://schemas.microsoft.com/office/drawing/2014/main" id="{571A7DBB-8DC5-5E7A-9765-851FDCAB3A4E}"/>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6" name="Line 31">
            <a:extLst>
              <a:ext uri="{FF2B5EF4-FFF2-40B4-BE49-F238E27FC236}">
                <a16:creationId xmlns:a16="http://schemas.microsoft.com/office/drawing/2014/main" id="{C7BF7E4A-BCA1-67FC-97EF-66765892D3E9}"/>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7" name="Line 32">
            <a:extLst>
              <a:ext uri="{FF2B5EF4-FFF2-40B4-BE49-F238E27FC236}">
                <a16:creationId xmlns:a16="http://schemas.microsoft.com/office/drawing/2014/main" id="{3CC27A2D-EF2F-6897-B500-EA067D29A9E1}"/>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8" name="Line 33">
            <a:extLst>
              <a:ext uri="{FF2B5EF4-FFF2-40B4-BE49-F238E27FC236}">
                <a16:creationId xmlns:a16="http://schemas.microsoft.com/office/drawing/2014/main" id="{B3FE6DB5-9B37-6CD8-FFEE-919F65484A8D}"/>
              </a:ext>
            </a:extLst>
          </p:cNvPr>
          <p:cNvSpPr>
            <a:spLocks noChangeShapeType="1"/>
          </p:cNvSpPr>
          <p:nvPr/>
        </p:nvSpPr>
        <p:spPr bwMode="auto">
          <a:xfrm>
            <a:off x="2581835" y="3000308"/>
            <a:ext cx="3299012" cy="2008094"/>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89" name="Oval 34">
            <a:extLst>
              <a:ext uri="{FF2B5EF4-FFF2-40B4-BE49-F238E27FC236}">
                <a16:creationId xmlns:a16="http://schemas.microsoft.com/office/drawing/2014/main" id="{501FB5F3-3D6C-53D9-A356-A89B544B4569}"/>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390" name="Text Box 35">
            <a:extLst>
              <a:ext uri="{FF2B5EF4-FFF2-40B4-BE49-F238E27FC236}">
                <a16:creationId xmlns:a16="http://schemas.microsoft.com/office/drawing/2014/main" id="{F6B6D080-2800-D79D-5344-52DF917CF1E0}"/>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5391" name="Text Box 36">
            <a:extLst>
              <a:ext uri="{FF2B5EF4-FFF2-40B4-BE49-F238E27FC236}">
                <a16:creationId xmlns:a16="http://schemas.microsoft.com/office/drawing/2014/main" id="{A35FA6E1-90D5-8453-9338-DC61462B5C5B}"/>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5392" name="Oval 37">
            <a:extLst>
              <a:ext uri="{FF2B5EF4-FFF2-40B4-BE49-F238E27FC236}">
                <a16:creationId xmlns:a16="http://schemas.microsoft.com/office/drawing/2014/main" id="{AE7DF5F9-A08B-BAB4-4CBE-DC4C1D353621}"/>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393" name="Text Box 38">
            <a:extLst>
              <a:ext uri="{FF2B5EF4-FFF2-40B4-BE49-F238E27FC236}">
                <a16:creationId xmlns:a16="http://schemas.microsoft.com/office/drawing/2014/main" id="{BBD100DF-EBDD-4B96-09E3-24BF7A3B988D}"/>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5394" name="Line 39">
            <a:extLst>
              <a:ext uri="{FF2B5EF4-FFF2-40B4-BE49-F238E27FC236}">
                <a16:creationId xmlns:a16="http://schemas.microsoft.com/office/drawing/2014/main" id="{CAA26C4C-07E2-ED7A-D7C4-F34A58D5BB27}"/>
              </a:ext>
            </a:extLst>
          </p:cNvPr>
          <p:cNvSpPr>
            <a:spLocks noChangeShapeType="1"/>
          </p:cNvSpPr>
          <p:nvPr/>
        </p:nvSpPr>
        <p:spPr bwMode="auto">
          <a:xfrm>
            <a:off x="5880847" y="5008402"/>
            <a:ext cx="3872753" cy="0"/>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95" name="Line 40">
            <a:extLst>
              <a:ext uri="{FF2B5EF4-FFF2-40B4-BE49-F238E27FC236}">
                <a16:creationId xmlns:a16="http://schemas.microsoft.com/office/drawing/2014/main" id="{E3547159-1394-95A7-4A16-1ACA3A5DBDCC}"/>
              </a:ext>
            </a:extLst>
          </p:cNvPr>
          <p:cNvSpPr>
            <a:spLocks noChangeShapeType="1"/>
          </p:cNvSpPr>
          <p:nvPr/>
        </p:nvSpPr>
        <p:spPr bwMode="auto">
          <a:xfrm>
            <a:off x="2581835" y="3000308"/>
            <a:ext cx="3299012" cy="0"/>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5396" name="Oval 41">
            <a:extLst>
              <a:ext uri="{FF2B5EF4-FFF2-40B4-BE49-F238E27FC236}">
                <a16:creationId xmlns:a16="http://schemas.microsoft.com/office/drawing/2014/main" id="{298DF349-7634-DFC2-C234-BD300CA10D32}"/>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5397" name="Text Box 42">
            <a:extLst>
              <a:ext uri="{FF2B5EF4-FFF2-40B4-BE49-F238E27FC236}">
                <a16:creationId xmlns:a16="http://schemas.microsoft.com/office/drawing/2014/main" id="{BA684402-C6A5-E89A-66A8-17150569D6D9}"/>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wird sich das Bild 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a:t>
            </a:r>
            <a:r>
              <a:rPr lang="en-US" altLang="en-US" sz="1129" i="1" dirty="0" err="1">
                <a:solidFill>
                  <a:srgbClr val="1A5FB4"/>
                </a:solidFill>
              </a:rPr>
              <a:t>Objekt</a:t>
            </a:r>
            <a:r>
              <a:rPr lang="en-US" altLang="en-US" sz="1129" i="1" dirty="0">
                <a:solidFill>
                  <a:srgbClr val="1A5FB4"/>
                </a:solidFill>
              </a:rPr>
              <a:t> und Bild reell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15398" name="Text Box 43">
            <a:extLst>
              <a:ext uri="{FF2B5EF4-FFF2-40B4-BE49-F238E27FC236}">
                <a16:creationId xmlns:a16="http://schemas.microsoft.com/office/drawing/2014/main" id="{FA29A779-BFC6-D3CA-FAE8-D6D25E78D6ED}"/>
              </a:ext>
            </a:extLst>
          </p:cNvPr>
          <p:cNvSpPr txBox="1">
            <a:spLocks noChangeArrowheads="1"/>
          </p:cNvSpPr>
          <p:nvPr/>
        </p:nvSpPr>
        <p:spPr bwMode="auto">
          <a:xfrm>
            <a:off x="6024282" y="1924543"/>
            <a:ext cx="3926541" cy="649831"/>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err="1">
                <a:solidFill>
                  <a:srgbClr val="1A5FB4"/>
                </a:solidFill>
              </a:rPr>
              <a:t>Schließlich</a:t>
            </a:r>
            <a:r>
              <a:rPr lang="en-US" altLang="en-US" sz="1129" dirty="0">
                <a:solidFill>
                  <a:srgbClr val="1A5FB4"/>
                </a:solidFill>
              </a:rPr>
              <a:t> </a:t>
            </a:r>
            <a:r>
              <a:rPr lang="en-US" altLang="en-US" sz="1129" dirty="0" err="1">
                <a:solidFill>
                  <a:srgbClr val="1A5FB4"/>
                </a:solidFill>
              </a:rPr>
              <a:t>gibt</a:t>
            </a:r>
            <a:r>
              <a:rPr lang="en-US" altLang="en-US" sz="1129" dirty="0">
                <a:solidFill>
                  <a:srgbClr val="1A5FB4"/>
                </a:solidFill>
              </a:rPr>
              <a:t> es </a:t>
            </a:r>
            <a:r>
              <a:rPr lang="en-US" altLang="en-US" sz="1129" dirty="0" err="1">
                <a:solidFill>
                  <a:srgbClr val="1A5FB4"/>
                </a:solidFill>
              </a:rPr>
              <a:t>einen</a:t>
            </a:r>
            <a:r>
              <a:rPr lang="en-US" altLang="en-US" sz="1129" dirty="0">
                <a:solidFill>
                  <a:srgbClr val="1A5FB4"/>
                </a:solidFill>
              </a:rPr>
              <a:t> Strahl, der </a:t>
            </a:r>
            <a:r>
              <a:rPr lang="en-US" altLang="en-US" sz="1129" dirty="0" err="1">
                <a:solidFill>
                  <a:srgbClr val="1A5FB4"/>
                </a:solidFill>
              </a:rPr>
              <a:t>von der</a:t>
            </a:r>
            <a:r>
              <a:rPr lang="en-US" altLang="en-US" sz="1129" dirty="0">
                <a:solidFill>
                  <a:srgbClr val="1A5FB4"/>
                </a:solidFill>
              </a:rPr>
              <a:t> </a:t>
            </a:r>
          </a:p>
          <a:p>
            <a:pPr eaLnBrk="1" hangingPunct="1">
              <a:lnSpc>
                <a:spcPct val="90000"/>
              </a:lnSpc>
              <a:spcBef>
                <a:spcPct val="0"/>
              </a:spcBef>
              <a:buClrTx/>
              <a:buSzTx/>
              <a:buFontTx/>
              <a:buNone/>
            </a:pPr>
            <a:r>
              <a:rPr lang="en-US" altLang="en-US" sz="1129" dirty="0" err="1">
                <a:solidFill>
                  <a:srgbClr val="1A5FB4"/>
                </a:solidFill>
              </a:rPr>
              <a:t>Objektspitze</a:t>
            </a:r>
            <a:r>
              <a:rPr lang="en-US" altLang="en-US" sz="1129" dirty="0">
                <a:solidFill>
                  <a:srgbClr val="1A5FB4"/>
                </a:solidFill>
              </a:rPr>
              <a:t> </a:t>
            </a:r>
            <a:r>
              <a:rPr lang="en-US" altLang="en-US" sz="1129" dirty="0" err="1">
                <a:solidFill>
                  <a:srgbClr val="1A5FB4"/>
                </a:solidFill>
              </a:rPr>
              <a:t>ausgeht und</a:t>
            </a:r>
          </a:p>
          <a:p>
            <a:pPr eaLnBrk="1" hangingPunct="1">
              <a:lnSpc>
                <a:spcPct val="90000"/>
              </a:lnSpc>
              <a:spcBef>
                <a:spcPct val="0"/>
              </a:spcBef>
              <a:buClrTx/>
              <a:buSzTx/>
              <a:buFontTx/>
              <a:buNone/>
            </a:pPr>
            <a:r>
              <a:rPr lang="en-US" altLang="en-US" sz="1129" b="1" i="1" dirty="0" err="1">
                <a:solidFill>
                  <a:srgbClr val="1A5FB4"/>
                </a:solidFill>
              </a:rPr>
              <a:t>genau</a:t>
            </a:r>
            <a:r>
              <a:rPr lang="en-US" altLang="en-US" sz="1129" b="1" i="1" dirty="0">
                <a:solidFill>
                  <a:srgbClr val="1A5FB4"/>
                </a:solidFill>
              </a:rPr>
              <a:t> </a:t>
            </a:r>
            <a:r>
              <a:rPr lang="en-US" altLang="en-US" sz="1129" dirty="0">
                <a:solidFill>
                  <a:srgbClr val="1A5FB4"/>
                </a:solidFill>
              </a:rPr>
              <a:t>parallel </a:t>
            </a:r>
            <a:r>
              <a:rPr lang="en-US" altLang="en-US" sz="1129" dirty="0" err="1">
                <a:solidFill>
                  <a:srgbClr val="1A5FB4"/>
                </a:solidFill>
              </a:rPr>
              <a:t>zur</a:t>
            </a:r>
            <a:r>
              <a:rPr lang="en-US" altLang="en-US" sz="1129" dirty="0">
                <a:solidFill>
                  <a:srgbClr val="1A5FB4"/>
                </a:solidFill>
              </a:rPr>
              <a:t> </a:t>
            </a:r>
            <a:r>
              <a:rPr lang="en-US" altLang="en-US" sz="1129" dirty="0" err="1">
                <a:solidFill>
                  <a:srgbClr val="1A5FB4"/>
                </a:solidFill>
              </a:rPr>
              <a:t>optischen</a:t>
            </a:r>
            <a:r>
              <a:rPr lang="en-US" altLang="en-US" sz="1129" dirty="0">
                <a:solidFill>
                  <a:srgbClr val="1A5FB4"/>
                </a:solidFill>
              </a:rPr>
              <a:t> </a:t>
            </a:r>
            <a:r>
              <a:rPr lang="en-US" altLang="en-US" sz="1129" dirty="0" err="1">
                <a:solidFill>
                  <a:srgbClr val="1A5FB4"/>
                </a:solidFill>
              </a:rPr>
              <a:t>Achse</a:t>
            </a:r>
            <a:r>
              <a:rPr lang="en-US" altLang="en-US" sz="1129" dirty="0">
                <a:solidFill>
                  <a:srgbClr val="1A5FB4"/>
                </a:solidFill>
              </a:rPr>
              <a:t> auf die Linse </a:t>
            </a:r>
            <a:r>
              <a:rPr lang="en-US" altLang="en-US" sz="1129" dirty="0" err="1">
                <a:solidFill>
                  <a:srgbClr val="1A5FB4"/>
                </a:solidFill>
              </a:rPr>
              <a:t>trifft</a:t>
            </a:r>
            <a:r>
              <a:rPr lang="en-US" altLang="en-US" sz="1129" dirty="0">
                <a:solidFill>
                  <a:srgbClr val="1A5FB4"/>
                </a:solidFill>
              </a:rPr>
              <a:t>.</a:t>
            </a:r>
          </a:p>
          <a:p>
            <a:pPr eaLnBrk="1" hangingPunct="1">
              <a:lnSpc>
                <a:spcPct val="90000"/>
              </a:lnSpc>
              <a:spcBef>
                <a:spcPct val="0"/>
              </a:spcBef>
              <a:buClrTx/>
              <a:buSzTx/>
              <a:buFontTx/>
              <a:buNone/>
            </a:pPr>
            <a:r>
              <a:rPr lang="en-US" altLang="en-US" sz="1129" b="1" i="1" dirty="0" err="1">
                <a:solidFill>
                  <a:srgbClr val="1A5FB4"/>
                </a:solidFill>
              </a:rPr>
              <a:t>Wohin</a:t>
            </a:r>
            <a:r>
              <a:rPr lang="en-US" altLang="en-US" sz="1129" b="1" i="1" dirty="0">
                <a:solidFill>
                  <a:srgbClr val="1A5FB4"/>
                </a:solidFill>
              </a:rPr>
              <a:t> </a:t>
            </a:r>
            <a:r>
              <a:rPr lang="en-US" altLang="en-US" sz="1129" b="1" i="1" dirty="0" err="1">
                <a:solidFill>
                  <a:srgbClr val="1A5FB4"/>
                </a:solidFill>
              </a:rPr>
              <a:t>wird</a:t>
            </a:r>
            <a:r>
              <a:rPr lang="en-US" altLang="en-US" sz="1129" b="1" i="1" dirty="0">
                <a:solidFill>
                  <a:srgbClr val="1A5FB4"/>
                </a:solidFill>
              </a:rPr>
              <a:t> </a:t>
            </a:r>
            <a:r>
              <a:rPr lang="en-US" altLang="en-US" sz="1129" b="1" dirty="0" err="1">
                <a:solidFill>
                  <a:srgbClr val="1A5FB4"/>
                </a:solidFill>
              </a:rPr>
              <a:t>dieser</a:t>
            </a:r>
            <a:r>
              <a:rPr lang="en-US" altLang="en-US" sz="1129" b="1" dirty="0">
                <a:solidFill>
                  <a:srgbClr val="1A5FB4"/>
                </a:solidFill>
              </a:rPr>
              <a:t> </a:t>
            </a:r>
            <a:r>
              <a:rPr lang="en-US" altLang="en-US" sz="1129" b="1" i="1" dirty="0">
                <a:solidFill>
                  <a:srgbClr val="1A5FB4"/>
                </a:solidFill>
              </a:rPr>
              <a:t>Strahl </a:t>
            </a:r>
            <a:r>
              <a:rPr lang="en-US" altLang="en-US" sz="1129" b="1" i="1" dirty="0" err="1">
                <a:solidFill>
                  <a:srgbClr val="1A5FB4"/>
                </a:solidFill>
              </a:rPr>
              <a:t>gelangen</a:t>
            </a:r>
            <a:r>
              <a:rPr lang="en-US" altLang="en-US" sz="1129" b="1" i="1" dirty="0">
                <a:solidFill>
                  <a:srgbClr val="1A5FB4"/>
                </a:solidFill>
              </a:rPr>
              <a:t>?</a:t>
            </a:r>
          </a:p>
        </p:txBody>
      </p:sp>
      <p:sp>
        <p:nvSpPr>
          <p:cNvPr id="15399" name="ZZ_Kopfleiste">
            <a:extLst>
              <a:ext uri="{FF2B5EF4-FFF2-40B4-BE49-F238E27FC236}">
                <a16:creationId xmlns:a16="http://schemas.microsoft.com/office/drawing/2014/main" id="{4F404500-E2F4-9D41-33BF-7D4E9F96F5B0}"/>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5400" name="Slide Number Placeholder 1">
            <a:extLst>
              <a:ext uri="{FF2B5EF4-FFF2-40B4-BE49-F238E27FC236}">
                <a16:creationId xmlns:a16="http://schemas.microsoft.com/office/drawing/2014/main" id="{52F55A27-C320-4AD8-9CA7-9EC678E70E8F}"/>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a:t>
            </a:fld>
            <a:endParaRPr lang="de-DE" sz="800">
              <a:latin typeface="Segoe UI"/>
            </a:endParaRPr>
          </a:p>
        </p:txBody>
      </p:sp>
      <p:cxnSp>
        <p:nvCxnSpPr>
          <p:cNvPr id="15406" name="ZZ_Fusszeile_Linie"/>
          <p:cNvCxnSpPr/>
          <p:nvPr/>
        </p:nvCxnSpPr>
        <p:spPr>
          <a:xfrm>
            <a:off x="274320" y="6565392"/>
            <a:ext cx="11643360" cy="0"/>
          </a:xfrm>
          <a:prstGeom prst="line">
            <a:avLst/>
          </a:prstGeom>
          <a:ln w="6350">
            <a:solidFill>
              <a:srgbClr val="D7DBE0"/>
            </a:solidFill>
          </a:ln>
        </p:spPr>
      </p:cxnSp>
      <p:sp>
        <p:nvSpPr>
          <p:cNvPr id="1540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2">
            <a:extLst>
              <a:ext uri="{FF2B5EF4-FFF2-40B4-BE49-F238E27FC236}">
                <a16:creationId xmlns:a16="http://schemas.microsoft.com/office/drawing/2014/main" id="{BFBDA3E1-9441-870A-0D91-040A0F98642F}"/>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6387" name="Group 3">
            <a:extLst>
              <a:ext uri="{FF2B5EF4-FFF2-40B4-BE49-F238E27FC236}">
                <a16:creationId xmlns:a16="http://schemas.microsoft.com/office/drawing/2014/main" id="{E5FD6BD2-AE9A-1038-15EB-5EB4EBF0A814}"/>
              </a:ext>
            </a:extLst>
          </p:cNvPr>
          <p:cNvGrpSpPr>
            <a:grpSpLocks/>
          </p:cNvGrpSpPr>
          <p:nvPr/>
        </p:nvGrpSpPr>
        <p:grpSpPr bwMode="auto">
          <a:xfrm>
            <a:off x="5665694" y="2785155"/>
            <a:ext cx="358588" cy="2653553"/>
            <a:chOff x="3696" y="2640"/>
            <a:chExt cx="240" cy="1392"/>
          </a:xfrm>
        </p:grpSpPr>
        <p:sp>
          <p:nvSpPr>
            <p:cNvPr id="16426" name="Oval 4">
              <a:extLst>
                <a:ext uri="{FF2B5EF4-FFF2-40B4-BE49-F238E27FC236}">
                  <a16:creationId xmlns:a16="http://schemas.microsoft.com/office/drawing/2014/main" id="{C4946695-F486-5871-25AF-0227FAB18199}"/>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427" name="Rectangle 5">
              <a:extLst>
                <a:ext uri="{FF2B5EF4-FFF2-40B4-BE49-F238E27FC236}">
                  <a16:creationId xmlns:a16="http://schemas.microsoft.com/office/drawing/2014/main" id="{636ABB7F-9F99-0419-1DA7-198E57DAE79F}"/>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428" name="Oval 6">
              <a:extLst>
                <a:ext uri="{FF2B5EF4-FFF2-40B4-BE49-F238E27FC236}">
                  <a16:creationId xmlns:a16="http://schemas.microsoft.com/office/drawing/2014/main" id="{923721BC-0125-895F-3E89-EC9CC4C74013}"/>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429" name="Rectangle 7">
              <a:extLst>
                <a:ext uri="{FF2B5EF4-FFF2-40B4-BE49-F238E27FC236}">
                  <a16:creationId xmlns:a16="http://schemas.microsoft.com/office/drawing/2014/main" id="{A9C72116-579B-66F1-EA83-B6D5CE6DA8FA}"/>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430" name="Line 8">
              <a:extLst>
                <a:ext uri="{FF2B5EF4-FFF2-40B4-BE49-F238E27FC236}">
                  <a16:creationId xmlns:a16="http://schemas.microsoft.com/office/drawing/2014/main" id="{541C76EB-8A28-F685-6F0E-E7C646F909C2}"/>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6388" name="Oval 9">
            <a:extLst>
              <a:ext uri="{FF2B5EF4-FFF2-40B4-BE49-F238E27FC236}">
                <a16:creationId xmlns:a16="http://schemas.microsoft.com/office/drawing/2014/main" id="{0B25800E-9ADF-D209-AB1A-9F495572977E}"/>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389" name="Text Box 10">
            <a:extLst>
              <a:ext uri="{FF2B5EF4-FFF2-40B4-BE49-F238E27FC236}">
                <a16:creationId xmlns:a16="http://schemas.microsoft.com/office/drawing/2014/main" id="{74C64733-05E3-F882-8382-2E1B92652AED}"/>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6390" name="Line 11">
            <a:extLst>
              <a:ext uri="{FF2B5EF4-FFF2-40B4-BE49-F238E27FC236}">
                <a16:creationId xmlns:a16="http://schemas.microsoft.com/office/drawing/2014/main" id="{3A93E1EF-6188-D346-301A-21A1535EE853}"/>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391" name="Text Box 12">
            <a:extLst>
              <a:ext uri="{FF2B5EF4-FFF2-40B4-BE49-F238E27FC236}">
                <a16:creationId xmlns:a16="http://schemas.microsoft.com/office/drawing/2014/main" id="{22EE5FAD-F817-3080-0294-4481544D0433}"/>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16392" name="Oval 13">
            <a:extLst>
              <a:ext uri="{FF2B5EF4-FFF2-40B4-BE49-F238E27FC236}">
                <a16:creationId xmlns:a16="http://schemas.microsoft.com/office/drawing/2014/main" id="{DCCFE028-05F4-0B20-D050-F4B72F494B61}"/>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393" name="Text Box 14">
            <a:extLst>
              <a:ext uri="{FF2B5EF4-FFF2-40B4-BE49-F238E27FC236}">
                <a16:creationId xmlns:a16="http://schemas.microsoft.com/office/drawing/2014/main" id="{CCEAC047-59A8-02FC-9303-71B6F316D72C}"/>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6394" name="Line 15">
            <a:extLst>
              <a:ext uri="{FF2B5EF4-FFF2-40B4-BE49-F238E27FC236}">
                <a16:creationId xmlns:a16="http://schemas.microsoft.com/office/drawing/2014/main" id="{377D9671-E955-4841-F86A-5EFF75936782}"/>
              </a:ext>
            </a:extLst>
          </p:cNvPr>
          <p:cNvSpPr>
            <a:spLocks noChangeShapeType="1"/>
          </p:cNvSpPr>
          <p:nvPr/>
        </p:nvSpPr>
        <p:spPr bwMode="auto">
          <a:xfrm>
            <a:off x="2581835" y="3000308"/>
            <a:ext cx="7458635" cy="2438400"/>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395" name="Text Box 16">
            <a:extLst>
              <a:ext uri="{FF2B5EF4-FFF2-40B4-BE49-F238E27FC236}">
                <a16:creationId xmlns:a16="http://schemas.microsoft.com/office/drawing/2014/main" id="{A30ABC2C-BA1C-863F-E6DF-6BA046180D60}"/>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6396" name="Oval 17">
            <a:extLst>
              <a:ext uri="{FF2B5EF4-FFF2-40B4-BE49-F238E27FC236}">
                <a16:creationId xmlns:a16="http://schemas.microsoft.com/office/drawing/2014/main" id="{0040FC17-ECDD-A494-9DE0-12DD8CEC0A23}"/>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397" name="Text Box 18">
            <a:extLst>
              <a:ext uri="{FF2B5EF4-FFF2-40B4-BE49-F238E27FC236}">
                <a16:creationId xmlns:a16="http://schemas.microsoft.com/office/drawing/2014/main" id="{35F3D224-BDBB-325B-75B3-08A00CBD5A15}"/>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6398" name="Text Box 19">
            <a:extLst>
              <a:ext uri="{FF2B5EF4-FFF2-40B4-BE49-F238E27FC236}">
                <a16:creationId xmlns:a16="http://schemas.microsoft.com/office/drawing/2014/main" id="{67AB96CA-FE7A-6867-8CA9-1AE2E74834EF}"/>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6399" name="Line 20">
            <a:extLst>
              <a:ext uri="{FF2B5EF4-FFF2-40B4-BE49-F238E27FC236}">
                <a16:creationId xmlns:a16="http://schemas.microsoft.com/office/drawing/2014/main" id="{BF9BA3CD-0B54-91B6-1456-61372A86A209}"/>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0" name="Line 21">
            <a:extLst>
              <a:ext uri="{FF2B5EF4-FFF2-40B4-BE49-F238E27FC236}">
                <a16:creationId xmlns:a16="http://schemas.microsoft.com/office/drawing/2014/main" id="{930D236A-8D15-845C-C593-68DA94BA280E}"/>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1" name="Text Box 22">
            <a:extLst>
              <a:ext uri="{FF2B5EF4-FFF2-40B4-BE49-F238E27FC236}">
                <a16:creationId xmlns:a16="http://schemas.microsoft.com/office/drawing/2014/main" id="{6FE08FC4-875C-FF3D-66EA-14ADC2A21BED}"/>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6402" name="Line 23">
            <a:extLst>
              <a:ext uri="{FF2B5EF4-FFF2-40B4-BE49-F238E27FC236}">
                <a16:creationId xmlns:a16="http://schemas.microsoft.com/office/drawing/2014/main" id="{8F88F1AB-D083-C613-0AE6-484854273E88}"/>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3" name="Line 24">
            <a:extLst>
              <a:ext uri="{FF2B5EF4-FFF2-40B4-BE49-F238E27FC236}">
                <a16:creationId xmlns:a16="http://schemas.microsoft.com/office/drawing/2014/main" id="{4128DD9F-9C3B-2A33-3992-7A3406FB0D2D}"/>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4" name="Line 25">
            <a:extLst>
              <a:ext uri="{FF2B5EF4-FFF2-40B4-BE49-F238E27FC236}">
                <a16:creationId xmlns:a16="http://schemas.microsoft.com/office/drawing/2014/main" id="{DF26966D-730B-12F5-C077-EA6B738D38C4}"/>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5" name="Line 26">
            <a:extLst>
              <a:ext uri="{FF2B5EF4-FFF2-40B4-BE49-F238E27FC236}">
                <a16:creationId xmlns:a16="http://schemas.microsoft.com/office/drawing/2014/main" id="{5095205A-4AB4-52DA-11FF-B5B38F653741}"/>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6" name="Line 27">
            <a:extLst>
              <a:ext uri="{FF2B5EF4-FFF2-40B4-BE49-F238E27FC236}">
                <a16:creationId xmlns:a16="http://schemas.microsoft.com/office/drawing/2014/main" id="{70FF74CB-9823-4F04-A10A-66D25B2F4822}"/>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7" name="Line 28">
            <a:extLst>
              <a:ext uri="{FF2B5EF4-FFF2-40B4-BE49-F238E27FC236}">
                <a16:creationId xmlns:a16="http://schemas.microsoft.com/office/drawing/2014/main" id="{B3A8E80E-EE5C-3E76-7A9D-D65276688C8F}"/>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8" name="Line 29">
            <a:extLst>
              <a:ext uri="{FF2B5EF4-FFF2-40B4-BE49-F238E27FC236}">
                <a16:creationId xmlns:a16="http://schemas.microsoft.com/office/drawing/2014/main" id="{4F82E03C-3D59-90F6-3544-9B5E475613D7}"/>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09" name="Line 30">
            <a:extLst>
              <a:ext uri="{FF2B5EF4-FFF2-40B4-BE49-F238E27FC236}">
                <a16:creationId xmlns:a16="http://schemas.microsoft.com/office/drawing/2014/main" id="{E1F883A5-F060-5B3D-F506-5A471DB6B128}"/>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10" name="Line 31">
            <a:extLst>
              <a:ext uri="{FF2B5EF4-FFF2-40B4-BE49-F238E27FC236}">
                <a16:creationId xmlns:a16="http://schemas.microsoft.com/office/drawing/2014/main" id="{249D425B-3B21-AAAD-7550-5EE9556684B6}"/>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11" name="Line 32">
            <a:extLst>
              <a:ext uri="{FF2B5EF4-FFF2-40B4-BE49-F238E27FC236}">
                <a16:creationId xmlns:a16="http://schemas.microsoft.com/office/drawing/2014/main" id="{ADCFAE09-C038-693E-1A13-D1F84C8ABA41}"/>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12" name="Line 33">
            <a:extLst>
              <a:ext uri="{FF2B5EF4-FFF2-40B4-BE49-F238E27FC236}">
                <a16:creationId xmlns:a16="http://schemas.microsoft.com/office/drawing/2014/main" id="{9BF95525-0665-1E20-D8AB-33617A571733}"/>
              </a:ext>
            </a:extLst>
          </p:cNvPr>
          <p:cNvSpPr>
            <a:spLocks noChangeShapeType="1"/>
          </p:cNvSpPr>
          <p:nvPr/>
        </p:nvSpPr>
        <p:spPr bwMode="auto">
          <a:xfrm>
            <a:off x="2581835" y="3000308"/>
            <a:ext cx="3299012" cy="2008094"/>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13" name="Oval 34">
            <a:extLst>
              <a:ext uri="{FF2B5EF4-FFF2-40B4-BE49-F238E27FC236}">
                <a16:creationId xmlns:a16="http://schemas.microsoft.com/office/drawing/2014/main" id="{1DAC0C1A-F2F7-3559-6E8D-6258EACDBBE0}"/>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414" name="Text Box 35">
            <a:extLst>
              <a:ext uri="{FF2B5EF4-FFF2-40B4-BE49-F238E27FC236}">
                <a16:creationId xmlns:a16="http://schemas.microsoft.com/office/drawing/2014/main" id="{38ADE0AA-5ACA-E123-0B03-FE8A3F3333DD}"/>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6415" name="Text Box 36">
            <a:extLst>
              <a:ext uri="{FF2B5EF4-FFF2-40B4-BE49-F238E27FC236}">
                <a16:creationId xmlns:a16="http://schemas.microsoft.com/office/drawing/2014/main" id="{98AB4DD6-F2A6-BDDB-39B0-D148A9508592}"/>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6416" name="Oval 37">
            <a:extLst>
              <a:ext uri="{FF2B5EF4-FFF2-40B4-BE49-F238E27FC236}">
                <a16:creationId xmlns:a16="http://schemas.microsoft.com/office/drawing/2014/main" id="{DB2DDF30-94A1-AA7F-FA78-7A35679A4CF0}"/>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417" name="Text Box 38">
            <a:extLst>
              <a:ext uri="{FF2B5EF4-FFF2-40B4-BE49-F238E27FC236}">
                <a16:creationId xmlns:a16="http://schemas.microsoft.com/office/drawing/2014/main" id="{76BA0B46-27EF-9D1E-C4DF-61BBA880A788}"/>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6418" name="Text Box 39">
            <a:extLst>
              <a:ext uri="{FF2B5EF4-FFF2-40B4-BE49-F238E27FC236}">
                <a16:creationId xmlns:a16="http://schemas.microsoft.com/office/drawing/2014/main" id="{EDEBB558-1E71-E635-9D06-5F72C98DA1AA}"/>
              </a:ext>
            </a:extLst>
          </p:cNvPr>
          <p:cNvSpPr txBox="1">
            <a:spLocks noChangeArrowheads="1"/>
          </p:cNvSpPr>
          <p:nvPr/>
        </p:nvSpPr>
        <p:spPr bwMode="auto">
          <a:xfrm>
            <a:off x="6024282" y="1924543"/>
            <a:ext cx="4249271" cy="1275523"/>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err="1">
                <a:solidFill>
                  <a:srgbClr val="B8C0CA"/>
                </a:solidFill>
              </a:rPr>
              <a:t>Schließlich</a:t>
            </a:r>
            <a:r>
              <a:rPr lang="en-US" altLang="en-US" sz="1129" dirty="0">
                <a:solidFill>
                  <a:srgbClr val="B8C0CA"/>
                </a:solidFill>
              </a:rPr>
              <a:t> </a:t>
            </a:r>
            <a:r>
              <a:rPr lang="en-US" altLang="en-US" sz="1129" dirty="0" err="1">
                <a:solidFill>
                  <a:srgbClr val="B8C0CA"/>
                </a:solidFill>
              </a:rPr>
              <a:t>gibt</a:t>
            </a:r>
            <a:r>
              <a:rPr lang="en-US" altLang="en-US" sz="1129" dirty="0">
                <a:solidFill>
                  <a:srgbClr val="B8C0CA"/>
                </a:solidFill>
              </a:rPr>
              <a:t> es </a:t>
            </a:r>
            <a:r>
              <a:rPr lang="en-US" altLang="en-US" sz="1129" dirty="0" err="1">
                <a:solidFill>
                  <a:srgbClr val="B8C0CA"/>
                </a:solidFill>
              </a:rPr>
              <a:t>einen</a:t>
            </a:r>
            <a:r>
              <a:rPr lang="en-US" altLang="en-US" sz="1129" dirty="0">
                <a:solidFill>
                  <a:srgbClr val="B8C0CA"/>
                </a:solidFill>
              </a:rPr>
              <a:t> Strahl, der die </a:t>
            </a:r>
          </a:p>
          <a:p>
            <a:pPr eaLnBrk="1" hangingPunct="1">
              <a:lnSpc>
                <a:spcPct val="90000"/>
              </a:lnSpc>
              <a:spcBef>
                <a:spcPct val="0"/>
              </a:spcBef>
              <a:buClrTx/>
              <a:buSzTx/>
              <a:buFontTx/>
              <a:buNone/>
            </a:pPr>
            <a:r>
              <a:rPr lang="en-US" altLang="en-US" sz="1129" dirty="0" err="1">
                <a:solidFill>
                  <a:srgbClr val="B8C0CA"/>
                </a:solidFill>
              </a:rPr>
              <a:t>Objektspitze</a:t>
            </a:r>
            <a:r>
              <a:rPr lang="en-US" altLang="en-US" sz="1129" dirty="0">
                <a:solidFill>
                  <a:srgbClr val="B8C0CA"/>
                </a:solidFill>
              </a:rPr>
              <a:t> </a:t>
            </a:r>
            <a:r>
              <a:rPr lang="en-US" altLang="en-US" sz="1129" dirty="0" err="1">
                <a:solidFill>
                  <a:srgbClr val="B8C0CA"/>
                </a:solidFill>
              </a:rPr>
              <a:t>verlässt</a:t>
            </a:r>
            <a:r>
              <a:rPr lang="en-US" altLang="en-US" sz="1129" dirty="0">
                <a:solidFill>
                  <a:srgbClr val="B8C0CA"/>
                </a:solidFill>
              </a:rPr>
              <a:t> und auf einem </a:t>
            </a:r>
          </a:p>
          <a:p>
            <a:pPr eaLnBrk="1" hangingPunct="1">
              <a:lnSpc>
                <a:spcPct val="90000"/>
              </a:lnSpc>
              <a:spcBef>
                <a:spcPct val="0"/>
              </a:spcBef>
              <a:buClrTx/>
              <a:buSzTx/>
              <a:buFontTx/>
              <a:buNone/>
            </a:pPr>
            <a:r>
              <a:rPr lang="en-US" altLang="en-US" sz="1129" b="1" i="1" dirty="0" err="1">
                <a:solidFill>
                  <a:srgbClr val="B8C0CA"/>
                </a:solidFill>
              </a:rPr>
              <a:t>genau</a:t>
            </a:r>
            <a:r>
              <a:rPr lang="en-US" altLang="en-US" sz="1129" b="1" i="1" dirty="0">
                <a:solidFill>
                  <a:srgbClr val="B8C0CA"/>
                </a:solidFill>
              </a:rPr>
              <a:t> </a:t>
            </a:r>
            <a:r>
              <a:rPr lang="en-US" altLang="en-US" sz="1129" dirty="0">
                <a:solidFill>
                  <a:srgbClr val="B8C0CA"/>
                </a:solidFill>
              </a:rPr>
              <a:t>parallel </a:t>
            </a:r>
            <a:r>
              <a:rPr lang="en-US" altLang="en-US" sz="1129" dirty="0" err="1">
                <a:solidFill>
                  <a:srgbClr val="B8C0CA"/>
                </a:solidFill>
              </a:rPr>
              <a:t>zur</a:t>
            </a:r>
            <a:r>
              <a:rPr lang="en-US" altLang="en-US" sz="1129" dirty="0">
                <a:solidFill>
                  <a:srgbClr val="B8C0CA"/>
                </a:solidFill>
              </a:rPr>
              <a:t> </a:t>
            </a:r>
            <a:r>
              <a:rPr lang="en-US" altLang="en-US" sz="1129" dirty="0" err="1">
                <a:solidFill>
                  <a:srgbClr val="B8C0CA"/>
                </a:solidFill>
              </a:rPr>
              <a:t>optischen</a:t>
            </a:r>
            <a:r>
              <a:rPr lang="en-US" altLang="en-US" sz="1129" dirty="0">
                <a:solidFill>
                  <a:srgbClr val="B8C0CA"/>
                </a:solidFill>
              </a:rPr>
              <a:t> </a:t>
            </a:r>
            <a:r>
              <a:rPr lang="en-US" altLang="en-US" sz="1129" dirty="0" err="1">
                <a:solidFill>
                  <a:srgbClr val="B8C0CA"/>
                </a:solidFill>
              </a:rPr>
              <a:t>Achse</a:t>
            </a:r>
            <a:r>
              <a:rPr lang="en-US" altLang="en-US" sz="1129" dirty="0">
                <a:solidFill>
                  <a:srgbClr val="B8C0CA"/>
                </a:solidFill>
              </a:rPr>
              <a:t> </a:t>
            </a:r>
            <a:r>
              <a:rPr lang="en-US" altLang="en-US" sz="1129" dirty="0" err="1">
                <a:solidFill>
                  <a:srgbClr val="B8C0CA"/>
                </a:solidFill>
              </a:rPr>
              <a:t>verlaufenden</a:t>
            </a:r>
            <a:r>
              <a:rPr lang="en-US" altLang="en-US" sz="1129" dirty="0">
                <a:solidFill>
                  <a:srgbClr val="B8C0CA"/>
                </a:solidFill>
              </a:rPr>
              <a:t> Weg auf die Linse </a:t>
            </a:r>
            <a:r>
              <a:rPr lang="en-US" altLang="en-US" sz="1129" dirty="0" err="1">
                <a:solidFill>
                  <a:srgbClr val="B8C0CA"/>
                </a:solidFill>
              </a:rPr>
              <a:t>trifft</a:t>
            </a:r>
            <a:r>
              <a:rPr lang="en-US" altLang="en-US" sz="1129" dirty="0">
                <a:solidFill>
                  <a:srgbClr val="B8C0CA"/>
                </a:solidFill>
              </a:rPr>
              <a:t>.</a:t>
            </a:r>
          </a:p>
          <a:p>
            <a:pPr eaLnBrk="1" hangingPunct="1">
              <a:lnSpc>
                <a:spcPct val="90000"/>
              </a:lnSpc>
              <a:spcBef>
                <a:spcPct val="0"/>
              </a:spcBef>
              <a:buClrTx/>
              <a:buSzTx/>
              <a:buFontTx/>
              <a:buNone/>
            </a:pPr>
            <a:r>
              <a:rPr lang="en-US" altLang="en-US" sz="1129" b="1" i="1" dirty="0" err="1">
                <a:solidFill>
                  <a:srgbClr val="1A5FB4"/>
                </a:solidFill>
              </a:rPr>
              <a:t>Wohin</a:t>
            </a:r>
            <a:r>
              <a:rPr lang="en-US" altLang="en-US" sz="1129" b="1" i="1" dirty="0">
                <a:solidFill>
                  <a:srgbClr val="1A5FB4"/>
                </a:solidFill>
              </a:rPr>
              <a:t> </a:t>
            </a:r>
            <a:r>
              <a:rPr lang="en-US" altLang="en-US" sz="1129" b="1" i="1" dirty="0" err="1">
                <a:solidFill>
                  <a:srgbClr val="1A5FB4"/>
                </a:solidFill>
              </a:rPr>
              <a:t>wird</a:t>
            </a:r>
            <a:r>
              <a:rPr lang="en-US" altLang="en-US" sz="1129" b="1" i="1" dirty="0">
                <a:solidFill>
                  <a:srgbClr val="1A5FB4"/>
                </a:solidFill>
              </a:rPr>
              <a:t> </a:t>
            </a:r>
            <a:r>
              <a:rPr lang="en-US" altLang="en-US" sz="1129" b="1" dirty="0" err="1">
                <a:solidFill>
                  <a:srgbClr val="1A5FB4"/>
                </a:solidFill>
              </a:rPr>
              <a:t>dieser</a:t>
            </a:r>
            <a:r>
              <a:rPr lang="en-US" altLang="en-US" sz="1129" b="1" dirty="0">
                <a:solidFill>
                  <a:srgbClr val="1A5FB4"/>
                </a:solidFill>
              </a:rPr>
              <a:t> </a:t>
            </a:r>
            <a:r>
              <a:rPr lang="en-US" altLang="en-US" sz="1129" b="1" i="1" dirty="0">
                <a:solidFill>
                  <a:srgbClr val="1A5FB4"/>
                </a:solidFill>
              </a:rPr>
              <a:t>Strahl </a:t>
            </a:r>
            <a:r>
              <a:rPr lang="en-US" altLang="en-US" sz="1129" b="1" i="1" dirty="0" err="1">
                <a:solidFill>
                  <a:srgbClr val="1A5FB4"/>
                </a:solidFill>
              </a:rPr>
              <a:t>gehen</a:t>
            </a:r>
            <a:r>
              <a:rPr lang="en-US" altLang="en-US" sz="1129" b="1" i="1" dirty="0">
                <a:solidFill>
                  <a:srgbClr val="1A5FB4"/>
                </a:solidFill>
              </a:rPr>
              <a:t>?</a:t>
            </a:r>
            <a:endParaRPr lang="en-US" altLang="en-US" sz="1694" dirty="0">
              <a:solidFill>
                <a:srgbClr val="1A5FB4"/>
              </a:solidFill>
            </a:endParaRPr>
          </a:p>
          <a:p>
            <a:pPr eaLnBrk="1" hangingPunct="1">
              <a:lnSpc>
                <a:spcPct val="90000"/>
              </a:lnSpc>
              <a:spcBef>
                <a:spcPct val="0"/>
              </a:spcBef>
              <a:buClrTx/>
              <a:buSzTx/>
              <a:buFontTx/>
              <a:buNone/>
            </a:pPr>
            <a:r>
              <a:rPr lang="en-US" altLang="en-US" sz="1129" dirty="0">
                <a:solidFill>
                  <a:srgbClr val="1A5FB4"/>
                </a:solidFill>
              </a:rPr>
              <a:t> Per Definition </a:t>
            </a:r>
            <a:r>
              <a:rPr lang="en-US" altLang="en-US" sz="1129" dirty="0" err="1">
                <a:solidFill>
                  <a:srgbClr val="1A5FB4"/>
                </a:solidFill>
              </a:rPr>
              <a:t>wird</a:t>
            </a:r>
            <a:r>
              <a:rPr lang="en-US" altLang="en-US" sz="1129" dirty="0">
                <a:solidFill>
                  <a:srgbClr val="1A5FB4"/>
                </a:solidFill>
              </a:rPr>
              <a:t> </a:t>
            </a:r>
            <a:r>
              <a:rPr lang="en-US" altLang="en-US" sz="1129" dirty="0" err="1">
                <a:solidFill>
                  <a:srgbClr val="1A5FB4"/>
                </a:solidFill>
              </a:rPr>
              <a:t>ein</a:t>
            </a:r>
            <a:r>
              <a:rPr lang="en-US" altLang="en-US" sz="1129" dirty="0">
                <a:solidFill>
                  <a:srgbClr val="1A5FB4"/>
                </a:solidFill>
              </a:rPr>
              <a:t> Strahl, der parallel </a:t>
            </a:r>
            <a:r>
              <a:rPr lang="en-US" altLang="en-US" sz="1129" dirty="0" err="1">
                <a:solidFill>
                  <a:srgbClr val="1A5FB4"/>
                </a:solidFill>
              </a:rPr>
              <a:t>zur</a:t>
            </a:r>
            <a:r>
              <a:rPr lang="en-US" altLang="en-US" sz="1129" dirty="0">
                <a:solidFill>
                  <a:srgbClr val="1A5FB4"/>
                </a:solidFill>
              </a:rPr>
              <a:t> </a:t>
            </a:r>
            <a:r>
              <a:rPr lang="en-US" altLang="en-US" sz="1129" dirty="0" err="1">
                <a:solidFill>
                  <a:srgbClr val="1A5FB4"/>
                </a:solidFill>
              </a:rPr>
              <a:t>optischen</a:t>
            </a:r>
            <a:r>
              <a:rPr lang="en-US" altLang="en-US" sz="1129" dirty="0">
                <a:solidFill>
                  <a:srgbClr val="1A5FB4"/>
                </a:solidFill>
              </a:rPr>
              <a:t> </a:t>
            </a:r>
            <a:r>
              <a:rPr lang="en-US" altLang="en-US" sz="1129" dirty="0" err="1">
                <a:solidFill>
                  <a:srgbClr val="1A5FB4"/>
                </a:solidFill>
              </a:rPr>
              <a:t>Achse</a:t>
            </a:r>
            <a:r>
              <a:rPr lang="en-US" altLang="en-US" sz="1129" dirty="0">
                <a:solidFill>
                  <a:srgbClr val="1A5FB4"/>
                </a:solidFill>
              </a:rPr>
              <a:t> </a:t>
            </a:r>
            <a:r>
              <a:rPr lang="en-US" altLang="en-US" sz="1129" dirty="0" err="1">
                <a:solidFill>
                  <a:srgbClr val="1A5FB4"/>
                </a:solidFill>
              </a:rPr>
              <a:t>ist</a:t>
            </a:r>
            <a:r>
              <a:rPr lang="en-US" altLang="en-US" sz="1129" dirty="0">
                <a:solidFill>
                  <a:srgbClr val="1A5FB4"/>
                </a:solidFill>
              </a:rPr>
              <a:t>, </a:t>
            </a:r>
            <a:r>
              <a:rPr lang="en-US" altLang="en-US" sz="1129" dirty="0" err="1">
                <a:solidFill>
                  <a:srgbClr val="1A5FB4"/>
                </a:solidFill>
              </a:rPr>
              <a:t>beim</a:t>
            </a:r>
            <a:r>
              <a:rPr lang="en-US" altLang="en-US" sz="1129" dirty="0">
                <a:solidFill>
                  <a:srgbClr val="1A5FB4"/>
                </a:solidFill>
              </a:rPr>
              <a:t> </a:t>
            </a:r>
            <a:r>
              <a:rPr lang="en-US" altLang="en-US" sz="1129" dirty="0" err="1">
                <a:solidFill>
                  <a:srgbClr val="1A5FB4"/>
                </a:solidFill>
              </a:rPr>
              <a:t>Austritt</a:t>
            </a:r>
            <a:r>
              <a:rPr lang="en-US" altLang="en-US" sz="1129" dirty="0">
                <a:solidFill>
                  <a:srgbClr val="1A5FB4"/>
                </a:solidFill>
              </a:rPr>
              <a:t> </a:t>
            </a:r>
            <a:r>
              <a:rPr lang="en-US" altLang="en-US" sz="1129" dirty="0" err="1">
                <a:solidFill>
                  <a:srgbClr val="1A5FB4"/>
                </a:solidFill>
              </a:rPr>
              <a:t>aus</a:t>
            </a:r>
            <a:r>
              <a:rPr lang="en-US" altLang="en-US" sz="1129" dirty="0">
                <a:solidFill>
                  <a:srgbClr val="1A5FB4"/>
                </a:solidFill>
              </a:rPr>
              <a:t> </a:t>
            </a:r>
            <a:r>
              <a:rPr lang="en-US" altLang="en-US" sz="1129" dirty="0" err="1">
                <a:solidFill>
                  <a:srgbClr val="1A5FB4"/>
                </a:solidFill>
              </a:rPr>
              <a:t>einer</a:t>
            </a:r>
            <a:r>
              <a:rPr lang="en-US" altLang="en-US" sz="1129" dirty="0">
                <a:solidFill>
                  <a:srgbClr val="1A5FB4"/>
                </a:solidFill>
              </a:rPr>
              <a:t> Linse </a:t>
            </a:r>
          </a:p>
          <a:p>
            <a:pPr eaLnBrk="1" hangingPunct="1">
              <a:lnSpc>
                <a:spcPct val="90000"/>
              </a:lnSpc>
              <a:spcBef>
                <a:spcPct val="0"/>
              </a:spcBef>
              <a:buClrTx/>
              <a:buSzTx/>
              <a:buFontTx/>
              <a:buNone/>
            </a:pPr>
            <a:r>
              <a:rPr lang="en-US" altLang="en-US" sz="1129" dirty="0">
                <a:solidFill>
                  <a:srgbClr val="1A5FB4"/>
                </a:solidFill>
              </a:rPr>
              <a:t>         </a:t>
            </a:r>
            <a:r>
              <a:rPr lang="en-US" altLang="en-US" sz="1129" dirty="0" err="1">
                <a:solidFill>
                  <a:srgbClr val="1A5FB4"/>
                </a:solidFill>
              </a:rPr>
              <a:t>durch</a:t>
            </a:r>
            <a:r>
              <a:rPr lang="en-US" altLang="en-US" sz="1129" dirty="0">
                <a:solidFill>
                  <a:srgbClr val="1A5FB4"/>
                </a:solidFill>
              </a:rPr>
              <a:t> den </a:t>
            </a:r>
            <a:r>
              <a:rPr lang="en-US" altLang="en-US" sz="1129" dirty="0" err="1">
                <a:solidFill>
                  <a:srgbClr val="1A5FB4"/>
                </a:solidFill>
              </a:rPr>
              <a:t>sekundären</a:t>
            </a:r>
            <a:r>
              <a:rPr lang="en-US" altLang="en-US" sz="1129" dirty="0">
                <a:solidFill>
                  <a:srgbClr val="1A5FB4"/>
                </a:solidFill>
              </a:rPr>
              <a:t> </a:t>
            </a:r>
            <a:r>
              <a:rPr lang="en-US" altLang="en-US" sz="1129" dirty="0" err="1">
                <a:solidFill>
                  <a:srgbClr val="1A5FB4"/>
                </a:solidFill>
              </a:rPr>
              <a:t>Brennpunkt</a:t>
            </a:r>
            <a:r>
              <a:rPr lang="en-US" altLang="en-US" sz="1129" dirty="0">
                <a:solidFill>
                  <a:srgbClr val="1A5FB4"/>
                </a:solidFill>
              </a:rPr>
              <a:t> der Linse </a:t>
            </a:r>
            <a:r>
              <a:rPr lang="en-US" altLang="en-US" sz="1129" dirty="0" err="1">
                <a:solidFill>
                  <a:srgbClr val="1A5FB4"/>
                </a:solidFill>
              </a:rPr>
              <a:t>gehen</a:t>
            </a:r>
            <a:r>
              <a:rPr lang="en-US" altLang="en-US" sz="1129" dirty="0">
                <a:solidFill>
                  <a:srgbClr val="1A5FB4"/>
                </a:solidFill>
              </a:rPr>
              <a:t>.</a:t>
            </a:r>
            <a:endParaRPr lang="en-US" altLang="en-US" sz="1694" b="1" i="1" dirty="0">
              <a:solidFill>
                <a:srgbClr val="1A5FB4"/>
              </a:solidFill>
            </a:endParaRPr>
          </a:p>
        </p:txBody>
      </p:sp>
      <p:sp>
        <p:nvSpPr>
          <p:cNvPr id="16419" name="Line 40">
            <a:extLst>
              <a:ext uri="{FF2B5EF4-FFF2-40B4-BE49-F238E27FC236}">
                <a16:creationId xmlns:a16="http://schemas.microsoft.com/office/drawing/2014/main" id="{09120446-2DA9-DA79-ACF2-D0BD4D6ACEF3}"/>
              </a:ext>
            </a:extLst>
          </p:cNvPr>
          <p:cNvSpPr>
            <a:spLocks noChangeShapeType="1"/>
          </p:cNvSpPr>
          <p:nvPr/>
        </p:nvSpPr>
        <p:spPr bwMode="auto">
          <a:xfrm>
            <a:off x="5880847" y="5008402"/>
            <a:ext cx="3872753" cy="0"/>
          </a:xfrm>
          <a:prstGeom prst="line">
            <a:avLst/>
          </a:prstGeom>
          <a:noFill/>
          <a:ln w="1792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20" name="Line 41">
            <a:extLst>
              <a:ext uri="{FF2B5EF4-FFF2-40B4-BE49-F238E27FC236}">
                <a16:creationId xmlns:a16="http://schemas.microsoft.com/office/drawing/2014/main" id="{7C541FA0-EE34-D0AD-CA9D-933804DC9A4B}"/>
              </a:ext>
            </a:extLst>
          </p:cNvPr>
          <p:cNvSpPr>
            <a:spLocks noChangeShapeType="1"/>
          </p:cNvSpPr>
          <p:nvPr/>
        </p:nvSpPr>
        <p:spPr bwMode="auto">
          <a:xfrm>
            <a:off x="2581835" y="3000308"/>
            <a:ext cx="329901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21" name="Line 42">
            <a:extLst>
              <a:ext uri="{FF2B5EF4-FFF2-40B4-BE49-F238E27FC236}">
                <a16:creationId xmlns:a16="http://schemas.microsoft.com/office/drawing/2014/main" id="{4BEE5F4D-AECD-47F6-167F-920FF22221AE}"/>
              </a:ext>
            </a:extLst>
          </p:cNvPr>
          <p:cNvSpPr>
            <a:spLocks noChangeShapeType="1"/>
          </p:cNvSpPr>
          <p:nvPr/>
        </p:nvSpPr>
        <p:spPr bwMode="auto">
          <a:xfrm>
            <a:off x="5880847" y="3000308"/>
            <a:ext cx="3872753" cy="2725271"/>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6422" name="Oval 43">
            <a:extLst>
              <a:ext uri="{FF2B5EF4-FFF2-40B4-BE49-F238E27FC236}">
                <a16:creationId xmlns:a16="http://schemas.microsoft.com/office/drawing/2014/main" id="{9D3C16BB-DED3-1680-0ED5-E9D1E969D7E7}"/>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6423" name="Text Box 44">
            <a:extLst>
              <a:ext uri="{FF2B5EF4-FFF2-40B4-BE49-F238E27FC236}">
                <a16:creationId xmlns:a16="http://schemas.microsoft.com/office/drawing/2014/main" id="{4E419C0E-8D05-0643-4F62-17FF74FA86C8}"/>
              </a:ext>
            </a:extLst>
          </p:cNvPr>
          <p:cNvSpPr txBox="1">
            <a:spLocks noChangeArrowheads="1"/>
          </p:cNvSpPr>
          <p:nvPr/>
        </p:nvSpPr>
        <p:spPr bwMode="auto">
          <a:xfrm>
            <a:off x="1936376" y="5035296"/>
            <a:ext cx="4129741" cy="112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wird</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 </a:t>
            </a:r>
            <a:r>
              <a:rPr lang="en-US" altLang="en-US" sz="1129" i="1" dirty="0" err="1">
                <a:solidFill>
                  <a:srgbClr val="1A5FB4"/>
                </a:solidFill>
              </a:rPr>
              <a:t>befinden</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Ist</a:t>
            </a:r>
            <a:r>
              <a:rPr lang="en-US" altLang="en-US" sz="1129" i="1" dirty="0">
                <a:solidFill>
                  <a:srgbClr val="1A5FB4"/>
                </a:solidFill>
              </a:rPr>
              <a:t> es </a:t>
            </a:r>
            <a:r>
              <a:rPr lang="en-US" altLang="en-US" sz="1129" i="1" dirty="0" err="1">
                <a:solidFill>
                  <a:srgbClr val="1A5FB4"/>
                </a:solidFill>
              </a:rPr>
              <a:t>aufrecht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auf dem Kopf </a:t>
            </a:r>
            <a:r>
              <a:rPr lang="en-US" altLang="en-US" sz="1129" i="1" dirty="0" err="1">
                <a:solidFill>
                  <a:srgbClr val="1A5FB4"/>
                </a:solidFill>
              </a:rPr>
              <a:t>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Sind </a:t>
            </a:r>
            <a:r>
              <a:rPr lang="en-US" altLang="en-US" sz="1129" i="1" dirty="0" err="1">
                <a:solidFill>
                  <a:srgbClr val="1A5FB4"/>
                </a:solidFill>
              </a:rPr>
              <a:t>Objekt</a:t>
            </a:r>
            <a:r>
              <a:rPr lang="en-US" altLang="en-US" sz="1129" i="1" dirty="0">
                <a:solidFill>
                  <a:srgbClr val="1A5FB4"/>
                </a:solidFill>
              </a:rPr>
              <a:t> und Bild reell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en-US" altLang="en-US" sz="1129" i="1" dirty="0" err="1">
                <a:solidFill>
                  <a:srgbClr val="1A5FB4"/>
                </a:solidFill>
              </a:rPr>
              <a:t>Wird</a:t>
            </a:r>
            <a:r>
              <a:rPr lang="en-US" altLang="en-US" sz="1129" i="1" dirty="0">
                <a:solidFill>
                  <a:srgbClr val="1A5FB4"/>
                </a:solidFill>
              </a:rPr>
              <a:t> das Bild </a:t>
            </a:r>
            <a:r>
              <a:rPr lang="en-US" altLang="en-US" sz="1129" i="1" dirty="0" err="1">
                <a:solidFill>
                  <a:srgbClr val="1A5FB4"/>
                </a:solidFill>
              </a:rPr>
              <a:t>vergrößert</a:t>
            </a:r>
            <a:r>
              <a:rPr lang="en-US" altLang="en-US" sz="1129" i="1" dirty="0">
                <a:solidFill>
                  <a:srgbClr val="1A5FB4"/>
                </a:solidFill>
              </a:rPr>
              <a:t> </a:t>
            </a:r>
            <a:r>
              <a:rPr lang="en-US" altLang="en-US" sz="1129" i="1" dirty="0" err="1">
                <a:solidFill>
                  <a:srgbClr val="1A5FB4"/>
                </a:solidFill>
              </a:rPr>
              <a:t>oder</a:t>
            </a:r>
            <a:r>
              <a:rPr lang="en-US" altLang="en-US" sz="1129" i="1" dirty="0">
                <a:solidFill>
                  <a:srgbClr val="1A5FB4"/>
                </a:solidFill>
              </a:rPr>
              <a:t> </a:t>
            </a:r>
            <a:r>
              <a:rPr lang="en-US" altLang="en-US" sz="1129" i="1" dirty="0" err="1">
                <a:solidFill>
                  <a:srgbClr val="1A5FB4"/>
                </a:solidFill>
              </a:rPr>
              <a:t>verkleinert</a:t>
            </a:r>
            <a:r>
              <a:rPr lang="en-US" altLang="en-US" sz="1129" i="1" dirty="0">
                <a:solidFill>
                  <a:srgbClr val="1A5FB4"/>
                </a:solidFill>
              </a:rPr>
              <a:t>?</a:t>
            </a:r>
          </a:p>
        </p:txBody>
      </p:sp>
      <p:sp>
        <p:nvSpPr>
          <p:cNvPr id="16424" name="ZZ_Kopfleiste">
            <a:extLst>
              <a:ext uri="{FF2B5EF4-FFF2-40B4-BE49-F238E27FC236}">
                <a16:creationId xmlns:a16="http://schemas.microsoft.com/office/drawing/2014/main" id="{989BC964-E5C8-85AA-589D-93E86C4A17EB}"/>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6425" name="Slide Number Placeholder 1">
            <a:extLst>
              <a:ext uri="{FF2B5EF4-FFF2-40B4-BE49-F238E27FC236}">
                <a16:creationId xmlns:a16="http://schemas.microsoft.com/office/drawing/2014/main" id="{4509A602-6241-3562-192A-8617F5B12BE1}"/>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a:t>
            </a:fld>
            <a:endParaRPr lang="de-DE" sz="800">
              <a:latin typeface="Segoe UI"/>
            </a:endParaRPr>
          </a:p>
        </p:txBody>
      </p:sp>
      <p:cxnSp>
        <p:nvCxnSpPr>
          <p:cNvPr id="16431" name="ZZ_Fusszeile_Linie"/>
          <p:cNvCxnSpPr/>
          <p:nvPr/>
        </p:nvCxnSpPr>
        <p:spPr>
          <a:xfrm>
            <a:off x="274320" y="6565392"/>
            <a:ext cx="11643360" cy="0"/>
          </a:xfrm>
          <a:prstGeom prst="line">
            <a:avLst/>
          </a:prstGeom>
          <a:ln w="6350">
            <a:solidFill>
              <a:srgbClr val="D7DBE0"/>
            </a:solidFill>
          </a:ln>
        </p:spPr>
      </p:cxnSp>
      <p:sp>
        <p:nvSpPr>
          <p:cNvPr id="1643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Line 2">
            <a:extLst>
              <a:ext uri="{FF2B5EF4-FFF2-40B4-BE49-F238E27FC236}">
                <a16:creationId xmlns:a16="http://schemas.microsoft.com/office/drawing/2014/main" id="{E2C870B9-1424-DD6C-612E-D64BA0300384}"/>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7411" name="Group 3">
            <a:extLst>
              <a:ext uri="{FF2B5EF4-FFF2-40B4-BE49-F238E27FC236}">
                <a16:creationId xmlns:a16="http://schemas.microsoft.com/office/drawing/2014/main" id="{42BCF5AE-CEF1-4672-9AE4-675F66089E98}"/>
              </a:ext>
            </a:extLst>
          </p:cNvPr>
          <p:cNvGrpSpPr>
            <a:grpSpLocks/>
          </p:cNvGrpSpPr>
          <p:nvPr/>
        </p:nvGrpSpPr>
        <p:grpSpPr bwMode="auto">
          <a:xfrm>
            <a:off x="5665694" y="2785155"/>
            <a:ext cx="358588" cy="2653553"/>
            <a:chOff x="3696" y="2640"/>
            <a:chExt cx="240" cy="1392"/>
          </a:xfrm>
        </p:grpSpPr>
        <p:sp>
          <p:nvSpPr>
            <p:cNvPr id="17454" name="Oval 4">
              <a:extLst>
                <a:ext uri="{FF2B5EF4-FFF2-40B4-BE49-F238E27FC236}">
                  <a16:creationId xmlns:a16="http://schemas.microsoft.com/office/drawing/2014/main" id="{FFAB6243-5519-E028-0EE0-2727C0593FC0}"/>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55" name="Rectangle 5">
              <a:extLst>
                <a:ext uri="{FF2B5EF4-FFF2-40B4-BE49-F238E27FC236}">
                  <a16:creationId xmlns:a16="http://schemas.microsoft.com/office/drawing/2014/main" id="{324E7545-AABF-16A9-27A2-B281529CDBAC}"/>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56" name="Oval 6">
              <a:extLst>
                <a:ext uri="{FF2B5EF4-FFF2-40B4-BE49-F238E27FC236}">
                  <a16:creationId xmlns:a16="http://schemas.microsoft.com/office/drawing/2014/main" id="{38E3ED83-C659-E541-16E6-5D717F38B2C1}"/>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57" name="Rectangle 7">
              <a:extLst>
                <a:ext uri="{FF2B5EF4-FFF2-40B4-BE49-F238E27FC236}">
                  <a16:creationId xmlns:a16="http://schemas.microsoft.com/office/drawing/2014/main" id="{BFCEF35C-1B33-B4BB-0E98-37BFD042C1D5}"/>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58" name="Line 8">
              <a:extLst>
                <a:ext uri="{FF2B5EF4-FFF2-40B4-BE49-F238E27FC236}">
                  <a16:creationId xmlns:a16="http://schemas.microsoft.com/office/drawing/2014/main" id="{7AC49F62-E70D-6697-C7CC-90C4290FB5D0}"/>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7412" name="Oval 9">
            <a:extLst>
              <a:ext uri="{FF2B5EF4-FFF2-40B4-BE49-F238E27FC236}">
                <a16:creationId xmlns:a16="http://schemas.microsoft.com/office/drawing/2014/main" id="{DB37C7FC-447A-C973-4FCB-D1F1E69EA470}"/>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13" name="Text Box 10">
            <a:extLst>
              <a:ext uri="{FF2B5EF4-FFF2-40B4-BE49-F238E27FC236}">
                <a16:creationId xmlns:a16="http://schemas.microsoft.com/office/drawing/2014/main" id="{BBB0481B-AD44-37A2-7CD2-26045B26AB20}"/>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7414" name="Line 11">
            <a:extLst>
              <a:ext uri="{FF2B5EF4-FFF2-40B4-BE49-F238E27FC236}">
                <a16:creationId xmlns:a16="http://schemas.microsoft.com/office/drawing/2014/main" id="{B5F94D1C-FB03-8AA2-6D3B-DED9E02836C5}"/>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15" name="Text Box 12">
            <a:extLst>
              <a:ext uri="{FF2B5EF4-FFF2-40B4-BE49-F238E27FC236}">
                <a16:creationId xmlns:a16="http://schemas.microsoft.com/office/drawing/2014/main" id="{97193192-F20A-5B6E-0795-E440AD2A4026}"/>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17416" name="Oval 13">
            <a:extLst>
              <a:ext uri="{FF2B5EF4-FFF2-40B4-BE49-F238E27FC236}">
                <a16:creationId xmlns:a16="http://schemas.microsoft.com/office/drawing/2014/main" id="{4039F141-EE89-E035-158D-086D72D8EFB0}"/>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17" name="Text Box 14">
            <a:extLst>
              <a:ext uri="{FF2B5EF4-FFF2-40B4-BE49-F238E27FC236}">
                <a16:creationId xmlns:a16="http://schemas.microsoft.com/office/drawing/2014/main" id="{C5E5341E-0976-0B96-F985-83AD153DE533}"/>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7418" name="Line 15">
            <a:extLst>
              <a:ext uri="{FF2B5EF4-FFF2-40B4-BE49-F238E27FC236}">
                <a16:creationId xmlns:a16="http://schemas.microsoft.com/office/drawing/2014/main" id="{576F2252-A9E4-2880-E024-E295E6804558}"/>
              </a:ext>
            </a:extLst>
          </p:cNvPr>
          <p:cNvSpPr>
            <a:spLocks noChangeShapeType="1"/>
          </p:cNvSpPr>
          <p:nvPr/>
        </p:nvSpPr>
        <p:spPr bwMode="auto">
          <a:xfrm>
            <a:off x="2581835" y="3000308"/>
            <a:ext cx="7458635" cy="243840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19" name="Text Box 16">
            <a:extLst>
              <a:ext uri="{FF2B5EF4-FFF2-40B4-BE49-F238E27FC236}">
                <a16:creationId xmlns:a16="http://schemas.microsoft.com/office/drawing/2014/main" id="{13064843-7A12-D01A-EEC8-CA0BA2969853}"/>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7420" name="Oval 17">
            <a:extLst>
              <a:ext uri="{FF2B5EF4-FFF2-40B4-BE49-F238E27FC236}">
                <a16:creationId xmlns:a16="http://schemas.microsoft.com/office/drawing/2014/main" id="{69428722-4800-0A74-7991-8FC214AC3AE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21" name="Text Box 18">
            <a:extLst>
              <a:ext uri="{FF2B5EF4-FFF2-40B4-BE49-F238E27FC236}">
                <a16:creationId xmlns:a16="http://schemas.microsoft.com/office/drawing/2014/main" id="{6386F4CF-31F5-87B2-732C-681B2936F4DD}"/>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7422" name="Text Box 19">
            <a:extLst>
              <a:ext uri="{FF2B5EF4-FFF2-40B4-BE49-F238E27FC236}">
                <a16:creationId xmlns:a16="http://schemas.microsoft.com/office/drawing/2014/main" id="{6BAC0B90-D3D9-304C-37ED-22B7DD093F32}"/>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7423" name="Line 20">
            <a:extLst>
              <a:ext uri="{FF2B5EF4-FFF2-40B4-BE49-F238E27FC236}">
                <a16:creationId xmlns:a16="http://schemas.microsoft.com/office/drawing/2014/main" id="{5FC143F7-10E0-492F-FC81-950B81E984F4}"/>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24" name="Line 21">
            <a:extLst>
              <a:ext uri="{FF2B5EF4-FFF2-40B4-BE49-F238E27FC236}">
                <a16:creationId xmlns:a16="http://schemas.microsoft.com/office/drawing/2014/main" id="{76B22E1E-7C5E-7340-3BEE-E9FD5594E201}"/>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25" name="Text Box 22">
            <a:extLst>
              <a:ext uri="{FF2B5EF4-FFF2-40B4-BE49-F238E27FC236}">
                <a16:creationId xmlns:a16="http://schemas.microsoft.com/office/drawing/2014/main" id="{4F98D814-9916-2E92-AC8A-01099C5068B3}"/>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7426" name="Line 23">
            <a:extLst>
              <a:ext uri="{FF2B5EF4-FFF2-40B4-BE49-F238E27FC236}">
                <a16:creationId xmlns:a16="http://schemas.microsoft.com/office/drawing/2014/main" id="{D09D1E5E-4A36-3998-911F-F186608574B7}"/>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27" name="Line 24">
            <a:extLst>
              <a:ext uri="{FF2B5EF4-FFF2-40B4-BE49-F238E27FC236}">
                <a16:creationId xmlns:a16="http://schemas.microsoft.com/office/drawing/2014/main" id="{86EE9E45-137C-70E7-66EA-025F077182FC}"/>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28" name="Line 25">
            <a:extLst>
              <a:ext uri="{FF2B5EF4-FFF2-40B4-BE49-F238E27FC236}">
                <a16:creationId xmlns:a16="http://schemas.microsoft.com/office/drawing/2014/main" id="{7832B133-A85B-5B4C-667D-F2857C75C6D9}"/>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29" name="Line 26">
            <a:extLst>
              <a:ext uri="{FF2B5EF4-FFF2-40B4-BE49-F238E27FC236}">
                <a16:creationId xmlns:a16="http://schemas.microsoft.com/office/drawing/2014/main" id="{740D81F2-4A23-8BD1-8EB8-B0CA02F931C0}"/>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30" name="Line 27">
            <a:extLst>
              <a:ext uri="{FF2B5EF4-FFF2-40B4-BE49-F238E27FC236}">
                <a16:creationId xmlns:a16="http://schemas.microsoft.com/office/drawing/2014/main" id="{767E39E4-D83C-6E60-F51C-3050C46ABE14}"/>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31" name="Line 28">
            <a:extLst>
              <a:ext uri="{FF2B5EF4-FFF2-40B4-BE49-F238E27FC236}">
                <a16:creationId xmlns:a16="http://schemas.microsoft.com/office/drawing/2014/main" id="{1A773DD1-BF5A-F5C2-094D-6B60C2A736B4}"/>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32" name="Line 29">
            <a:extLst>
              <a:ext uri="{FF2B5EF4-FFF2-40B4-BE49-F238E27FC236}">
                <a16:creationId xmlns:a16="http://schemas.microsoft.com/office/drawing/2014/main" id="{2D892AE9-8CD6-27F9-57C2-368EF5D258B0}"/>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33" name="Line 30">
            <a:extLst>
              <a:ext uri="{FF2B5EF4-FFF2-40B4-BE49-F238E27FC236}">
                <a16:creationId xmlns:a16="http://schemas.microsoft.com/office/drawing/2014/main" id="{38AAC2BA-CE7A-4A5C-9F7B-50409A5BDBAC}"/>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34" name="Line 31">
            <a:extLst>
              <a:ext uri="{FF2B5EF4-FFF2-40B4-BE49-F238E27FC236}">
                <a16:creationId xmlns:a16="http://schemas.microsoft.com/office/drawing/2014/main" id="{97C10A56-8716-BE95-0A4C-F6AA6581EB67}"/>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35" name="Line 32">
            <a:extLst>
              <a:ext uri="{FF2B5EF4-FFF2-40B4-BE49-F238E27FC236}">
                <a16:creationId xmlns:a16="http://schemas.microsoft.com/office/drawing/2014/main" id="{E9161C8D-53CC-5DC8-E289-0CB3CAE3E5BC}"/>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36" name="Line 33">
            <a:extLst>
              <a:ext uri="{FF2B5EF4-FFF2-40B4-BE49-F238E27FC236}">
                <a16:creationId xmlns:a16="http://schemas.microsoft.com/office/drawing/2014/main" id="{785CE5AF-5B59-EDB4-DA5B-0376528CBCF8}"/>
              </a:ext>
            </a:extLst>
          </p:cNvPr>
          <p:cNvSpPr>
            <a:spLocks noChangeShapeType="1"/>
          </p:cNvSpPr>
          <p:nvPr/>
        </p:nvSpPr>
        <p:spPr bwMode="auto">
          <a:xfrm>
            <a:off x="2581835" y="3000308"/>
            <a:ext cx="3299012" cy="20080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37" name="Oval 34">
            <a:extLst>
              <a:ext uri="{FF2B5EF4-FFF2-40B4-BE49-F238E27FC236}">
                <a16:creationId xmlns:a16="http://schemas.microsoft.com/office/drawing/2014/main" id="{52EBEFA0-6072-BAE0-2EEE-0F0323D75181}"/>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38" name="Text Box 35">
            <a:extLst>
              <a:ext uri="{FF2B5EF4-FFF2-40B4-BE49-F238E27FC236}">
                <a16:creationId xmlns:a16="http://schemas.microsoft.com/office/drawing/2014/main" id="{B8E32655-12F7-D912-7239-F0C8A865F6A9}"/>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7439" name="Text Box 36">
            <a:extLst>
              <a:ext uri="{FF2B5EF4-FFF2-40B4-BE49-F238E27FC236}">
                <a16:creationId xmlns:a16="http://schemas.microsoft.com/office/drawing/2014/main" id="{2807D332-B0EF-D3AC-AEEA-7A861B1348B5}"/>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7440" name="Oval 37">
            <a:extLst>
              <a:ext uri="{FF2B5EF4-FFF2-40B4-BE49-F238E27FC236}">
                <a16:creationId xmlns:a16="http://schemas.microsoft.com/office/drawing/2014/main" id="{FB9D3948-0D45-8C26-D3AA-96C23A57725A}"/>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41" name="Text Box 38">
            <a:extLst>
              <a:ext uri="{FF2B5EF4-FFF2-40B4-BE49-F238E27FC236}">
                <a16:creationId xmlns:a16="http://schemas.microsoft.com/office/drawing/2014/main" id="{6446B113-717F-EBAB-6FF1-DF4FC124B2FC}"/>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7442" name="Line 39">
            <a:extLst>
              <a:ext uri="{FF2B5EF4-FFF2-40B4-BE49-F238E27FC236}">
                <a16:creationId xmlns:a16="http://schemas.microsoft.com/office/drawing/2014/main" id="{C985AFB1-3874-04E4-1B46-4BC2A50521E1}"/>
              </a:ext>
            </a:extLst>
          </p:cNvPr>
          <p:cNvSpPr>
            <a:spLocks noChangeShapeType="1"/>
          </p:cNvSpPr>
          <p:nvPr/>
        </p:nvSpPr>
        <p:spPr bwMode="auto">
          <a:xfrm>
            <a:off x="5880847" y="5008402"/>
            <a:ext cx="3872753"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43" name="Line 40">
            <a:extLst>
              <a:ext uri="{FF2B5EF4-FFF2-40B4-BE49-F238E27FC236}">
                <a16:creationId xmlns:a16="http://schemas.microsoft.com/office/drawing/2014/main" id="{8DBCCA00-A4F6-D035-3737-40D35DC3790B}"/>
              </a:ext>
            </a:extLst>
          </p:cNvPr>
          <p:cNvSpPr>
            <a:spLocks noChangeShapeType="1"/>
          </p:cNvSpPr>
          <p:nvPr/>
        </p:nvSpPr>
        <p:spPr bwMode="auto">
          <a:xfrm>
            <a:off x="2581835" y="3000308"/>
            <a:ext cx="329901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44" name="Line 41">
            <a:extLst>
              <a:ext uri="{FF2B5EF4-FFF2-40B4-BE49-F238E27FC236}">
                <a16:creationId xmlns:a16="http://schemas.microsoft.com/office/drawing/2014/main" id="{E824E8A9-17C5-7D4C-B824-D2B49D04CDC1}"/>
              </a:ext>
            </a:extLst>
          </p:cNvPr>
          <p:cNvSpPr>
            <a:spLocks noChangeShapeType="1"/>
          </p:cNvSpPr>
          <p:nvPr/>
        </p:nvSpPr>
        <p:spPr bwMode="auto">
          <a:xfrm>
            <a:off x="5880847" y="3000308"/>
            <a:ext cx="3872753" cy="2725271"/>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45" name="Oval 42">
            <a:extLst>
              <a:ext uri="{FF2B5EF4-FFF2-40B4-BE49-F238E27FC236}">
                <a16:creationId xmlns:a16="http://schemas.microsoft.com/office/drawing/2014/main" id="{502C9AA1-2DFC-A589-A866-2C4E9B585F33}"/>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46" name="Oval 43">
            <a:extLst>
              <a:ext uri="{FF2B5EF4-FFF2-40B4-BE49-F238E27FC236}">
                <a16:creationId xmlns:a16="http://schemas.microsoft.com/office/drawing/2014/main" id="{459C4C16-0CBB-7781-21EB-DF07845BD303}"/>
              </a:ext>
            </a:extLst>
          </p:cNvPr>
          <p:cNvSpPr>
            <a:spLocks noChangeArrowheads="1"/>
          </p:cNvSpPr>
          <p:nvPr/>
        </p:nvSpPr>
        <p:spPr bwMode="auto">
          <a:xfrm>
            <a:off x="8534400" y="4721531"/>
            <a:ext cx="430306" cy="430306"/>
          </a:xfrm>
          <a:prstGeom prst="ellipse">
            <a:avLst/>
          </a:prstGeom>
          <a:noFill/>
          <a:ln w="26894">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7447" name="Line 44">
            <a:extLst>
              <a:ext uri="{FF2B5EF4-FFF2-40B4-BE49-F238E27FC236}">
                <a16:creationId xmlns:a16="http://schemas.microsoft.com/office/drawing/2014/main" id="{1E34AE75-AC01-D5B1-BB4B-E118B492D75F}"/>
              </a:ext>
            </a:extLst>
          </p:cNvPr>
          <p:cNvSpPr>
            <a:spLocks noChangeShapeType="1"/>
          </p:cNvSpPr>
          <p:nvPr/>
        </p:nvSpPr>
        <p:spPr bwMode="auto">
          <a:xfrm>
            <a:off x="7745506" y="1637672"/>
            <a:ext cx="860612" cy="3083859"/>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48" name="Text Box 45">
            <a:extLst>
              <a:ext uri="{FF2B5EF4-FFF2-40B4-BE49-F238E27FC236}">
                <a16:creationId xmlns:a16="http://schemas.microsoft.com/office/drawing/2014/main" id="{D33D6165-04FD-9CCA-E062-3E4428A09B78}"/>
              </a:ext>
            </a:extLst>
          </p:cNvPr>
          <p:cNvSpPr txBox="1">
            <a:spLocks noChangeArrowheads="1"/>
          </p:cNvSpPr>
          <p:nvPr/>
        </p:nvSpPr>
        <p:spPr bwMode="auto">
          <a:xfrm>
            <a:off x="3529106" y="1349308"/>
            <a:ext cx="6662271" cy="493408"/>
          </a:xfrm>
          <a:prstGeom prst="rect">
            <a:avLst/>
          </a:prstGeom>
          <a:solidFill>
            <a:srgbClr val="FFF3B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algn="ctr" eaLnBrk="1" hangingPunct="1">
              <a:lnSpc>
                <a:spcPct val="90000"/>
              </a:lnSpc>
              <a:spcBef>
                <a:spcPct val="0"/>
              </a:spcBef>
              <a:buClrTx/>
              <a:buSzTx/>
              <a:buFontTx/>
              <a:buNone/>
            </a:pPr>
            <a:r>
              <a:rPr lang="en-US" altLang="en-US" sz="1129" dirty="0" err="1">
                <a:solidFill>
                  <a:srgbClr val="1A5FB4"/>
                </a:solidFill>
              </a:rPr>
              <a:t>Fasst</a:t>
            </a:r>
            <a:r>
              <a:rPr lang="en-US" altLang="en-US" sz="1129" dirty="0">
                <a:solidFill>
                  <a:srgbClr val="1A5FB4"/>
                </a:solidFill>
              </a:rPr>
              <a:t> man </a:t>
            </a:r>
            <a:r>
              <a:rPr lang="en-US" altLang="en-US" sz="1129" dirty="0" err="1">
                <a:solidFill>
                  <a:srgbClr val="1A5FB4"/>
                </a:solidFill>
              </a:rPr>
              <a:t>alles</a:t>
            </a:r>
            <a:r>
              <a:rPr lang="en-US" altLang="en-US" sz="1129" dirty="0">
                <a:solidFill>
                  <a:srgbClr val="1A5FB4"/>
                </a:solidFill>
              </a:rPr>
              <a:t> </a:t>
            </a:r>
            <a:r>
              <a:rPr lang="en-US" altLang="en-US" sz="1129" dirty="0" err="1">
                <a:solidFill>
                  <a:srgbClr val="1A5FB4"/>
                </a:solidFill>
              </a:rPr>
              <a:t>zusammen</a:t>
            </a:r>
            <a:r>
              <a:rPr lang="en-US" altLang="en-US" sz="1129" dirty="0">
                <a:solidFill>
                  <a:srgbClr val="1A5FB4"/>
                </a:solidFill>
              </a:rPr>
              <a:t>, so </a:t>
            </a:r>
            <a:r>
              <a:rPr lang="en-US" altLang="en-US" sz="1129" dirty="0" err="1">
                <a:solidFill>
                  <a:srgbClr val="1A5FB4"/>
                </a:solidFill>
              </a:rPr>
              <a:t>lässt</a:t>
            </a:r>
            <a:r>
              <a:rPr lang="en-US" altLang="en-US" sz="1129" dirty="0">
                <a:solidFill>
                  <a:srgbClr val="1A5FB4"/>
                </a:solidFill>
              </a:rPr>
              <a:t> </a:t>
            </a:r>
            <a:r>
              <a:rPr lang="en-US" altLang="en-US" sz="1129" dirty="0" err="1">
                <a:solidFill>
                  <a:srgbClr val="1A5FB4"/>
                </a:solidFill>
              </a:rPr>
              <a:t>sich</a:t>
            </a:r>
            <a:r>
              <a:rPr lang="en-US" altLang="en-US" sz="1129" dirty="0">
                <a:solidFill>
                  <a:srgbClr val="1A5FB4"/>
                </a:solidFill>
              </a:rPr>
              <a:t> </a:t>
            </a:r>
            <a:r>
              <a:rPr lang="en-US" altLang="en-US" sz="1129" dirty="0" err="1">
                <a:solidFill>
                  <a:srgbClr val="1A5FB4"/>
                </a:solidFill>
              </a:rPr>
              <a:t>erkennen</a:t>
            </a:r>
            <a:r>
              <a:rPr lang="en-US" altLang="en-US" sz="1129" dirty="0">
                <a:solidFill>
                  <a:srgbClr val="1A5FB4"/>
                </a:solidFill>
              </a:rPr>
              <a:t>, </a:t>
            </a:r>
            <a:r>
              <a:rPr lang="en-US" altLang="en-US" sz="1129" dirty="0" err="1">
                <a:solidFill>
                  <a:srgbClr val="1A5FB4"/>
                </a:solidFill>
              </a:rPr>
              <a:t>dass</a:t>
            </a:r>
            <a:r>
              <a:rPr lang="en-US" altLang="en-US" sz="1129" dirty="0">
                <a:solidFill>
                  <a:srgbClr val="1A5FB4"/>
                </a:solidFill>
              </a:rPr>
              <a:t> das Bild der</a:t>
            </a:r>
          </a:p>
          <a:p>
            <a:pPr algn="ctr" eaLnBrk="1" hangingPunct="1">
              <a:lnSpc>
                <a:spcPct val="90000"/>
              </a:lnSpc>
              <a:spcBef>
                <a:spcPct val="0"/>
              </a:spcBef>
              <a:buClrTx/>
              <a:buSzTx/>
              <a:buFontTx/>
              <a:buNone/>
            </a:pPr>
            <a:r>
              <a:rPr lang="en-US" altLang="en-US" sz="1129" dirty="0" err="1">
                <a:solidFill>
                  <a:srgbClr val="1A5FB4"/>
                </a:solidFill>
              </a:rPr>
              <a:t>Objektspitze</a:t>
            </a:r>
            <a:r>
              <a:rPr lang="en-US" altLang="en-US" sz="1129" dirty="0">
                <a:solidFill>
                  <a:srgbClr val="1A5FB4"/>
                </a:solidFill>
              </a:rPr>
              <a:t> am </a:t>
            </a:r>
            <a:r>
              <a:rPr lang="en-US" altLang="en-US" sz="1129" dirty="0" err="1">
                <a:solidFill>
                  <a:srgbClr val="1A5FB4"/>
                </a:solidFill>
              </a:rPr>
              <a:t>Schnittpunkt</a:t>
            </a:r>
            <a:r>
              <a:rPr lang="en-US" altLang="en-US" sz="1129" dirty="0">
                <a:solidFill>
                  <a:srgbClr val="1A5FB4"/>
                </a:solidFill>
              </a:rPr>
              <a:t> </a:t>
            </a:r>
            <a:r>
              <a:rPr lang="en-US" altLang="en-US" sz="1129" dirty="0" err="1">
                <a:solidFill>
                  <a:srgbClr val="1A5FB4"/>
                </a:solidFill>
              </a:rPr>
              <a:t>dieser</a:t>
            </a:r>
            <a:r>
              <a:rPr lang="en-US" altLang="en-US" sz="1129" dirty="0">
                <a:solidFill>
                  <a:srgbClr val="1A5FB4"/>
                </a:solidFill>
              </a:rPr>
              <a:t> </a:t>
            </a:r>
            <a:r>
              <a:rPr lang="en-US" altLang="en-US" sz="1129" dirty="0" err="1">
                <a:solidFill>
                  <a:srgbClr val="1A5FB4"/>
                </a:solidFill>
              </a:rPr>
              <a:t>Strahlen</a:t>
            </a:r>
            <a:r>
              <a:rPr lang="en-US" altLang="en-US" sz="1129" dirty="0">
                <a:solidFill>
                  <a:srgbClr val="1A5FB4"/>
                </a:solidFill>
              </a:rPr>
              <a:t> </a:t>
            </a:r>
            <a:r>
              <a:rPr lang="en-US" altLang="en-US" sz="1129" dirty="0" err="1">
                <a:solidFill>
                  <a:srgbClr val="1A5FB4"/>
                </a:solidFill>
              </a:rPr>
              <a:t>liegen</a:t>
            </a:r>
            <a:r>
              <a:rPr lang="en-US" altLang="en-US" sz="1129" dirty="0">
                <a:solidFill>
                  <a:srgbClr val="1A5FB4"/>
                </a:solidFill>
              </a:rPr>
              <a:t> </a:t>
            </a:r>
            <a:r>
              <a:rPr lang="en-US" altLang="en-US" sz="1129" b="1" i="1" dirty="0">
                <a:solidFill>
                  <a:srgbClr val="1A5FB4"/>
                </a:solidFill>
              </a:rPr>
              <a:t>muss</a:t>
            </a:r>
          </a:p>
          <a:p>
            <a:pPr algn="ctr" eaLnBrk="1" hangingPunct="1">
              <a:lnSpc>
                <a:spcPct val="90000"/>
              </a:lnSpc>
              <a:spcBef>
                <a:spcPct val="0"/>
              </a:spcBef>
              <a:buClrTx/>
              <a:buSzTx/>
              <a:buFontTx/>
              <a:buNone/>
            </a:pPr>
            <a:r>
              <a:rPr lang="en-US" altLang="en-US" sz="1129" dirty="0">
                <a:solidFill>
                  <a:srgbClr val="1A5FB4"/>
                </a:solidFill>
              </a:rPr>
              <a:t>und </a:t>
            </a:r>
            <a:r>
              <a:rPr lang="en-US" altLang="en-US" sz="1129" dirty="0" err="1">
                <a:solidFill>
                  <a:srgbClr val="1A5FB4"/>
                </a:solidFill>
              </a:rPr>
              <a:t>dass</a:t>
            </a:r>
            <a:r>
              <a:rPr lang="en-US" altLang="en-US" sz="1129" dirty="0">
                <a:solidFill>
                  <a:srgbClr val="1A5FB4"/>
                </a:solidFill>
              </a:rPr>
              <a:t> damit die Lage des Bildes vollständig bestimmt is</a:t>
            </a:r>
            <a:r>
              <a:rPr lang="en-US" altLang="en-US" sz="1129" dirty="0" err="1">
                <a:solidFill>
                  <a:srgbClr val="1A5FB4"/>
                </a:solidFill>
              </a:rPr>
              <a:t>t</a:t>
            </a:r>
            <a:r>
              <a:rPr lang="en-US" altLang="en-US" sz="1129" dirty="0">
                <a:solidFill>
                  <a:srgbClr val="1A5FB4"/>
                </a:solidFill>
              </a:rPr>
              <a:t>!</a:t>
            </a:r>
          </a:p>
        </p:txBody>
      </p:sp>
      <p:sp>
        <p:nvSpPr>
          <p:cNvPr id="17449" name="Line 46">
            <a:extLst>
              <a:ext uri="{FF2B5EF4-FFF2-40B4-BE49-F238E27FC236}">
                <a16:creationId xmlns:a16="http://schemas.microsoft.com/office/drawing/2014/main" id="{90450E31-73F7-9425-A74E-A92166800236}"/>
              </a:ext>
            </a:extLst>
          </p:cNvPr>
          <p:cNvSpPr>
            <a:spLocks noChangeShapeType="1"/>
          </p:cNvSpPr>
          <p:nvPr/>
        </p:nvSpPr>
        <p:spPr bwMode="auto">
          <a:xfrm>
            <a:off x="8749553" y="4076072"/>
            <a:ext cx="0" cy="932329"/>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7450" name="Text Box 47">
            <a:extLst>
              <a:ext uri="{FF2B5EF4-FFF2-40B4-BE49-F238E27FC236}">
                <a16:creationId xmlns:a16="http://schemas.microsoft.com/office/drawing/2014/main" id="{629665E5-BD8A-A1FE-7FDF-D104ECCEFB05}"/>
              </a:ext>
            </a:extLst>
          </p:cNvPr>
          <p:cNvSpPr txBox="1">
            <a:spLocks noChangeArrowheads="1"/>
          </p:cNvSpPr>
          <p:nvPr/>
        </p:nvSpPr>
        <p:spPr bwMode="auto">
          <a:xfrm>
            <a:off x="8462682" y="3789202"/>
            <a:ext cx="610676"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a:t>Bild</a:t>
            </a:r>
          </a:p>
        </p:txBody>
      </p:sp>
      <p:sp>
        <p:nvSpPr>
          <p:cNvPr id="17451" name="Text Box 48">
            <a:extLst>
              <a:ext uri="{FF2B5EF4-FFF2-40B4-BE49-F238E27FC236}">
                <a16:creationId xmlns:a16="http://schemas.microsoft.com/office/drawing/2014/main" id="{B2097139-61A6-EC97-F425-814720BA1EE3}"/>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Wo wird sich das Bild befinden</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Sind </a:t>
            </a:r>
            <a:r>
              <a:rPr lang="en-US" altLang="en-US" sz="1129" i="1" dirty="0" err="1">
                <a:solidFill>
                  <a:srgbClr val="B8C0CA"/>
                </a:solidFill>
              </a:rPr>
              <a:t>Objekt</a:t>
            </a:r>
            <a:r>
              <a:rPr lang="en-US" altLang="en-US" sz="1129" i="1" dirty="0">
                <a:solidFill>
                  <a:srgbClr val="B8C0CA"/>
                </a:solidFill>
              </a:rPr>
              <a:t> und Bild reell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virtuell</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17452" name="ZZ_Kopfleiste">
            <a:extLst>
              <a:ext uri="{FF2B5EF4-FFF2-40B4-BE49-F238E27FC236}">
                <a16:creationId xmlns:a16="http://schemas.microsoft.com/office/drawing/2014/main" id="{3ED3789C-FB7B-ED40-6A6E-5B2C9ED3146D}"/>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7453" name="Slide Number Placeholder 1">
            <a:extLst>
              <a:ext uri="{FF2B5EF4-FFF2-40B4-BE49-F238E27FC236}">
                <a16:creationId xmlns:a16="http://schemas.microsoft.com/office/drawing/2014/main" id="{3593BBCD-D1F4-8EA5-2603-906280298335}"/>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a:t>
            </a:fld>
            <a:endParaRPr lang="de-DE" sz="800">
              <a:latin typeface="Segoe UI"/>
            </a:endParaRPr>
          </a:p>
        </p:txBody>
      </p:sp>
      <p:cxnSp>
        <p:nvCxnSpPr>
          <p:cNvPr id="17459" name="ZZ_Fusszeile_Linie"/>
          <p:cNvCxnSpPr/>
          <p:nvPr/>
        </p:nvCxnSpPr>
        <p:spPr>
          <a:xfrm>
            <a:off x="274320" y="6565392"/>
            <a:ext cx="11643360" cy="0"/>
          </a:xfrm>
          <a:prstGeom prst="line">
            <a:avLst/>
          </a:prstGeom>
          <a:ln w="6350">
            <a:solidFill>
              <a:srgbClr val="D7DBE0"/>
            </a:solidFill>
          </a:ln>
        </p:spPr>
      </p:cxnSp>
      <p:sp>
        <p:nvSpPr>
          <p:cNvPr id="1746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Line 3">
            <a:extLst>
              <a:ext uri="{FF2B5EF4-FFF2-40B4-BE49-F238E27FC236}">
                <a16:creationId xmlns:a16="http://schemas.microsoft.com/office/drawing/2014/main" id="{F6944E9D-725A-A609-A774-33C22692A7F2}"/>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8436" name="Group 4">
            <a:extLst>
              <a:ext uri="{FF2B5EF4-FFF2-40B4-BE49-F238E27FC236}">
                <a16:creationId xmlns:a16="http://schemas.microsoft.com/office/drawing/2014/main" id="{52A92F91-CD3B-BDB5-202A-5149C2DBE86D}"/>
              </a:ext>
            </a:extLst>
          </p:cNvPr>
          <p:cNvGrpSpPr>
            <a:grpSpLocks/>
          </p:cNvGrpSpPr>
          <p:nvPr/>
        </p:nvGrpSpPr>
        <p:grpSpPr bwMode="auto">
          <a:xfrm>
            <a:off x="5665694" y="2785155"/>
            <a:ext cx="358588" cy="2653553"/>
            <a:chOff x="3696" y="2640"/>
            <a:chExt cx="240" cy="1392"/>
          </a:xfrm>
        </p:grpSpPr>
        <p:sp>
          <p:nvSpPr>
            <p:cNvPr id="18481" name="Oval 5">
              <a:extLst>
                <a:ext uri="{FF2B5EF4-FFF2-40B4-BE49-F238E27FC236}">
                  <a16:creationId xmlns:a16="http://schemas.microsoft.com/office/drawing/2014/main" id="{BDECF079-6FC7-A9B6-41F2-69666E86B168}"/>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82" name="Rectangle 6">
              <a:extLst>
                <a:ext uri="{FF2B5EF4-FFF2-40B4-BE49-F238E27FC236}">
                  <a16:creationId xmlns:a16="http://schemas.microsoft.com/office/drawing/2014/main" id="{7910BEDC-85DE-F0EC-D0AE-B5BDC6EF4070}"/>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83" name="Oval 7">
              <a:extLst>
                <a:ext uri="{FF2B5EF4-FFF2-40B4-BE49-F238E27FC236}">
                  <a16:creationId xmlns:a16="http://schemas.microsoft.com/office/drawing/2014/main" id="{977CFED5-0228-1D2A-B575-BF6D334B43B9}"/>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84" name="Rectangle 8">
              <a:extLst>
                <a:ext uri="{FF2B5EF4-FFF2-40B4-BE49-F238E27FC236}">
                  <a16:creationId xmlns:a16="http://schemas.microsoft.com/office/drawing/2014/main" id="{BE530ADB-F2F7-C727-A6E0-059820AA66F4}"/>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85" name="Line 9">
              <a:extLst>
                <a:ext uri="{FF2B5EF4-FFF2-40B4-BE49-F238E27FC236}">
                  <a16:creationId xmlns:a16="http://schemas.microsoft.com/office/drawing/2014/main" id="{A2E80441-91D5-6825-B1FB-CE6BF065FCC0}"/>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8437" name="Oval 10">
            <a:extLst>
              <a:ext uri="{FF2B5EF4-FFF2-40B4-BE49-F238E27FC236}">
                <a16:creationId xmlns:a16="http://schemas.microsoft.com/office/drawing/2014/main" id="{BE4066CE-DE69-D822-E79B-756F02AD9EE5}"/>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38" name="Text Box 11">
            <a:extLst>
              <a:ext uri="{FF2B5EF4-FFF2-40B4-BE49-F238E27FC236}">
                <a16:creationId xmlns:a16="http://schemas.microsoft.com/office/drawing/2014/main" id="{6A5B4D76-7DF1-944C-3AFE-ACECF7D6259B}"/>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8439" name="Line 12">
            <a:extLst>
              <a:ext uri="{FF2B5EF4-FFF2-40B4-BE49-F238E27FC236}">
                <a16:creationId xmlns:a16="http://schemas.microsoft.com/office/drawing/2014/main" id="{9A907315-5E21-7264-0211-CB155C748B10}"/>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40" name="Text Box 13">
            <a:extLst>
              <a:ext uri="{FF2B5EF4-FFF2-40B4-BE49-F238E27FC236}">
                <a16:creationId xmlns:a16="http://schemas.microsoft.com/office/drawing/2014/main" id="{DC1ACFF0-0F99-2601-AA14-873DE6AE5F7E}"/>
              </a:ext>
            </a:extLst>
          </p:cNvPr>
          <p:cNvSpPr txBox="1">
            <a:spLocks noChangeArrowheads="1"/>
          </p:cNvSpPr>
          <p:nvPr/>
        </p:nvSpPr>
        <p:spPr bwMode="auto">
          <a:xfrm>
            <a:off x="5163671" y="2211414"/>
            <a:ext cx="1500094"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Plus</a:t>
            </a:r>
            <a:r>
              <a:rPr lang="en-US" altLang="en-US" sz="1129"/>
              <a:t>-Linse</a:t>
            </a:r>
          </a:p>
        </p:txBody>
      </p:sp>
      <p:sp>
        <p:nvSpPr>
          <p:cNvPr id="18441" name="Oval 14">
            <a:extLst>
              <a:ext uri="{FF2B5EF4-FFF2-40B4-BE49-F238E27FC236}">
                <a16:creationId xmlns:a16="http://schemas.microsoft.com/office/drawing/2014/main" id="{E2DBDA51-84E3-8A60-8644-8E58CCF7DF24}"/>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42" name="Text Box 15">
            <a:extLst>
              <a:ext uri="{FF2B5EF4-FFF2-40B4-BE49-F238E27FC236}">
                <a16:creationId xmlns:a16="http://schemas.microsoft.com/office/drawing/2014/main" id="{6FFC2B81-0CCF-0FB8-A035-360267572B77}"/>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8443" name="Line 16">
            <a:extLst>
              <a:ext uri="{FF2B5EF4-FFF2-40B4-BE49-F238E27FC236}">
                <a16:creationId xmlns:a16="http://schemas.microsoft.com/office/drawing/2014/main" id="{D9898E88-A333-5C04-744A-706F0EAA0686}"/>
              </a:ext>
            </a:extLst>
          </p:cNvPr>
          <p:cNvSpPr>
            <a:spLocks noChangeShapeType="1"/>
          </p:cNvSpPr>
          <p:nvPr/>
        </p:nvSpPr>
        <p:spPr bwMode="auto">
          <a:xfrm>
            <a:off x="2581835" y="3000308"/>
            <a:ext cx="7458635" cy="243840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44" name="Text Box 17">
            <a:extLst>
              <a:ext uri="{FF2B5EF4-FFF2-40B4-BE49-F238E27FC236}">
                <a16:creationId xmlns:a16="http://schemas.microsoft.com/office/drawing/2014/main" id="{1F1E5DA2-4D55-83E2-D9C4-9EEE4547C87B}"/>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8445" name="Oval 18">
            <a:extLst>
              <a:ext uri="{FF2B5EF4-FFF2-40B4-BE49-F238E27FC236}">
                <a16:creationId xmlns:a16="http://schemas.microsoft.com/office/drawing/2014/main" id="{AE30DE86-C649-C637-FB2A-8B004F129821}"/>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46" name="Text Box 19">
            <a:extLst>
              <a:ext uri="{FF2B5EF4-FFF2-40B4-BE49-F238E27FC236}">
                <a16:creationId xmlns:a16="http://schemas.microsoft.com/office/drawing/2014/main" id="{69E64EA2-8392-A425-6A92-81C0088FA607}"/>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8447" name="Text Box 20">
            <a:extLst>
              <a:ext uri="{FF2B5EF4-FFF2-40B4-BE49-F238E27FC236}">
                <a16:creationId xmlns:a16="http://schemas.microsoft.com/office/drawing/2014/main" id="{39F6EC13-EDE5-A982-3CCA-F125644F94E8}"/>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8448" name="Line 21">
            <a:extLst>
              <a:ext uri="{FF2B5EF4-FFF2-40B4-BE49-F238E27FC236}">
                <a16:creationId xmlns:a16="http://schemas.microsoft.com/office/drawing/2014/main" id="{442D08D1-1C7D-75D1-E0C3-7AE73C02C9A5}"/>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49" name="Line 22">
            <a:extLst>
              <a:ext uri="{FF2B5EF4-FFF2-40B4-BE49-F238E27FC236}">
                <a16:creationId xmlns:a16="http://schemas.microsoft.com/office/drawing/2014/main" id="{697FDAC1-DB76-D731-4309-23CE454E4037}"/>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0" name="Text Box 23">
            <a:extLst>
              <a:ext uri="{FF2B5EF4-FFF2-40B4-BE49-F238E27FC236}">
                <a16:creationId xmlns:a16="http://schemas.microsoft.com/office/drawing/2014/main" id="{D4C3B6C6-F742-31F6-AB40-1DCED6C170E6}"/>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8451" name="Line 24">
            <a:extLst>
              <a:ext uri="{FF2B5EF4-FFF2-40B4-BE49-F238E27FC236}">
                <a16:creationId xmlns:a16="http://schemas.microsoft.com/office/drawing/2014/main" id="{67F64680-74B8-58F6-A501-CAFC6C299275}"/>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2" name="Line 25">
            <a:extLst>
              <a:ext uri="{FF2B5EF4-FFF2-40B4-BE49-F238E27FC236}">
                <a16:creationId xmlns:a16="http://schemas.microsoft.com/office/drawing/2014/main" id="{EFF41FB0-BF66-A3C5-CDE5-CE0F6CB032FD}"/>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3" name="Line 26">
            <a:extLst>
              <a:ext uri="{FF2B5EF4-FFF2-40B4-BE49-F238E27FC236}">
                <a16:creationId xmlns:a16="http://schemas.microsoft.com/office/drawing/2014/main" id="{3314143D-7EA5-D5AC-8871-E5531F936E73}"/>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4" name="Line 27">
            <a:extLst>
              <a:ext uri="{FF2B5EF4-FFF2-40B4-BE49-F238E27FC236}">
                <a16:creationId xmlns:a16="http://schemas.microsoft.com/office/drawing/2014/main" id="{0B3AB805-0C94-B293-9BCD-EC4018A4E3FE}"/>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5" name="Line 28">
            <a:extLst>
              <a:ext uri="{FF2B5EF4-FFF2-40B4-BE49-F238E27FC236}">
                <a16:creationId xmlns:a16="http://schemas.microsoft.com/office/drawing/2014/main" id="{FA83B930-A473-DC95-6C53-94EE6E016614}"/>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6" name="Line 29">
            <a:extLst>
              <a:ext uri="{FF2B5EF4-FFF2-40B4-BE49-F238E27FC236}">
                <a16:creationId xmlns:a16="http://schemas.microsoft.com/office/drawing/2014/main" id="{A16DBB47-6995-EA8A-C94B-69BE1BB70666}"/>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7" name="Line 30">
            <a:extLst>
              <a:ext uri="{FF2B5EF4-FFF2-40B4-BE49-F238E27FC236}">
                <a16:creationId xmlns:a16="http://schemas.microsoft.com/office/drawing/2014/main" id="{2CBAB030-3CF6-DFE6-FC51-2D5CB47B2534}"/>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8" name="Line 31">
            <a:extLst>
              <a:ext uri="{FF2B5EF4-FFF2-40B4-BE49-F238E27FC236}">
                <a16:creationId xmlns:a16="http://schemas.microsoft.com/office/drawing/2014/main" id="{65662E6F-720A-524D-15F4-4333C8B2B861}"/>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59" name="Line 32">
            <a:extLst>
              <a:ext uri="{FF2B5EF4-FFF2-40B4-BE49-F238E27FC236}">
                <a16:creationId xmlns:a16="http://schemas.microsoft.com/office/drawing/2014/main" id="{419CFEC4-BBF1-3553-A0FE-D98E0C218A5E}"/>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60" name="Line 33">
            <a:extLst>
              <a:ext uri="{FF2B5EF4-FFF2-40B4-BE49-F238E27FC236}">
                <a16:creationId xmlns:a16="http://schemas.microsoft.com/office/drawing/2014/main" id="{C3F6BC40-3D31-C520-A8AF-F1D69CBE99CB}"/>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61" name="Line 34">
            <a:extLst>
              <a:ext uri="{FF2B5EF4-FFF2-40B4-BE49-F238E27FC236}">
                <a16:creationId xmlns:a16="http://schemas.microsoft.com/office/drawing/2014/main" id="{76223BCB-77A3-BA9E-4127-6E311052CA9A}"/>
              </a:ext>
            </a:extLst>
          </p:cNvPr>
          <p:cNvSpPr>
            <a:spLocks noChangeShapeType="1"/>
          </p:cNvSpPr>
          <p:nvPr/>
        </p:nvSpPr>
        <p:spPr bwMode="auto">
          <a:xfrm>
            <a:off x="2581835" y="3000308"/>
            <a:ext cx="3299012" cy="20080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62" name="Oval 35">
            <a:extLst>
              <a:ext uri="{FF2B5EF4-FFF2-40B4-BE49-F238E27FC236}">
                <a16:creationId xmlns:a16="http://schemas.microsoft.com/office/drawing/2014/main" id="{353DB886-4118-1F8F-0960-AEFAA70DE8B4}"/>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63" name="Text Box 36">
            <a:extLst>
              <a:ext uri="{FF2B5EF4-FFF2-40B4-BE49-F238E27FC236}">
                <a16:creationId xmlns:a16="http://schemas.microsoft.com/office/drawing/2014/main" id="{8D83E92C-F00A-C82B-1973-692792282E22}"/>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8464" name="Text Box 37">
            <a:extLst>
              <a:ext uri="{FF2B5EF4-FFF2-40B4-BE49-F238E27FC236}">
                <a16:creationId xmlns:a16="http://schemas.microsoft.com/office/drawing/2014/main" id="{A3238674-2986-14B7-6B22-01A05BCF891E}"/>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8465" name="Oval 38">
            <a:extLst>
              <a:ext uri="{FF2B5EF4-FFF2-40B4-BE49-F238E27FC236}">
                <a16:creationId xmlns:a16="http://schemas.microsoft.com/office/drawing/2014/main" id="{7A6C8887-9583-949B-BA20-6EAB0ACAFAA6}"/>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66" name="Text Box 39">
            <a:extLst>
              <a:ext uri="{FF2B5EF4-FFF2-40B4-BE49-F238E27FC236}">
                <a16:creationId xmlns:a16="http://schemas.microsoft.com/office/drawing/2014/main" id="{540AFAA3-6817-B2BC-1C79-51F5CAB47C56}"/>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8467" name="Line 40">
            <a:extLst>
              <a:ext uri="{FF2B5EF4-FFF2-40B4-BE49-F238E27FC236}">
                <a16:creationId xmlns:a16="http://schemas.microsoft.com/office/drawing/2014/main" id="{3FEDE9F4-B0AD-CF4E-66B9-4E95DA3EDAE0}"/>
              </a:ext>
            </a:extLst>
          </p:cNvPr>
          <p:cNvSpPr>
            <a:spLocks noChangeShapeType="1"/>
          </p:cNvSpPr>
          <p:nvPr/>
        </p:nvSpPr>
        <p:spPr bwMode="auto">
          <a:xfrm>
            <a:off x="5880847" y="5008402"/>
            <a:ext cx="3872753"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68" name="Line 41">
            <a:extLst>
              <a:ext uri="{FF2B5EF4-FFF2-40B4-BE49-F238E27FC236}">
                <a16:creationId xmlns:a16="http://schemas.microsoft.com/office/drawing/2014/main" id="{FC224EE3-1011-DEE7-EEB5-41E07AB80B1C}"/>
              </a:ext>
            </a:extLst>
          </p:cNvPr>
          <p:cNvSpPr>
            <a:spLocks noChangeShapeType="1"/>
          </p:cNvSpPr>
          <p:nvPr/>
        </p:nvSpPr>
        <p:spPr bwMode="auto">
          <a:xfrm>
            <a:off x="2581835" y="3000308"/>
            <a:ext cx="329901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69" name="Line 42">
            <a:extLst>
              <a:ext uri="{FF2B5EF4-FFF2-40B4-BE49-F238E27FC236}">
                <a16:creationId xmlns:a16="http://schemas.microsoft.com/office/drawing/2014/main" id="{0C9F1761-8649-0612-BB9E-D0F4F8DE674B}"/>
              </a:ext>
            </a:extLst>
          </p:cNvPr>
          <p:cNvSpPr>
            <a:spLocks noChangeShapeType="1"/>
          </p:cNvSpPr>
          <p:nvPr/>
        </p:nvSpPr>
        <p:spPr bwMode="auto">
          <a:xfrm>
            <a:off x="5880847" y="3000308"/>
            <a:ext cx="3872753" cy="2725271"/>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70" name="Oval 43">
            <a:extLst>
              <a:ext uri="{FF2B5EF4-FFF2-40B4-BE49-F238E27FC236}">
                <a16:creationId xmlns:a16="http://schemas.microsoft.com/office/drawing/2014/main" id="{1899C641-0132-C830-C507-D09436CCE2A6}"/>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71" name="Line 44">
            <a:extLst>
              <a:ext uri="{FF2B5EF4-FFF2-40B4-BE49-F238E27FC236}">
                <a16:creationId xmlns:a16="http://schemas.microsoft.com/office/drawing/2014/main" id="{82DF9518-4C12-47F3-C9FC-976ED2B63697}"/>
              </a:ext>
            </a:extLst>
          </p:cNvPr>
          <p:cNvSpPr>
            <a:spLocks noChangeShapeType="1"/>
          </p:cNvSpPr>
          <p:nvPr/>
        </p:nvSpPr>
        <p:spPr bwMode="auto">
          <a:xfrm>
            <a:off x="7745506" y="1637672"/>
            <a:ext cx="860612" cy="3083859"/>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72" name="Text Box 45">
            <a:extLst>
              <a:ext uri="{FF2B5EF4-FFF2-40B4-BE49-F238E27FC236}">
                <a16:creationId xmlns:a16="http://schemas.microsoft.com/office/drawing/2014/main" id="{138014EB-A002-DE1A-848B-610F97B2A47A}"/>
              </a:ext>
            </a:extLst>
          </p:cNvPr>
          <p:cNvSpPr txBox="1">
            <a:spLocks noChangeArrowheads="1"/>
          </p:cNvSpPr>
          <p:nvPr/>
        </p:nvSpPr>
        <p:spPr bwMode="auto">
          <a:xfrm>
            <a:off x="3529106" y="1349308"/>
            <a:ext cx="6662271" cy="493408"/>
          </a:xfrm>
          <a:prstGeom prst="rect">
            <a:avLst/>
          </a:prstGeom>
          <a:solidFill>
            <a:srgbClr val="FFF3B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algn="ctr" eaLnBrk="1" hangingPunct="1">
              <a:lnSpc>
                <a:spcPct val="90000"/>
              </a:lnSpc>
              <a:spcBef>
                <a:spcPct val="0"/>
              </a:spcBef>
              <a:buClrTx/>
              <a:buSzTx/>
              <a:buFontTx/>
              <a:buNone/>
            </a:pPr>
            <a:r>
              <a:rPr lang="en-US" altLang="en-US" sz="1129" dirty="0" err="1">
                <a:solidFill>
                  <a:srgbClr val="B8C0CA"/>
                </a:solidFill>
              </a:rPr>
              <a:t>Fasst</a:t>
            </a:r>
            <a:r>
              <a:rPr lang="en-US" altLang="en-US" sz="1129" dirty="0">
                <a:solidFill>
                  <a:srgbClr val="B8C0CA"/>
                </a:solidFill>
              </a:rPr>
              <a:t> man </a:t>
            </a:r>
            <a:r>
              <a:rPr lang="en-US" altLang="en-US" sz="1129" dirty="0" err="1">
                <a:solidFill>
                  <a:srgbClr val="B8C0CA"/>
                </a:solidFill>
              </a:rPr>
              <a:t>alles</a:t>
            </a:r>
            <a:r>
              <a:rPr lang="en-US" altLang="en-US" sz="1129" dirty="0">
                <a:solidFill>
                  <a:srgbClr val="B8C0CA"/>
                </a:solidFill>
              </a:rPr>
              <a:t> </a:t>
            </a:r>
            <a:r>
              <a:rPr lang="en-US" altLang="en-US" sz="1129" dirty="0" err="1">
                <a:solidFill>
                  <a:srgbClr val="B8C0CA"/>
                </a:solidFill>
              </a:rPr>
              <a:t>zusammen</a:t>
            </a:r>
            <a:r>
              <a:rPr lang="en-US" altLang="en-US" sz="1129" dirty="0">
                <a:solidFill>
                  <a:srgbClr val="B8C0CA"/>
                </a:solidFill>
              </a:rPr>
              <a:t>, so </a:t>
            </a:r>
            <a:r>
              <a:rPr lang="en-US" altLang="en-US" sz="1129" dirty="0" err="1">
                <a:solidFill>
                  <a:srgbClr val="B8C0CA"/>
                </a:solidFill>
              </a:rPr>
              <a:t>lässt</a:t>
            </a:r>
            <a:r>
              <a:rPr lang="en-US" altLang="en-US" sz="1129" dirty="0">
                <a:solidFill>
                  <a:srgbClr val="B8C0CA"/>
                </a:solidFill>
              </a:rPr>
              <a:t> </a:t>
            </a:r>
            <a:r>
              <a:rPr lang="en-US" altLang="en-US" sz="1129" dirty="0" err="1">
                <a:solidFill>
                  <a:srgbClr val="B8C0CA"/>
                </a:solidFill>
              </a:rPr>
              <a:t>sich</a:t>
            </a:r>
            <a:r>
              <a:rPr lang="en-US" altLang="en-US" sz="1129" dirty="0">
                <a:solidFill>
                  <a:srgbClr val="B8C0CA"/>
                </a:solidFill>
              </a:rPr>
              <a:t> </a:t>
            </a:r>
            <a:r>
              <a:rPr lang="en-US" altLang="en-US" sz="1129" dirty="0" err="1">
                <a:solidFill>
                  <a:srgbClr val="B8C0CA"/>
                </a:solidFill>
              </a:rPr>
              <a:t>erkennen</a:t>
            </a:r>
            <a:r>
              <a:rPr lang="en-US" altLang="en-US" sz="1129" dirty="0">
                <a:solidFill>
                  <a:srgbClr val="B8C0CA"/>
                </a:solidFill>
              </a:rPr>
              <a:t>, </a:t>
            </a:r>
            <a:r>
              <a:rPr lang="en-US" altLang="en-US" sz="1129" dirty="0" err="1">
                <a:solidFill>
                  <a:srgbClr val="B8C0CA"/>
                </a:solidFill>
              </a:rPr>
              <a:t>dass</a:t>
            </a:r>
            <a:r>
              <a:rPr lang="en-US" altLang="en-US" sz="1129" dirty="0">
                <a:solidFill>
                  <a:srgbClr val="B8C0CA"/>
                </a:solidFill>
              </a:rPr>
              <a:t> das Bild der</a:t>
            </a:r>
          </a:p>
          <a:p>
            <a:pPr algn="ctr" eaLnBrk="1" hangingPunct="1">
              <a:lnSpc>
                <a:spcPct val="90000"/>
              </a:lnSpc>
              <a:spcBef>
                <a:spcPct val="0"/>
              </a:spcBef>
              <a:buClrTx/>
              <a:buSzTx/>
              <a:buFontTx/>
              <a:buNone/>
            </a:pPr>
            <a:r>
              <a:rPr lang="en-US" altLang="en-US" sz="1129" dirty="0" err="1">
                <a:solidFill>
                  <a:srgbClr val="B8C0CA"/>
                </a:solidFill>
              </a:rPr>
              <a:t>Objek</a:t>
            </a:r>
            <a:r>
              <a:rPr lang="en-US" altLang="en-US" sz="1129" dirty="0" err="1"/>
              <a:t>ts</a:t>
            </a:r>
            <a:r>
              <a:rPr lang="en-US" altLang="en-US" sz="1129" dirty="0" err="1">
                <a:solidFill>
                  <a:srgbClr val="B8C0CA"/>
                </a:solidFill>
              </a:rPr>
              <a:t>pitze</a:t>
            </a:r>
            <a:r>
              <a:rPr lang="en-US" altLang="en-US" sz="1129" dirty="0">
                <a:solidFill>
                  <a:srgbClr val="B8C0CA"/>
                </a:solidFill>
              </a:rPr>
              <a:t> am </a:t>
            </a:r>
            <a:r>
              <a:rPr lang="en-US" altLang="en-US" sz="1129" dirty="0" err="1">
                <a:solidFill>
                  <a:srgbClr val="1A5FB4"/>
                </a:solidFill>
              </a:rPr>
              <a:t>Schnittpunkt</a:t>
            </a:r>
            <a:r>
              <a:rPr lang="en-US" altLang="en-US" sz="1129" dirty="0">
                <a:solidFill>
                  <a:srgbClr val="1A5FB4"/>
                </a:solidFill>
              </a:rPr>
              <a:t> </a:t>
            </a:r>
            <a:r>
              <a:rPr lang="en-US" altLang="en-US" sz="1129" dirty="0" err="1">
                <a:solidFill>
                  <a:srgbClr val="1A5FB4"/>
                </a:solidFill>
              </a:rPr>
              <a:t>dieser</a:t>
            </a:r>
            <a:r>
              <a:rPr lang="en-US" altLang="en-US" sz="1129" dirty="0">
                <a:solidFill>
                  <a:srgbClr val="1A5FB4"/>
                </a:solidFill>
              </a:rPr>
              <a:t> </a:t>
            </a:r>
            <a:r>
              <a:rPr lang="en-US" altLang="en-US" sz="1129" dirty="0" err="1">
                <a:solidFill>
                  <a:srgbClr val="1A5FB4"/>
                </a:solidFill>
              </a:rPr>
              <a:t>Strahlen</a:t>
            </a:r>
            <a:r>
              <a:rPr lang="en-US" altLang="en-US" sz="1129" dirty="0">
                <a:solidFill>
                  <a:srgbClr val="1A5FB4"/>
                </a:solidFill>
              </a:rPr>
              <a:t> </a:t>
            </a:r>
            <a:r>
              <a:rPr lang="en-US" altLang="en-US" sz="1129" dirty="0" err="1">
                <a:solidFill>
                  <a:srgbClr val="B8C0CA"/>
                </a:solidFill>
              </a:rPr>
              <a:t>liegen</a:t>
            </a:r>
            <a:r>
              <a:rPr lang="en-US" altLang="en-US" sz="1129" dirty="0">
                <a:solidFill>
                  <a:srgbClr val="B8C0CA"/>
                </a:solidFill>
              </a:rPr>
              <a:t> </a:t>
            </a:r>
            <a:r>
              <a:rPr lang="en-US" altLang="en-US" sz="1129" b="1" i="1" dirty="0">
                <a:solidFill>
                  <a:srgbClr val="B8C0CA"/>
                </a:solidFill>
              </a:rPr>
              <a:t>muss</a:t>
            </a:r>
          </a:p>
          <a:p>
            <a:pPr algn="ctr" eaLnBrk="1" hangingPunct="1">
              <a:lnSpc>
                <a:spcPct val="90000"/>
              </a:lnSpc>
              <a:spcBef>
                <a:spcPct val="0"/>
              </a:spcBef>
              <a:buClrTx/>
              <a:buSzTx/>
              <a:buFontTx/>
              <a:buNone/>
            </a:pPr>
            <a:r>
              <a:rPr lang="en-US" altLang="en-US" sz="1129" dirty="0">
                <a:solidFill>
                  <a:srgbClr val="B8C0CA"/>
                </a:solidFill>
              </a:rPr>
              <a:t>und </a:t>
            </a:r>
            <a:r>
              <a:rPr lang="en-US" altLang="en-US" sz="1129" dirty="0" err="1">
                <a:solidFill>
                  <a:srgbClr val="B8C0CA"/>
                </a:solidFill>
              </a:rPr>
              <a:t>dass</a:t>
            </a:r>
            <a:r>
              <a:rPr lang="en-US" altLang="en-US" sz="1129" dirty="0">
                <a:solidFill>
                  <a:srgbClr val="B8C0CA"/>
                </a:solidFill>
              </a:rPr>
              <a:t> damit die Lage des Bildes vollständig bestimmt is</a:t>
            </a:r>
            <a:r>
              <a:rPr lang="en-US" altLang="en-US" sz="1129" dirty="0" err="1">
                <a:solidFill>
                  <a:srgbClr val="B8C0CA"/>
                </a:solidFill>
              </a:rPr>
              <a:t>t</a:t>
            </a:r>
            <a:r>
              <a:rPr lang="en-US" altLang="en-US" sz="1129" dirty="0">
                <a:solidFill>
                  <a:srgbClr val="B8C0CA"/>
                </a:solidFill>
              </a:rPr>
              <a:t>!</a:t>
            </a:r>
          </a:p>
        </p:txBody>
      </p:sp>
      <p:sp>
        <p:nvSpPr>
          <p:cNvPr id="18473" name="Line 46">
            <a:extLst>
              <a:ext uri="{FF2B5EF4-FFF2-40B4-BE49-F238E27FC236}">
                <a16:creationId xmlns:a16="http://schemas.microsoft.com/office/drawing/2014/main" id="{55F15212-F064-238A-5FBC-694B96AF5ABC}"/>
              </a:ext>
            </a:extLst>
          </p:cNvPr>
          <p:cNvSpPr>
            <a:spLocks noChangeShapeType="1"/>
          </p:cNvSpPr>
          <p:nvPr/>
        </p:nvSpPr>
        <p:spPr bwMode="auto">
          <a:xfrm>
            <a:off x="8749553" y="4076072"/>
            <a:ext cx="0" cy="932329"/>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74" name="Text Box 47">
            <a:extLst>
              <a:ext uri="{FF2B5EF4-FFF2-40B4-BE49-F238E27FC236}">
                <a16:creationId xmlns:a16="http://schemas.microsoft.com/office/drawing/2014/main" id="{203DDDEF-A127-114B-A167-8D83D9658F7D}"/>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18475" name="Oval 48">
            <a:extLst>
              <a:ext uri="{FF2B5EF4-FFF2-40B4-BE49-F238E27FC236}">
                <a16:creationId xmlns:a16="http://schemas.microsoft.com/office/drawing/2014/main" id="{5C6C4590-8DDB-E8DD-A0C2-328011805D75}"/>
              </a:ext>
            </a:extLst>
          </p:cNvPr>
          <p:cNvSpPr>
            <a:spLocks noChangeArrowheads="1"/>
          </p:cNvSpPr>
          <p:nvPr/>
        </p:nvSpPr>
        <p:spPr bwMode="auto">
          <a:xfrm>
            <a:off x="5760406" y="1327903"/>
            <a:ext cx="3370729" cy="430306"/>
          </a:xfrm>
          <a:prstGeom prst="ellipse">
            <a:avLst/>
          </a:prstGeom>
          <a:noFill/>
          <a:ln w="35859">
            <a:solidFill>
              <a:srgbClr val="1A5FB4"/>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76" name="Line 49">
            <a:extLst>
              <a:ext uri="{FF2B5EF4-FFF2-40B4-BE49-F238E27FC236}">
                <a16:creationId xmlns:a16="http://schemas.microsoft.com/office/drawing/2014/main" id="{22555A07-45E4-3A5C-56C1-B040627C02A2}"/>
              </a:ext>
            </a:extLst>
          </p:cNvPr>
          <p:cNvSpPr>
            <a:spLocks noChangeShapeType="1"/>
          </p:cNvSpPr>
          <p:nvPr/>
        </p:nvSpPr>
        <p:spPr bwMode="auto">
          <a:xfrm>
            <a:off x="4990353" y="697876"/>
            <a:ext cx="1075765" cy="788894"/>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8477" name="Text Box 50">
            <a:extLst>
              <a:ext uri="{FF2B5EF4-FFF2-40B4-BE49-F238E27FC236}">
                <a16:creationId xmlns:a16="http://schemas.microsoft.com/office/drawing/2014/main" id="{F6FC6695-A235-39FE-B374-C2F334D6E91C}"/>
              </a:ext>
            </a:extLst>
          </p:cNvPr>
          <p:cNvSpPr txBox="1">
            <a:spLocks noChangeArrowheads="1"/>
          </p:cNvSpPr>
          <p:nvPr/>
        </p:nvSpPr>
        <p:spPr bwMode="auto">
          <a:xfrm>
            <a:off x="4446494" y="777061"/>
            <a:ext cx="5608918" cy="325718"/>
          </a:xfrm>
          <a:prstGeom prst="rect">
            <a:avLst/>
          </a:prstGeom>
          <a:solidFill>
            <a:srgbClr val="C6DFF6"/>
          </a:solidFill>
          <a:ln w="8965">
            <a:solidFill>
              <a:srgbClr val="1A5FB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Tatsächlich würden bereits </a:t>
            </a:r>
            <a:r>
              <a:rPr lang="en-US" altLang="en-US" sz="1129" i="1"/>
              <a:t>zwei</a:t>
            </a:r>
            <a:r>
              <a:rPr lang="en-US" altLang="en-US" sz="1129"/>
              <a:t> beliebige dieser Strahlen ausreichen, um die Position zu bestimmen</a:t>
            </a:r>
          </a:p>
        </p:txBody>
      </p:sp>
      <p:sp>
        <p:nvSpPr>
          <p:cNvPr id="18478" name="Text Box 51">
            <a:extLst>
              <a:ext uri="{FF2B5EF4-FFF2-40B4-BE49-F238E27FC236}">
                <a16:creationId xmlns:a16="http://schemas.microsoft.com/office/drawing/2014/main" id="{518BFFDA-CCCA-40D7-EE92-E45E2CD3C949}"/>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Wo wird sich das Bild befinden</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Sind </a:t>
            </a:r>
            <a:r>
              <a:rPr lang="en-US" altLang="en-US" sz="1129" i="1" dirty="0" err="1">
                <a:solidFill>
                  <a:srgbClr val="B8C0CA"/>
                </a:solidFill>
              </a:rPr>
              <a:t>Objekt</a:t>
            </a:r>
            <a:r>
              <a:rPr lang="en-US" altLang="en-US" sz="1129" i="1" dirty="0">
                <a:solidFill>
                  <a:srgbClr val="B8C0CA"/>
                </a:solidFill>
              </a:rPr>
              <a:t> und Bild reell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virtuell</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18479" name="Oval 52">
            <a:extLst>
              <a:ext uri="{FF2B5EF4-FFF2-40B4-BE49-F238E27FC236}">
                <a16:creationId xmlns:a16="http://schemas.microsoft.com/office/drawing/2014/main" id="{DA7F5863-9A4C-51F4-7FF6-3F1B395745BA}"/>
              </a:ext>
            </a:extLst>
          </p:cNvPr>
          <p:cNvSpPr>
            <a:spLocks noChangeArrowheads="1"/>
          </p:cNvSpPr>
          <p:nvPr/>
        </p:nvSpPr>
        <p:spPr bwMode="auto">
          <a:xfrm>
            <a:off x="8534400" y="4721531"/>
            <a:ext cx="430306" cy="430306"/>
          </a:xfrm>
          <a:prstGeom prst="ellipse">
            <a:avLst/>
          </a:prstGeom>
          <a:noFill/>
          <a:ln w="26894">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8434" name="ZZ_Kopfleiste">
            <a:extLst>
              <a:ext uri="{FF2B5EF4-FFF2-40B4-BE49-F238E27FC236}">
                <a16:creationId xmlns:a16="http://schemas.microsoft.com/office/drawing/2014/main" id="{BB5142ED-1306-E084-F8EE-4B999D9AB72D}"/>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8480" name="Slide Number Placeholder 1">
            <a:extLst>
              <a:ext uri="{FF2B5EF4-FFF2-40B4-BE49-F238E27FC236}">
                <a16:creationId xmlns:a16="http://schemas.microsoft.com/office/drawing/2014/main" id="{15AD6E2F-7551-4137-4F08-99299D44C5B3}"/>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a:t>
            </a:fld>
            <a:endParaRPr lang="de-DE" sz="800">
              <a:latin typeface="Segoe UI"/>
            </a:endParaRPr>
          </a:p>
        </p:txBody>
      </p:sp>
      <p:cxnSp>
        <p:nvCxnSpPr>
          <p:cNvPr id="18486" name="ZZ_Fusszeile_Linie"/>
          <p:cNvCxnSpPr/>
          <p:nvPr/>
        </p:nvCxnSpPr>
        <p:spPr>
          <a:xfrm>
            <a:off x="274320" y="6565392"/>
            <a:ext cx="11643360" cy="0"/>
          </a:xfrm>
          <a:prstGeom prst="line">
            <a:avLst/>
          </a:prstGeom>
          <a:ln w="6350">
            <a:solidFill>
              <a:srgbClr val="D7DBE0"/>
            </a:solidFill>
          </a:ln>
        </p:spPr>
      </p:cxnSp>
      <p:sp>
        <p:nvSpPr>
          <p:cNvPr id="1848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2">
            <a:extLst>
              <a:ext uri="{FF2B5EF4-FFF2-40B4-BE49-F238E27FC236}">
                <a16:creationId xmlns:a16="http://schemas.microsoft.com/office/drawing/2014/main" id="{72FD6F34-5A64-6C8F-D30D-742F4536A314}"/>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19459" name="Group 3">
            <a:extLst>
              <a:ext uri="{FF2B5EF4-FFF2-40B4-BE49-F238E27FC236}">
                <a16:creationId xmlns:a16="http://schemas.microsoft.com/office/drawing/2014/main" id="{FCC50918-ACB0-5A11-F189-B01BA0A4E4D5}"/>
              </a:ext>
            </a:extLst>
          </p:cNvPr>
          <p:cNvGrpSpPr>
            <a:grpSpLocks/>
          </p:cNvGrpSpPr>
          <p:nvPr/>
        </p:nvGrpSpPr>
        <p:grpSpPr bwMode="auto">
          <a:xfrm>
            <a:off x="5665694" y="2785155"/>
            <a:ext cx="358588" cy="2653553"/>
            <a:chOff x="3696" y="2640"/>
            <a:chExt cx="240" cy="1392"/>
          </a:xfrm>
        </p:grpSpPr>
        <p:sp>
          <p:nvSpPr>
            <p:cNvPr id="19502" name="Oval 4">
              <a:extLst>
                <a:ext uri="{FF2B5EF4-FFF2-40B4-BE49-F238E27FC236}">
                  <a16:creationId xmlns:a16="http://schemas.microsoft.com/office/drawing/2014/main" id="{F7112761-C7DD-D6C3-5927-6D38B78FB437}"/>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503" name="Rectangle 5">
              <a:extLst>
                <a:ext uri="{FF2B5EF4-FFF2-40B4-BE49-F238E27FC236}">
                  <a16:creationId xmlns:a16="http://schemas.microsoft.com/office/drawing/2014/main" id="{9D3B61F6-1B04-5928-8F6F-C94C794CD9E1}"/>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504" name="Oval 6">
              <a:extLst>
                <a:ext uri="{FF2B5EF4-FFF2-40B4-BE49-F238E27FC236}">
                  <a16:creationId xmlns:a16="http://schemas.microsoft.com/office/drawing/2014/main" id="{1D4F5D79-1DE3-9A76-6AC0-849DB7777536}"/>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505" name="Rectangle 7">
              <a:extLst>
                <a:ext uri="{FF2B5EF4-FFF2-40B4-BE49-F238E27FC236}">
                  <a16:creationId xmlns:a16="http://schemas.microsoft.com/office/drawing/2014/main" id="{D1957068-3353-BF0B-4584-4D79F637EA2E}"/>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506" name="Line 8">
              <a:extLst>
                <a:ext uri="{FF2B5EF4-FFF2-40B4-BE49-F238E27FC236}">
                  <a16:creationId xmlns:a16="http://schemas.microsoft.com/office/drawing/2014/main" id="{CBBE90A2-C793-CB0B-DD69-E3DC8E02555C}"/>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19460" name="Oval 9">
            <a:extLst>
              <a:ext uri="{FF2B5EF4-FFF2-40B4-BE49-F238E27FC236}">
                <a16:creationId xmlns:a16="http://schemas.microsoft.com/office/drawing/2014/main" id="{5AA41578-A2BE-9F86-3EF1-1C28EA098F39}"/>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461" name="Text Box 10">
            <a:extLst>
              <a:ext uri="{FF2B5EF4-FFF2-40B4-BE49-F238E27FC236}">
                <a16:creationId xmlns:a16="http://schemas.microsoft.com/office/drawing/2014/main" id="{59F9AE8F-54DE-9CE9-4F25-6091641AFE72}"/>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19462" name="Line 11">
            <a:extLst>
              <a:ext uri="{FF2B5EF4-FFF2-40B4-BE49-F238E27FC236}">
                <a16:creationId xmlns:a16="http://schemas.microsoft.com/office/drawing/2014/main" id="{952E3E27-E71C-DC7A-E1FB-9B8EB070DE66}"/>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63" name="Text Box 12">
            <a:extLst>
              <a:ext uri="{FF2B5EF4-FFF2-40B4-BE49-F238E27FC236}">
                <a16:creationId xmlns:a16="http://schemas.microsoft.com/office/drawing/2014/main" id="{2C74E651-3044-34F9-15C2-1AAB195B10B7}"/>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19464" name="Oval 13">
            <a:extLst>
              <a:ext uri="{FF2B5EF4-FFF2-40B4-BE49-F238E27FC236}">
                <a16:creationId xmlns:a16="http://schemas.microsoft.com/office/drawing/2014/main" id="{E4DD43D5-5261-F72C-C546-D700B27F82CD}"/>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465" name="Text Box 14">
            <a:extLst>
              <a:ext uri="{FF2B5EF4-FFF2-40B4-BE49-F238E27FC236}">
                <a16:creationId xmlns:a16="http://schemas.microsoft.com/office/drawing/2014/main" id="{5BE0EBC8-E832-18C8-D78D-811A37475707}"/>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19466" name="Line 15">
            <a:extLst>
              <a:ext uri="{FF2B5EF4-FFF2-40B4-BE49-F238E27FC236}">
                <a16:creationId xmlns:a16="http://schemas.microsoft.com/office/drawing/2014/main" id="{0FEF2741-8C74-FE0A-D246-FDB33A1819AE}"/>
              </a:ext>
            </a:extLst>
          </p:cNvPr>
          <p:cNvSpPr>
            <a:spLocks noChangeShapeType="1"/>
          </p:cNvSpPr>
          <p:nvPr/>
        </p:nvSpPr>
        <p:spPr bwMode="auto">
          <a:xfrm>
            <a:off x="2581835" y="3000308"/>
            <a:ext cx="7458635" cy="243840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67" name="Text Box 16">
            <a:extLst>
              <a:ext uri="{FF2B5EF4-FFF2-40B4-BE49-F238E27FC236}">
                <a16:creationId xmlns:a16="http://schemas.microsoft.com/office/drawing/2014/main" id="{54900565-0C49-EF80-EFBE-9124DABE1454}"/>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9468" name="Oval 17">
            <a:extLst>
              <a:ext uri="{FF2B5EF4-FFF2-40B4-BE49-F238E27FC236}">
                <a16:creationId xmlns:a16="http://schemas.microsoft.com/office/drawing/2014/main" id="{5B79E0AF-619E-31E2-FDA9-C8C34AFA825E}"/>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469" name="Text Box 18">
            <a:extLst>
              <a:ext uri="{FF2B5EF4-FFF2-40B4-BE49-F238E27FC236}">
                <a16:creationId xmlns:a16="http://schemas.microsoft.com/office/drawing/2014/main" id="{C34DE0E2-FD5C-2C32-2FE6-F5411107E26B}"/>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19470" name="Text Box 19">
            <a:extLst>
              <a:ext uri="{FF2B5EF4-FFF2-40B4-BE49-F238E27FC236}">
                <a16:creationId xmlns:a16="http://schemas.microsoft.com/office/drawing/2014/main" id="{4C481D5B-2690-09B2-33D3-9212672D446E}"/>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19471" name="Line 20">
            <a:extLst>
              <a:ext uri="{FF2B5EF4-FFF2-40B4-BE49-F238E27FC236}">
                <a16:creationId xmlns:a16="http://schemas.microsoft.com/office/drawing/2014/main" id="{04F919B8-56E8-E711-48D3-3579FAC134D4}"/>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72" name="Line 21">
            <a:extLst>
              <a:ext uri="{FF2B5EF4-FFF2-40B4-BE49-F238E27FC236}">
                <a16:creationId xmlns:a16="http://schemas.microsoft.com/office/drawing/2014/main" id="{EEA89299-E730-9515-BB6B-F01EB4CC41A8}"/>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73" name="Text Box 22">
            <a:extLst>
              <a:ext uri="{FF2B5EF4-FFF2-40B4-BE49-F238E27FC236}">
                <a16:creationId xmlns:a16="http://schemas.microsoft.com/office/drawing/2014/main" id="{C58CB53B-A5FA-3B56-20CF-2D178CA9B42A}"/>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9474" name="Line 23">
            <a:extLst>
              <a:ext uri="{FF2B5EF4-FFF2-40B4-BE49-F238E27FC236}">
                <a16:creationId xmlns:a16="http://schemas.microsoft.com/office/drawing/2014/main" id="{657FA0C5-3DA5-3581-95F4-2679B9CF214D}"/>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75" name="Line 24">
            <a:extLst>
              <a:ext uri="{FF2B5EF4-FFF2-40B4-BE49-F238E27FC236}">
                <a16:creationId xmlns:a16="http://schemas.microsoft.com/office/drawing/2014/main" id="{3725A4BB-8D28-5E72-D335-2C7D0C295CD9}"/>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76" name="Line 25">
            <a:extLst>
              <a:ext uri="{FF2B5EF4-FFF2-40B4-BE49-F238E27FC236}">
                <a16:creationId xmlns:a16="http://schemas.microsoft.com/office/drawing/2014/main" id="{229B0C72-902C-A6F2-E361-E4D12835C0B6}"/>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77" name="Line 26">
            <a:extLst>
              <a:ext uri="{FF2B5EF4-FFF2-40B4-BE49-F238E27FC236}">
                <a16:creationId xmlns:a16="http://schemas.microsoft.com/office/drawing/2014/main" id="{5BB884DF-1AEA-0F6F-2883-4353006639FD}"/>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78" name="Line 27">
            <a:extLst>
              <a:ext uri="{FF2B5EF4-FFF2-40B4-BE49-F238E27FC236}">
                <a16:creationId xmlns:a16="http://schemas.microsoft.com/office/drawing/2014/main" id="{B9FA9E9D-AF33-57F2-9EFD-571715B11D44}"/>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79" name="Line 28">
            <a:extLst>
              <a:ext uri="{FF2B5EF4-FFF2-40B4-BE49-F238E27FC236}">
                <a16:creationId xmlns:a16="http://schemas.microsoft.com/office/drawing/2014/main" id="{208AF1D5-D102-9FC4-95C4-21E715095B25}"/>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80" name="Line 29">
            <a:extLst>
              <a:ext uri="{FF2B5EF4-FFF2-40B4-BE49-F238E27FC236}">
                <a16:creationId xmlns:a16="http://schemas.microsoft.com/office/drawing/2014/main" id="{5C669663-C3A7-F8AE-787C-9676C36BD547}"/>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81" name="Line 30">
            <a:extLst>
              <a:ext uri="{FF2B5EF4-FFF2-40B4-BE49-F238E27FC236}">
                <a16:creationId xmlns:a16="http://schemas.microsoft.com/office/drawing/2014/main" id="{320E27C9-90F2-EEF4-446A-7F62080A35D9}"/>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82" name="Line 31">
            <a:extLst>
              <a:ext uri="{FF2B5EF4-FFF2-40B4-BE49-F238E27FC236}">
                <a16:creationId xmlns:a16="http://schemas.microsoft.com/office/drawing/2014/main" id="{E7082761-E069-1CD2-4081-B079781F8863}"/>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83" name="Line 32">
            <a:extLst>
              <a:ext uri="{FF2B5EF4-FFF2-40B4-BE49-F238E27FC236}">
                <a16:creationId xmlns:a16="http://schemas.microsoft.com/office/drawing/2014/main" id="{FF4B8128-C103-343D-5E73-644F8B2FA5BF}"/>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84" name="Line 33">
            <a:extLst>
              <a:ext uri="{FF2B5EF4-FFF2-40B4-BE49-F238E27FC236}">
                <a16:creationId xmlns:a16="http://schemas.microsoft.com/office/drawing/2014/main" id="{7C984EB8-AC8C-B5E3-660E-8F72106CBDBA}"/>
              </a:ext>
            </a:extLst>
          </p:cNvPr>
          <p:cNvSpPr>
            <a:spLocks noChangeShapeType="1"/>
          </p:cNvSpPr>
          <p:nvPr/>
        </p:nvSpPr>
        <p:spPr bwMode="auto">
          <a:xfrm>
            <a:off x="2581835" y="3000308"/>
            <a:ext cx="3299012" cy="20080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85" name="Oval 34">
            <a:extLst>
              <a:ext uri="{FF2B5EF4-FFF2-40B4-BE49-F238E27FC236}">
                <a16:creationId xmlns:a16="http://schemas.microsoft.com/office/drawing/2014/main" id="{E682470F-5C5A-451C-3CF3-7DB9E35913BA}"/>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486" name="Text Box 35">
            <a:extLst>
              <a:ext uri="{FF2B5EF4-FFF2-40B4-BE49-F238E27FC236}">
                <a16:creationId xmlns:a16="http://schemas.microsoft.com/office/drawing/2014/main" id="{4643898E-9418-E856-4F33-6ABD3ABD111A}"/>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19487" name="Text Box 36">
            <a:extLst>
              <a:ext uri="{FF2B5EF4-FFF2-40B4-BE49-F238E27FC236}">
                <a16:creationId xmlns:a16="http://schemas.microsoft.com/office/drawing/2014/main" id="{8C4AD4C1-FD79-13E4-0783-02479B9E8DA6}"/>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19488" name="Oval 37">
            <a:extLst>
              <a:ext uri="{FF2B5EF4-FFF2-40B4-BE49-F238E27FC236}">
                <a16:creationId xmlns:a16="http://schemas.microsoft.com/office/drawing/2014/main" id="{211FC448-E99F-5A6A-3BDE-9B8C11B4556F}"/>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489" name="Text Box 38">
            <a:extLst>
              <a:ext uri="{FF2B5EF4-FFF2-40B4-BE49-F238E27FC236}">
                <a16:creationId xmlns:a16="http://schemas.microsoft.com/office/drawing/2014/main" id="{C503A1A2-8326-3BC8-1270-44E178E0AD45}"/>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19490" name="Line 39">
            <a:extLst>
              <a:ext uri="{FF2B5EF4-FFF2-40B4-BE49-F238E27FC236}">
                <a16:creationId xmlns:a16="http://schemas.microsoft.com/office/drawing/2014/main" id="{B747A67F-E9AB-49A1-1053-97D31F3C0747}"/>
              </a:ext>
            </a:extLst>
          </p:cNvPr>
          <p:cNvSpPr>
            <a:spLocks noChangeShapeType="1"/>
          </p:cNvSpPr>
          <p:nvPr/>
        </p:nvSpPr>
        <p:spPr bwMode="auto">
          <a:xfrm>
            <a:off x="5880847" y="5008402"/>
            <a:ext cx="3872753"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91" name="Line 40">
            <a:extLst>
              <a:ext uri="{FF2B5EF4-FFF2-40B4-BE49-F238E27FC236}">
                <a16:creationId xmlns:a16="http://schemas.microsoft.com/office/drawing/2014/main" id="{5712F270-7CFD-FC2B-B560-A263097995D4}"/>
              </a:ext>
            </a:extLst>
          </p:cNvPr>
          <p:cNvSpPr>
            <a:spLocks noChangeShapeType="1"/>
          </p:cNvSpPr>
          <p:nvPr/>
        </p:nvSpPr>
        <p:spPr bwMode="auto">
          <a:xfrm>
            <a:off x="2581835" y="3000308"/>
            <a:ext cx="329901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92" name="Line 41">
            <a:extLst>
              <a:ext uri="{FF2B5EF4-FFF2-40B4-BE49-F238E27FC236}">
                <a16:creationId xmlns:a16="http://schemas.microsoft.com/office/drawing/2014/main" id="{06A71E35-5317-EC77-EA64-97B2D738B833}"/>
              </a:ext>
            </a:extLst>
          </p:cNvPr>
          <p:cNvSpPr>
            <a:spLocks noChangeShapeType="1"/>
          </p:cNvSpPr>
          <p:nvPr/>
        </p:nvSpPr>
        <p:spPr bwMode="auto">
          <a:xfrm>
            <a:off x="5880847" y="3000308"/>
            <a:ext cx="3872753" cy="2725271"/>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93" name="Oval 42">
            <a:extLst>
              <a:ext uri="{FF2B5EF4-FFF2-40B4-BE49-F238E27FC236}">
                <a16:creationId xmlns:a16="http://schemas.microsoft.com/office/drawing/2014/main" id="{23F3B748-258E-BFB1-74B0-1CE6B78D2A87}"/>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19494" name="Line 43">
            <a:extLst>
              <a:ext uri="{FF2B5EF4-FFF2-40B4-BE49-F238E27FC236}">
                <a16:creationId xmlns:a16="http://schemas.microsoft.com/office/drawing/2014/main" id="{EC844256-BDEA-42E7-06EE-06E2644D5927}"/>
              </a:ext>
            </a:extLst>
          </p:cNvPr>
          <p:cNvSpPr>
            <a:spLocks noChangeShapeType="1"/>
          </p:cNvSpPr>
          <p:nvPr/>
        </p:nvSpPr>
        <p:spPr bwMode="auto">
          <a:xfrm>
            <a:off x="8749553" y="4076072"/>
            <a:ext cx="0" cy="932329"/>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19495" name="Text Box 44">
            <a:extLst>
              <a:ext uri="{FF2B5EF4-FFF2-40B4-BE49-F238E27FC236}">
                <a16:creationId xmlns:a16="http://schemas.microsoft.com/office/drawing/2014/main" id="{EEA9B8A7-FACB-8C05-C100-39C4DFB13FBF}"/>
              </a:ext>
            </a:extLst>
          </p:cNvPr>
          <p:cNvSpPr txBox="1">
            <a:spLocks noChangeArrowheads="1"/>
          </p:cNvSpPr>
          <p:nvPr/>
        </p:nvSpPr>
        <p:spPr bwMode="auto">
          <a:xfrm>
            <a:off x="7077636" y="2641720"/>
            <a:ext cx="3013635" cy="336985"/>
          </a:xfrm>
          <a:prstGeom prst="rect">
            <a:avLst/>
          </a:prstGeom>
          <a:solidFill>
            <a:srgbClr val="FFF3B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err="1">
                <a:solidFill>
                  <a:srgbClr val="1A5FB4"/>
                </a:solidFill>
              </a:rPr>
              <a:t>Außerdem</a:t>
            </a:r>
            <a:r>
              <a:rPr lang="en-US" altLang="en-US" sz="1129" dirty="0">
                <a:solidFill>
                  <a:srgbClr val="1A5FB4"/>
                </a:solidFill>
              </a:rPr>
              <a:t> </a:t>
            </a:r>
            <a:r>
              <a:rPr lang="en-US" altLang="en-US" sz="1129" dirty="0" err="1">
                <a:solidFill>
                  <a:srgbClr val="1A5FB4"/>
                </a:solidFill>
              </a:rPr>
              <a:t>können</a:t>
            </a:r>
            <a:r>
              <a:rPr lang="en-US" altLang="en-US" sz="1129" dirty="0">
                <a:solidFill>
                  <a:srgbClr val="1A5FB4"/>
                </a:solidFill>
              </a:rPr>
              <a:t> </a:t>
            </a:r>
            <a:r>
              <a:rPr lang="en-US" altLang="en-US" sz="1129" dirty="0" err="1">
                <a:solidFill>
                  <a:srgbClr val="1A5FB4"/>
                </a:solidFill>
              </a:rPr>
              <a:t>wir</a:t>
            </a:r>
            <a:r>
              <a:rPr lang="en-US" altLang="en-US" sz="1129" dirty="0">
                <a:solidFill>
                  <a:srgbClr val="1A5FB4"/>
                </a:solidFill>
              </a:rPr>
              <a:t> </a:t>
            </a:r>
            <a:r>
              <a:rPr lang="en-US" altLang="en-US" sz="1129" dirty="0" err="1">
                <a:solidFill>
                  <a:srgbClr val="1A5FB4"/>
                </a:solidFill>
              </a:rPr>
              <a:t>erkennen</a:t>
            </a:r>
            <a:r>
              <a:rPr lang="en-US" altLang="en-US" sz="1129" dirty="0">
                <a:solidFill>
                  <a:srgbClr val="1A5FB4"/>
                </a:solidFill>
              </a:rPr>
              <a:t>, </a:t>
            </a:r>
            <a:r>
              <a:rPr lang="en-US" altLang="en-US" sz="1129" dirty="0" err="1">
                <a:solidFill>
                  <a:srgbClr val="1A5FB4"/>
                </a:solidFill>
              </a:rPr>
              <a:t>dass</a:t>
            </a:r>
            <a:r>
              <a:rPr lang="en-US" altLang="en-US" sz="1129" dirty="0">
                <a:solidFill>
                  <a:srgbClr val="1A5FB4"/>
                </a:solidFill>
              </a:rPr>
              <a:t>  das Bild </a:t>
            </a:r>
            <a:r>
              <a:rPr lang="en-US" altLang="en-US" sz="1129" dirty="0" err="1">
                <a:solidFill>
                  <a:srgbClr val="1A5FB4"/>
                </a:solidFill>
              </a:rPr>
              <a:t>im</a:t>
            </a:r>
            <a:r>
              <a:rPr lang="en-US" altLang="en-US" sz="1129" dirty="0">
                <a:solidFill>
                  <a:srgbClr val="1A5FB4"/>
                </a:solidFill>
              </a:rPr>
              <a:t> </a:t>
            </a:r>
            <a:r>
              <a:rPr lang="en-US" altLang="en-US" sz="1129" dirty="0" err="1">
                <a:solidFill>
                  <a:srgbClr val="1A5FB4"/>
                </a:solidFill>
              </a:rPr>
              <a:t>Vergleich</a:t>
            </a:r>
            <a:r>
              <a:rPr lang="en-US" altLang="en-US" sz="1129" dirty="0">
                <a:solidFill>
                  <a:srgbClr val="1A5FB4"/>
                </a:solidFill>
              </a:rPr>
              <a:t> </a:t>
            </a:r>
            <a:r>
              <a:rPr lang="en-US" altLang="en-US" sz="1129" dirty="0" err="1">
                <a:solidFill>
                  <a:srgbClr val="1A5FB4"/>
                </a:solidFill>
              </a:rPr>
              <a:t>zum</a:t>
            </a:r>
            <a:r>
              <a:rPr lang="en-US" altLang="en-US" sz="1129" dirty="0">
                <a:solidFill>
                  <a:srgbClr val="1A5FB4"/>
                </a:solidFill>
              </a:rPr>
              <a:t> </a:t>
            </a:r>
            <a:r>
              <a:rPr lang="en-US" altLang="en-US" sz="1129" dirty="0" err="1">
                <a:solidFill>
                  <a:srgbClr val="1A5FB4"/>
                </a:solidFill>
              </a:rPr>
              <a:t>Objekt</a:t>
            </a:r>
            <a:r>
              <a:rPr lang="en-US" altLang="en-US" sz="1129" dirty="0">
                <a:solidFill>
                  <a:srgbClr val="1A5FB4"/>
                </a:solidFill>
              </a:rPr>
              <a:t>                    </a:t>
            </a:r>
            <a:r>
              <a:rPr lang="en-US" altLang="en-US" sz="1129" dirty="0" err="1">
                <a:solidFill>
                  <a:srgbClr val="1A5FB4"/>
                </a:solidFill>
              </a:rPr>
              <a:t>ist</a:t>
            </a:r>
            <a:endParaRPr lang="en-US" altLang="en-US" sz="1129" dirty="0">
              <a:solidFill>
                <a:srgbClr val="1A5FB4"/>
              </a:solidFill>
            </a:endParaRPr>
          </a:p>
        </p:txBody>
      </p:sp>
      <p:sp>
        <p:nvSpPr>
          <p:cNvPr id="19496" name="Text Box 45">
            <a:extLst>
              <a:ext uri="{FF2B5EF4-FFF2-40B4-BE49-F238E27FC236}">
                <a16:creationId xmlns:a16="http://schemas.microsoft.com/office/drawing/2014/main" id="{8E0470B4-E57A-D73C-7A89-F93DF3D0DB1E}"/>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19497" name="Text Box 46">
            <a:extLst>
              <a:ext uri="{FF2B5EF4-FFF2-40B4-BE49-F238E27FC236}">
                <a16:creationId xmlns:a16="http://schemas.microsoft.com/office/drawing/2014/main" id="{D9C53D91-8F5A-F227-607F-B7E8746E869C}"/>
              </a:ext>
            </a:extLst>
          </p:cNvPr>
          <p:cNvSpPr txBox="1">
            <a:spLocks noChangeArrowheads="1"/>
          </p:cNvSpPr>
          <p:nvPr/>
        </p:nvSpPr>
        <p:spPr bwMode="auto">
          <a:xfrm>
            <a:off x="3529106" y="1349308"/>
            <a:ext cx="6662271" cy="493408"/>
          </a:xfrm>
          <a:prstGeom prst="rect">
            <a:avLst/>
          </a:prstGeom>
          <a:solidFill>
            <a:srgbClr val="FFF3B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algn="ctr" eaLnBrk="1" hangingPunct="1">
              <a:lnSpc>
                <a:spcPct val="90000"/>
              </a:lnSpc>
              <a:spcBef>
                <a:spcPct val="0"/>
              </a:spcBef>
              <a:buClrTx/>
              <a:buSzTx/>
              <a:buFontTx/>
              <a:buNone/>
            </a:pPr>
            <a:r>
              <a:rPr lang="en-US" altLang="en-US" sz="1129" dirty="0" err="1">
                <a:solidFill>
                  <a:srgbClr val="B8C0CA"/>
                </a:solidFill>
              </a:rPr>
              <a:t>Fasst</a:t>
            </a:r>
            <a:r>
              <a:rPr lang="en-US" altLang="en-US" sz="1129" dirty="0">
                <a:solidFill>
                  <a:srgbClr val="B8C0CA"/>
                </a:solidFill>
              </a:rPr>
              <a:t> man </a:t>
            </a:r>
            <a:r>
              <a:rPr lang="en-US" altLang="en-US" sz="1129" dirty="0" err="1">
                <a:solidFill>
                  <a:srgbClr val="B8C0CA"/>
                </a:solidFill>
              </a:rPr>
              <a:t>alles</a:t>
            </a:r>
            <a:r>
              <a:rPr lang="en-US" altLang="en-US" sz="1129" dirty="0">
                <a:solidFill>
                  <a:srgbClr val="B8C0CA"/>
                </a:solidFill>
              </a:rPr>
              <a:t> </a:t>
            </a:r>
            <a:r>
              <a:rPr lang="en-US" altLang="en-US" sz="1129" dirty="0" err="1">
                <a:solidFill>
                  <a:srgbClr val="B8C0CA"/>
                </a:solidFill>
              </a:rPr>
              <a:t>zusammen</a:t>
            </a:r>
            <a:r>
              <a:rPr lang="en-US" altLang="en-US" sz="1129" dirty="0">
                <a:solidFill>
                  <a:srgbClr val="B8C0CA"/>
                </a:solidFill>
              </a:rPr>
              <a:t>, so </a:t>
            </a:r>
            <a:r>
              <a:rPr lang="en-US" altLang="en-US" sz="1129" dirty="0" err="1">
                <a:solidFill>
                  <a:srgbClr val="B8C0CA"/>
                </a:solidFill>
              </a:rPr>
              <a:t>lässt</a:t>
            </a:r>
            <a:r>
              <a:rPr lang="en-US" altLang="en-US" sz="1129" dirty="0">
                <a:solidFill>
                  <a:srgbClr val="B8C0CA"/>
                </a:solidFill>
              </a:rPr>
              <a:t> </a:t>
            </a:r>
            <a:r>
              <a:rPr lang="en-US" altLang="en-US" sz="1129" dirty="0" err="1">
                <a:solidFill>
                  <a:srgbClr val="B8C0CA"/>
                </a:solidFill>
              </a:rPr>
              <a:t>sich</a:t>
            </a:r>
            <a:r>
              <a:rPr lang="en-US" altLang="en-US" sz="1129" dirty="0">
                <a:solidFill>
                  <a:srgbClr val="B8C0CA"/>
                </a:solidFill>
              </a:rPr>
              <a:t> </a:t>
            </a:r>
            <a:r>
              <a:rPr lang="en-US" altLang="en-US" sz="1129" dirty="0" err="1">
                <a:solidFill>
                  <a:srgbClr val="B8C0CA"/>
                </a:solidFill>
              </a:rPr>
              <a:t>erkennen</a:t>
            </a:r>
            <a:r>
              <a:rPr lang="en-US" altLang="en-US" sz="1129" dirty="0">
                <a:solidFill>
                  <a:srgbClr val="B8C0CA"/>
                </a:solidFill>
              </a:rPr>
              <a:t>, </a:t>
            </a:r>
            <a:r>
              <a:rPr lang="en-US" altLang="en-US" sz="1129" dirty="0" err="1">
                <a:solidFill>
                  <a:srgbClr val="B8C0CA"/>
                </a:solidFill>
              </a:rPr>
              <a:t>dass</a:t>
            </a:r>
            <a:r>
              <a:rPr lang="en-US" altLang="en-US" sz="1129" dirty="0">
                <a:solidFill>
                  <a:srgbClr val="B8C0CA"/>
                </a:solidFill>
              </a:rPr>
              <a:t> das Bild der</a:t>
            </a:r>
          </a:p>
          <a:p>
            <a:pPr algn="ctr" eaLnBrk="1" hangingPunct="1">
              <a:lnSpc>
                <a:spcPct val="90000"/>
              </a:lnSpc>
              <a:spcBef>
                <a:spcPct val="0"/>
              </a:spcBef>
              <a:buClrTx/>
              <a:buSzTx/>
              <a:buFontTx/>
              <a:buNone/>
            </a:pPr>
            <a:r>
              <a:rPr lang="en-US" altLang="en-US" sz="1129" dirty="0" err="1">
                <a:solidFill>
                  <a:srgbClr val="B8C0CA"/>
                </a:solidFill>
              </a:rPr>
              <a:t>Objektspitze</a:t>
            </a:r>
            <a:r>
              <a:rPr lang="en-US" altLang="en-US" sz="1129" dirty="0">
                <a:solidFill>
                  <a:srgbClr val="B8C0CA"/>
                </a:solidFill>
              </a:rPr>
              <a:t> am </a:t>
            </a:r>
            <a:r>
              <a:rPr lang="en-US" altLang="en-US" sz="1129" dirty="0" err="1">
                <a:solidFill>
                  <a:srgbClr val="B8C0CA"/>
                </a:solidFill>
              </a:rPr>
              <a:t>Schnittpunkt</a:t>
            </a:r>
            <a:r>
              <a:rPr lang="en-US" altLang="en-US" sz="1129" dirty="0">
                <a:solidFill>
                  <a:srgbClr val="B8C0CA"/>
                </a:solidFill>
              </a:rPr>
              <a:t> </a:t>
            </a:r>
            <a:r>
              <a:rPr lang="en-US" altLang="en-US" sz="1129" dirty="0" err="1">
                <a:solidFill>
                  <a:srgbClr val="B8C0CA"/>
                </a:solidFill>
              </a:rPr>
              <a:t>dieser</a:t>
            </a:r>
            <a:r>
              <a:rPr lang="en-US" altLang="en-US" sz="1129" dirty="0">
                <a:solidFill>
                  <a:srgbClr val="B8C0CA"/>
                </a:solidFill>
              </a:rPr>
              <a:t> </a:t>
            </a:r>
            <a:r>
              <a:rPr lang="en-US" altLang="en-US" sz="1129" dirty="0" err="1">
                <a:solidFill>
                  <a:srgbClr val="B8C0CA"/>
                </a:solidFill>
              </a:rPr>
              <a:t>Strahlen</a:t>
            </a:r>
            <a:r>
              <a:rPr lang="en-US" altLang="en-US" sz="1129" dirty="0">
                <a:solidFill>
                  <a:srgbClr val="B8C0CA"/>
                </a:solidFill>
              </a:rPr>
              <a:t> </a:t>
            </a:r>
            <a:r>
              <a:rPr lang="en-US" altLang="en-US" sz="1129" dirty="0" err="1">
                <a:solidFill>
                  <a:srgbClr val="B8C0CA"/>
                </a:solidFill>
              </a:rPr>
              <a:t>liegen</a:t>
            </a:r>
            <a:r>
              <a:rPr lang="en-US" altLang="en-US" sz="1129" dirty="0">
                <a:solidFill>
                  <a:srgbClr val="B8C0CA"/>
                </a:solidFill>
              </a:rPr>
              <a:t> </a:t>
            </a:r>
            <a:r>
              <a:rPr lang="en-US" altLang="en-US" sz="1129" b="1" i="1" dirty="0">
                <a:solidFill>
                  <a:srgbClr val="B8C0CA"/>
                </a:solidFill>
              </a:rPr>
              <a:t>muss</a:t>
            </a:r>
          </a:p>
          <a:p>
            <a:pPr algn="ctr" eaLnBrk="1" hangingPunct="1">
              <a:lnSpc>
                <a:spcPct val="90000"/>
              </a:lnSpc>
              <a:spcBef>
                <a:spcPct val="0"/>
              </a:spcBef>
              <a:buClrTx/>
              <a:buSzTx/>
              <a:buFontTx/>
              <a:buNone/>
            </a:pPr>
            <a:r>
              <a:rPr lang="en-US" altLang="en-US" sz="1129" dirty="0">
                <a:solidFill>
                  <a:srgbClr val="B8C0CA"/>
                </a:solidFill>
              </a:rPr>
              <a:t>und </a:t>
            </a:r>
            <a:r>
              <a:rPr lang="en-US" altLang="en-US" sz="1129" dirty="0" err="1">
                <a:solidFill>
                  <a:srgbClr val="B8C0CA"/>
                </a:solidFill>
              </a:rPr>
              <a:t>dass</a:t>
            </a:r>
            <a:r>
              <a:rPr lang="en-US" altLang="en-US" sz="1129" dirty="0">
                <a:solidFill>
                  <a:srgbClr val="B8C0CA"/>
                </a:solidFill>
              </a:rPr>
              <a:t> dies den Ort des </a:t>
            </a:r>
            <a:r>
              <a:rPr lang="en-US" altLang="en-US" sz="1129" dirty="0" err="1">
                <a:solidFill>
                  <a:srgbClr val="B8C0CA"/>
                </a:solidFill>
              </a:rPr>
              <a:t>Bildes</a:t>
            </a:r>
            <a:r>
              <a:rPr lang="en-US" altLang="en-US" sz="1129" dirty="0">
                <a:solidFill>
                  <a:srgbClr val="B8C0CA"/>
                </a:solidFill>
              </a:rPr>
              <a:t> </a:t>
            </a:r>
            <a:r>
              <a:rPr lang="en-US" altLang="en-US" sz="1129" dirty="0" err="1">
                <a:solidFill>
                  <a:srgbClr val="B8C0CA"/>
                </a:solidFill>
              </a:rPr>
              <a:t>vollständig</a:t>
            </a:r>
            <a:r>
              <a:rPr lang="en-US" altLang="en-US" sz="1129" dirty="0">
                <a:solidFill>
                  <a:srgbClr val="B8C0CA"/>
                </a:solidFill>
              </a:rPr>
              <a:t> </a:t>
            </a:r>
            <a:r>
              <a:rPr lang="en-US" altLang="en-US" sz="1129" dirty="0" err="1">
                <a:solidFill>
                  <a:srgbClr val="B8C0CA"/>
                </a:solidFill>
              </a:rPr>
              <a:t>bestimmt</a:t>
            </a:r>
            <a:r>
              <a:rPr lang="en-US" altLang="en-US" sz="1129" dirty="0">
                <a:solidFill>
                  <a:srgbClr val="B8C0CA"/>
                </a:solidFill>
              </a:rPr>
              <a:t>!</a:t>
            </a:r>
          </a:p>
        </p:txBody>
      </p:sp>
      <p:sp>
        <p:nvSpPr>
          <p:cNvPr id="19498" name="Text Box 47">
            <a:extLst>
              <a:ext uri="{FF2B5EF4-FFF2-40B4-BE49-F238E27FC236}">
                <a16:creationId xmlns:a16="http://schemas.microsoft.com/office/drawing/2014/main" id="{0734E3EF-CE4C-545C-CABF-06AD237712A5}"/>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wird sich das Bild befinden</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Ist es aufrecht oder auf dem Kopf stehend</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Sind </a:t>
            </a:r>
            <a:r>
              <a:rPr lang="en-US" altLang="en-US" sz="1129" i="1" dirty="0" err="1">
                <a:solidFill>
                  <a:srgbClr val="B8C0CA"/>
                </a:solidFill>
              </a:rPr>
              <a:t>Objekt</a:t>
            </a:r>
            <a:r>
              <a:rPr lang="en-US" altLang="en-US" sz="1129" i="1" dirty="0">
                <a:solidFill>
                  <a:srgbClr val="B8C0CA"/>
                </a:solidFill>
              </a:rPr>
              <a:t> und Bild reell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virtuell</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19499" name="Text Box 48">
            <a:extLst>
              <a:ext uri="{FF2B5EF4-FFF2-40B4-BE49-F238E27FC236}">
                <a16:creationId xmlns:a16="http://schemas.microsoft.com/office/drawing/2014/main" id="{FAD0C731-622B-6887-A43A-896D2EA4B5F0}"/>
              </a:ext>
            </a:extLst>
          </p:cNvPr>
          <p:cNvSpPr txBox="1">
            <a:spLocks noChangeArrowheads="1"/>
          </p:cNvSpPr>
          <p:nvPr/>
        </p:nvSpPr>
        <p:spPr bwMode="auto">
          <a:xfrm rot="10800000">
            <a:off x="8611198" y="2814818"/>
            <a:ext cx="1102659" cy="180562"/>
          </a:xfrm>
          <a:prstGeom prst="rect">
            <a:avLst/>
          </a:prstGeom>
          <a:noFill/>
          <a:ln>
            <a:noFill/>
          </a:ln>
          <a:effectLst/>
          <a:extLst>
            <a:ext uri="{909E8E84-426E-40DD-AFC4-6F175D3DCCD1}">
              <a14:hiddenFill xmlns:a14="http://schemas.microsoft.com/office/drawing/2010/main">
                <a:solidFill>
                  <a:srgbClr val="FFF3B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b="1" dirty="0" err="1"/>
              <a:t>Umgekehrt</a:t>
            </a:r>
            <a:endParaRPr lang="en-US" altLang="en-US" sz="1882" dirty="0">
              <a:solidFill>
                <a:srgbClr val="1A5FB4"/>
              </a:solidFill>
            </a:endParaRPr>
          </a:p>
        </p:txBody>
      </p:sp>
      <p:sp>
        <p:nvSpPr>
          <p:cNvPr id="19500" name="ZZ_Kopfleiste">
            <a:extLst>
              <a:ext uri="{FF2B5EF4-FFF2-40B4-BE49-F238E27FC236}">
                <a16:creationId xmlns:a16="http://schemas.microsoft.com/office/drawing/2014/main" id="{0EA63545-97A7-8D34-F1A0-4D972E98C025}"/>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19501" name="Slide Number Placeholder 1">
            <a:extLst>
              <a:ext uri="{FF2B5EF4-FFF2-40B4-BE49-F238E27FC236}">
                <a16:creationId xmlns:a16="http://schemas.microsoft.com/office/drawing/2014/main" id="{928005D2-6B3C-D223-B4F8-2EE423F18BC3}"/>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a:t>
            </a:fld>
            <a:endParaRPr lang="de-DE" sz="800">
              <a:latin typeface="Segoe UI"/>
            </a:endParaRPr>
          </a:p>
        </p:txBody>
      </p:sp>
      <p:cxnSp>
        <p:nvCxnSpPr>
          <p:cNvPr id="19507" name="ZZ_Fusszeile_Linie"/>
          <p:cNvCxnSpPr/>
          <p:nvPr/>
        </p:nvCxnSpPr>
        <p:spPr>
          <a:xfrm>
            <a:off x="274320" y="6565392"/>
            <a:ext cx="11643360" cy="0"/>
          </a:xfrm>
          <a:prstGeom prst="line">
            <a:avLst/>
          </a:prstGeom>
          <a:ln w="6350">
            <a:solidFill>
              <a:srgbClr val="D7DBE0"/>
            </a:solidFill>
          </a:ln>
        </p:spPr>
      </p:cxnSp>
      <p:sp>
        <p:nvSpPr>
          <p:cNvPr id="1950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2">
            <a:extLst>
              <a:ext uri="{FF2B5EF4-FFF2-40B4-BE49-F238E27FC236}">
                <a16:creationId xmlns:a16="http://schemas.microsoft.com/office/drawing/2014/main" id="{B1009E7E-93EC-7C9B-B4EA-B3E3AAE902C0}"/>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20483" name="Group 3">
            <a:extLst>
              <a:ext uri="{FF2B5EF4-FFF2-40B4-BE49-F238E27FC236}">
                <a16:creationId xmlns:a16="http://schemas.microsoft.com/office/drawing/2014/main" id="{67B58E76-9BB2-7E5D-93E6-9B795AD2E8D0}"/>
              </a:ext>
            </a:extLst>
          </p:cNvPr>
          <p:cNvGrpSpPr>
            <a:grpSpLocks/>
          </p:cNvGrpSpPr>
          <p:nvPr/>
        </p:nvGrpSpPr>
        <p:grpSpPr bwMode="auto">
          <a:xfrm>
            <a:off x="5665694" y="2785155"/>
            <a:ext cx="358588" cy="2653553"/>
            <a:chOff x="3696" y="2640"/>
            <a:chExt cx="240" cy="1392"/>
          </a:xfrm>
        </p:grpSpPr>
        <p:sp>
          <p:nvSpPr>
            <p:cNvPr id="20528" name="Oval 4">
              <a:extLst>
                <a:ext uri="{FF2B5EF4-FFF2-40B4-BE49-F238E27FC236}">
                  <a16:creationId xmlns:a16="http://schemas.microsoft.com/office/drawing/2014/main" id="{1D32B461-F898-AB5E-4799-57387D91AD71}"/>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529" name="Rectangle 5">
              <a:extLst>
                <a:ext uri="{FF2B5EF4-FFF2-40B4-BE49-F238E27FC236}">
                  <a16:creationId xmlns:a16="http://schemas.microsoft.com/office/drawing/2014/main" id="{4BD74FDC-709F-9460-7487-0AA17B1C5267}"/>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530" name="Oval 6">
              <a:extLst>
                <a:ext uri="{FF2B5EF4-FFF2-40B4-BE49-F238E27FC236}">
                  <a16:creationId xmlns:a16="http://schemas.microsoft.com/office/drawing/2014/main" id="{F54CD5AE-261B-B29E-595B-43305970A558}"/>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531" name="Rectangle 7">
              <a:extLst>
                <a:ext uri="{FF2B5EF4-FFF2-40B4-BE49-F238E27FC236}">
                  <a16:creationId xmlns:a16="http://schemas.microsoft.com/office/drawing/2014/main" id="{16FA836B-0304-65E5-680E-5895CDC896DA}"/>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532" name="Line 8">
              <a:extLst>
                <a:ext uri="{FF2B5EF4-FFF2-40B4-BE49-F238E27FC236}">
                  <a16:creationId xmlns:a16="http://schemas.microsoft.com/office/drawing/2014/main" id="{571F232A-E50C-1894-6DAC-009157AC80B4}"/>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0484" name="Oval 9">
            <a:extLst>
              <a:ext uri="{FF2B5EF4-FFF2-40B4-BE49-F238E27FC236}">
                <a16:creationId xmlns:a16="http://schemas.microsoft.com/office/drawing/2014/main" id="{C760C05E-C7E5-F4DA-3829-776B95A59D83}"/>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485" name="Text Box 10">
            <a:extLst>
              <a:ext uri="{FF2B5EF4-FFF2-40B4-BE49-F238E27FC236}">
                <a16:creationId xmlns:a16="http://schemas.microsoft.com/office/drawing/2014/main" id="{4A322986-DD77-DA73-ED9E-275C28C3427A}"/>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0486" name="Line 11">
            <a:extLst>
              <a:ext uri="{FF2B5EF4-FFF2-40B4-BE49-F238E27FC236}">
                <a16:creationId xmlns:a16="http://schemas.microsoft.com/office/drawing/2014/main" id="{DDE16119-1554-AF22-6414-3E7CE0A41FE8}"/>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487" name="Text Box 12">
            <a:extLst>
              <a:ext uri="{FF2B5EF4-FFF2-40B4-BE49-F238E27FC236}">
                <a16:creationId xmlns:a16="http://schemas.microsoft.com/office/drawing/2014/main" id="{E10F045E-423A-1D5B-9FC6-5ACA52BF61F7}"/>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0488" name="Oval 13">
            <a:extLst>
              <a:ext uri="{FF2B5EF4-FFF2-40B4-BE49-F238E27FC236}">
                <a16:creationId xmlns:a16="http://schemas.microsoft.com/office/drawing/2014/main" id="{AFEB92D2-2577-606F-4189-63E3A8DA8108}"/>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489" name="Text Box 14">
            <a:extLst>
              <a:ext uri="{FF2B5EF4-FFF2-40B4-BE49-F238E27FC236}">
                <a16:creationId xmlns:a16="http://schemas.microsoft.com/office/drawing/2014/main" id="{9EA29268-7DFF-A4CB-89A1-5AF6351523B4}"/>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0490" name="Line 15">
            <a:extLst>
              <a:ext uri="{FF2B5EF4-FFF2-40B4-BE49-F238E27FC236}">
                <a16:creationId xmlns:a16="http://schemas.microsoft.com/office/drawing/2014/main" id="{38629BB9-DA49-57F0-7D72-6C6EC7D84ED2}"/>
              </a:ext>
            </a:extLst>
          </p:cNvPr>
          <p:cNvSpPr>
            <a:spLocks noChangeShapeType="1"/>
          </p:cNvSpPr>
          <p:nvPr/>
        </p:nvSpPr>
        <p:spPr bwMode="auto">
          <a:xfrm>
            <a:off x="2581835" y="3000308"/>
            <a:ext cx="7458635" cy="243840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491" name="Text Box 16">
            <a:extLst>
              <a:ext uri="{FF2B5EF4-FFF2-40B4-BE49-F238E27FC236}">
                <a16:creationId xmlns:a16="http://schemas.microsoft.com/office/drawing/2014/main" id="{19A40684-D222-2F2F-79E0-50E2E08CB29B}"/>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0492" name="Oval 17">
            <a:extLst>
              <a:ext uri="{FF2B5EF4-FFF2-40B4-BE49-F238E27FC236}">
                <a16:creationId xmlns:a16="http://schemas.microsoft.com/office/drawing/2014/main" id="{89458C8E-98D5-F16D-77B5-E1E02CFB0DEA}"/>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493" name="Text Box 18">
            <a:extLst>
              <a:ext uri="{FF2B5EF4-FFF2-40B4-BE49-F238E27FC236}">
                <a16:creationId xmlns:a16="http://schemas.microsoft.com/office/drawing/2014/main" id="{62FF0F5C-06FB-E405-1B8B-BC11814B46A5}"/>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20494" name="Text Box 19">
            <a:extLst>
              <a:ext uri="{FF2B5EF4-FFF2-40B4-BE49-F238E27FC236}">
                <a16:creationId xmlns:a16="http://schemas.microsoft.com/office/drawing/2014/main" id="{4FD9B6B4-C4F8-815B-5343-4585E84BE6C5}"/>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20495" name="Line 20">
            <a:extLst>
              <a:ext uri="{FF2B5EF4-FFF2-40B4-BE49-F238E27FC236}">
                <a16:creationId xmlns:a16="http://schemas.microsoft.com/office/drawing/2014/main" id="{2A615333-82E0-E981-8C12-AFAC4C2CEAA1}"/>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496" name="Line 21">
            <a:extLst>
              <a:ext uri="{FF2B5EF4-FFF2-40B4-BE49-F238E27FC236}">
                <a16:creationId xmlns:a16="http://schemas.microsoft.com/office/drawing/2014/main" id="{70FC4B73-4F14-611A-24D8-74CAEF05E886}"/>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497" name="Text Box 22">
            <a:extLst>
              <a:ext uri="{FF2B5EF4-FFF2-40B4-BE49-F238E27FC236}">
                <a16:creationId xmlns:a16="http://schemas.microsoft.com/office/drawing/2014/main" id="{0AF64ED2-5533-58A8-37F8-C7BF9DAADA14}"/>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0498" name="Line 23">
            <a:extLst>
              <a:ext uri="{FF2B5EF4-FFF2-40B4-BE49-F238E27FC236}">
                <a16:creationId xmlns:a16="http://schemas.microsoft.com/office/drawing/2014/main" id="{D3EEEBCE-C476-185E-2AE8-A0DD169F3726}"/>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499" name="Line 24">
            <a:extLst>
              <a:ext uri="{FF2B5EF4-FFF2-40B4-BE49-F238E27FC236}">
                <a16:creationId xmlns:a16="http://schemas.microsoft.com/office/drawing/2014/main" id="{49C37726-B999-4820-5209-DB4F7C5D62B5}"/>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0" name="Line 25">
            <a:extLst>
              <a:ext uri="{FF2B5EF4-FFF2-40B4-BE49-F238E27FC236}">
                <a16:creationId xmlns:a16="http://schemas.microsoft.com/office/drawing/2014/main" id="{1E2FED0A-4ADB-359B-3B75-FFBFC27167EB}"/>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1" name="Line 26">
            <a:extLst>
              <a:ext uri="{FF2B5EF4-FFF2-40B4-BE49-F238E27FC236}">
                <a16:creationId xmlns:a16="http://schemas.microsoft.com/office/drawing/2014/main" id="{4BE8489D-F0BF-D0A1-B7EA-AA0BE30D0916}"/>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2" name="Line 27">
            <a:extLst>
              <a:ext uri="{FF2B5EF4-FFF2-40B4-BE49-F238E27FC236}">
                <a16:creationId xmlns:a16="http://schemas.microsoft.com/office/drawing/2014/main" id="{55CDE1F4-B23E-14A9-1C42-2D8006EB82A4}"/>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3" name="Line 28">
            <a:extLst>
              <a:ext uri="{FF2B5EF4-FFF2-40B4-BE49-F238E27FC236}">
                <a16:creationId xmlns:a16="http://schemas.microsoft.com/office/drawing/2014/main" id="{CB969B21-73AE-6AA8-4DD6-C941CE97D690}"/>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4" name="Line 29">
            <a:extLst>
              <a:ext uri="{FF2B5EF4-FFF2-40B4-BE49-F238E27FC236}">
                <a16:creationId xmlns:a16="http://schemas.microsoft.com/office/drawing/2014/main" id="{C078FD57-3FC7-1C18-B337-C0FD7F744869}"/>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5" name="Line 30">
            <a:extLst>
              <a:ext uri="{FF2B5EF4-FFF2-40B4-BE49-F238E27FC236}">
                <a16:creationId xmlns:a16="http://schemas.microsoft.com/office/drawing/2014/main" id="{400C314F-9DA1-612C-80A8-A660074580C0}"/>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6" name="Line 31">
            <a:extLst>
              <a:ext uri="{FF2B5EF4-FFF2-40B4-BE49-F238E27FC236}">
                <a16:creationId xmlns:a16="http://schemas.microsoft.com/office/drawing/2014/main" id="{FAC32B3F-66EC-C8BD-E6B2-C1870EE6D9F9}"/>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7" name="Line 32">
            <a:extLst>
              <a:ext uri="{FF2B5EF4-FFF2-40B4-BE49-F238E27FC236}">
                <a16:creationId xmlns:a16="http://schemas.microsoft.com/office/drawing/2014/main" id="{42291FCB-D609-BB5E-9994-60A9582D5E0B}"/>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8" name="Line 33">
            <a:extLst>
              <a:ext uri="{FF2B5EF4-FFF2-40B4-BE49-F238E27FC236}">
                <a16:creationId xmlns:a16="http://schemas.microsoft.com/office/drawing/2014/main" id="{13138028-C73C-D470-7081-53FE68CB1863}"/>
              </a:ext>
            </a:extLst>
          </p:cNvPr>
          <p:cNvSpPr>
            <a:spLocks noChangeShapeType="1"/>
          </p:cNvSpPr>
          <p:nvPr/>
        </p:nvSpPr>
        <p:spPr bwMode="auto">
          <a:xfrm>
            <a:off x="2581835" y="3000308"/>
            <a:ext cx="3299012" cy="20080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09" name="Oval 34">
            <a:extLst>
              <a:ext uri="{FF2B5EF4-FFF2-40B4-BE49-F238E27FC236}">
                <a16:creationId xmlns:a16="http://schemas.microsoft.com/office/drawing/2014/main" id="{B3C08C1D-084E-3730-9CE1-51F78E5187A2}"/>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510" name="Text Box 35">
            <a:extLst>
              <a:ext uri="{FF2B5EF4-FFF2-40B4-BE49-F238E27FC236}">
                <a16:creationId xmlns:a16="http://schemas.microsoft.com/office/drawing/2014/main" id="{56835145-EBB2-D7E2-E336-11FA7C5B72E7}"/>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0511" name="Text Box 36">
            <a:extLst>
              <a:ext uri="{FF2B5EF4-FFF2-40B4-BE49-F238E27FC236}">
                <a16:creationId xmlns:a16="http://schemas.microsoft.com/office/drawing/2014/main" id="{C89FF533-6E3E-FE6D-49DD-05BAB9680E9D}"/>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0512" name="Oval 37">
            <a:extLst>
              <a:ext uri="{FF2B5EF4-FFF2-40B4-BE49-F238E27FC236}">
                <a16:creationId xmlns:a16="http://schemas.microsoft.com/office/drawing/2014/main" id="{924B968F-89F9-F1BA-2D19-B6FCD8EDAB66}"/>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513" name="Text Box 38">
            <a:extLst>
              <a:ext uri="{FF2B5EF4-FFF2-40B4-BE49-F238E27FC236}">
                <a16:creationId xmlns:a16="http://schemas.microsoft.com/office/drawing/2014/main" id="{3BF6820E-D4BC-19B3-B21F-5BE1666D40DF}"/>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0514" name="Line 39">
            <a:extLst>
              <a:ext uri="{FF2B5EF4-FFF2-40B4-BE49-F238E27FC236}">
                <a16:creationId xmlns:a16="http://schemas.microsoft.com/office/drawing/2014/main" id="{E1DACAD3-3585-8D59-5CBB-7C294A27CC94}"/>
              </a:ext>
            </a:extLst>
          </p:cNvPr>
          <p:cNvSpPr>
            <a:spLocks noChangeShapeType="1"/>
          </p:cNvSpPr>
          <p:nvPr/>
        </p:nvSpPr>
        <p:spPr bwMode="auto">
          <a:xfrm>
            <a:off x="5880847" y="5008402"/>
            <a:ext cx="3872753"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15" name="Line 40">
            <a:extLst>
              <a:ext uri="{FF2B5EF4-FFF2-40B4-BE49-F238E27FC236}">
                <a16:creationId xmlns:a16="http://schemas.microsoft.com/office/drawing/2014/main" id="{F9DB1736-3816-A026-773F-8E0331653706}"/>
              </a:ext>
            </a:extLst>
          </p:cNvPr>
          <p:cNvSpPr>
            <a:spLocks noChangeShapeType="1"/>
          </p:cNvSpPr>
          <p:nvPr/>
        </p:nvSpPr>
        <p:spPr bwMode="auto">
          <a:xfrm>
            <a:off x="2581835" y="3000308"/>
            <a:ext cx="329901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16" name="Line 41">
            <a:extLst>
              <a:ext uri="{FF2B5EF4-FFF2-40B4-BE49-F238E27FC236}">
                <a16:creationId xmlns:a16="http://schemas.microsoft.com/office/drawing/2014/main" id="{06B37695-292C-663B-9A27-01AD9F133147}"/>
              </a:ext>
            </a:extLst>
          </p:cNvPr>
          <p:cNvSpPr>
            <a:spLocks noChangeShapeType="1"/>
          </p:cNvSpPr>
          <p:nvPr/>
        </p:nvSpPr>
        <p:spPr bwMode="auto">
          <a:xfrm>
            <a:off x="5880847" y="3000308"/>
            <a:ext cx="3872753" cy="2725271"/>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17" name="Oval 42">
            <a:extLst>
              <a:ext uri="{FF2B5EF4-FFF2-40B4-BE49-F238E27FC236}">
                <a16:creationId xmlns:a16="http://schemas.microsoft.com/office/drawing/2014/main" id="{8D923EFF-E05C-04E8-5495-784F0F3C673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0518" name="Line 43">
            <a:extLst>
              <a:ext uri="{FF2B5EF4-FFF2-40B4-BE49-F238E27FC236}">
                <a16:creationId xmlns:a16="http://schemas.microsoft.com/office/drawing/2014/main" id="{8C371B13-11A2-D0CA-559C-73F8965C7019}"/>
              </a:ext>
            </a:extLst>
          </p:cNvPr>
          <p:cNvSpPr>
            <a:spLocks noChangeShapeType="1"/>
          </p:cNvSpPr>
          <p:nvPr/>
        </p:nvSpPr>
        <p:spPr bwMode="auto">
          <a:xfrm>
            <a:off x="8749553" y="4076072"/>
            <a:ext cx="0" cy="932329"/>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19" name="Text Box 44">
            <a:extLst>
              <a:ext uri="{FF2B5EF4-FFF2-40B4-BE49-F238E27FC236}">
                <a16:creationId xmlns:a16="http://schemas.microsoft.com/office/drawing/2014/main" id="{687BAB76-A70E-2E0B-D376-72DD5B072D5B}"/>
              </a:ext>
            </a:extLst>
          </p:cNvPr>
          <p:cNvSpPr txBox="1">
            <a:spLocks noChangeArrowheads="1"/>
          </p:cNvSpPr>
          <p:nvPr/>
        </p:nvSpPr>
        <p:spPr bwMode="auto">
          <a:xfrm>
            <a:off x="7077636" y="2641720"/>
            <a:ext cx="3013635" cy="336985"/>
          </a:xfrm>
          <a:prstGeom prst="rect">
            <a:avLst/>
          </a:prstGeom>
          <a:solidFill>
            <a:srgbClr val="FFF3B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err="1">
                <a:solidFill>
                  <a:srgbClr val="1A5FB4"/>
                </a:solidFill>
              </a:rPr>
              <a:t>Außerdem</a:t>
            </a:r>
            <a:r>
              <a:rPr lang="en-US" altLang="en-US" sz="1129" dirty="0">
                <a:solidFill>
                  <a:srgbClr val="1A5FB4"/>
                </a:solidFill>
              </a:rPr>
              <a:t> </a:t>
            </a:r>
            <a:r>
              <a:rPr lang="en-US" altLang="en-US" sz="1129" dirty="0" err="1">
                <a:solidFill>
                  <a:srgbClr val="1A5FB4"/>
                </a:solidFill>
              </a:rPr>
              <a:t>können</a:t>
            </a:r>
            <a:r>
              <a:rPr lang="en-US" altLang="en-US" sz="1129" dirty="0">
                <a:solidFill>
                  <a:srgbClr val="1A5FB4"/>
                </a:solidFill>
              </a:rPr>
              <a:t> </a:t>
            </a:r>
            <a:r>
              <a:rPr lang="en-US" altLang="en-US" sz="1129" dirty="0" err="1">
                <a:solidFill>
                  <a:srgbClr val="1A5FB4"/>
                </a:solidFill>
              </a:rPr>
              <a:t>wir</a:t>
            </a:r>
            <a:r>
              <a:rPr lang="en-US" altLang="en-US" sz="1129" dirty="0">
                <a:solidFill>
                  <a:srgbClr val="1A5FB4"/>
                </a:solidFill>
              </a:rPr>
              <a:t> </a:t>
            </a:r>
            <a:r>
              <a:rPr lang="en-US" altLang="en-US" sz="1129" dirty="0" err="1">
                <a:solidFill>
                  <a:srgbClr val="1A5FB4"/>
                </a:solidFill>
              </a:rPr>
              <a:t>erkennen</a:t>
            </a:r>
            <a:r>
              <a:rPr lang="en-US" altLang="en-US" sz="1129" dirty="0">
                <a:solidFill>
                  <a:srgbClr val="1A5FB4"/>
                </a:solidFill>
              </a:rPr>
              <a:t>, </a:t>
            </a:r>
            <a:r>
              <a:rPr lang="en-US" altLang="en-US" sz="1129" dirty="0" err="1">
                <a:solidFill>
                  <a:srgbClr val="1A5FB4"/>
                </a:solidFill>
              </a:rPr>
              <a:t>dass</a:t>
            </a:r>
            <a:r>
              <a:rPr lang="en-US" altLang="en-US" sz="1129" dirty="0">
                <a:solidFill>
                  <a:srgbClr val="1A5FB4"/>
                </a:solidFill>
              </a:rPr>
              <a:t>  das Bild </a:t>
            </a:r>
            <a:r>
              <a:rPr lang="en-US" altLang="en-US" sz="1129" dirty="0" err="1">
                <a:solidFill>
                  <a:srgbClr val="1A5FB4"/>
                </a:solidFill>
              </a:rPr>
              <a:t>im</a:t>
            </a:r>
            <a:r>
              <a:rPr lang="en-US" altLang="en-US" sz="1129" dirty="0">
                <a:solidFill>
                  <a:srgbClr val="1A5FB4"/>
                </a:solidFill>
              </a:rPr>
              <a:t> </a:t>
            </a:r>
            <a:r>
              <a:rPr lang="en-US" altLang="en-US" sz="1129" dirty="0" err="1">
                <a:solidFill>
                  <a:srgbClr val="1A5FB4"/>
                </a:solidFill>
              </a:rPr>
              <a:t>Vergleich</a:t>
            </a:r>
            <a:r>
              <a:rPr lang="en-US" altLang="en-US" sz="1129" dirty="0">
                <a:solidFill>
                  <a:srgbClr val="1A5FB4"/>
                </a:solidFill>
              </a:rPr>
              <a:t> </a:t>
            </a:r>
            <a:r>
              <a:rPr lang="en-US" altLang="en-US" sz="1129" dirty="0" err="1">
                <a:solidFill>
                  <a:srgbClr val="1A5FB4"/>
                </a:solidFill>
              </a:rPr>
              <a:t>zum</a:t>
            </a:r>
            <a:r>
              <a:rPr lang="en-US" altLang="en-US" sz="1129" dirty="0">
                <a:solidFill>
                  <a:srgbClr val="1A5FB4"/>
                </a:solidFill>
              </a:rPr>
              <a:t> </a:t>
            </a:r>
            <a:r>
              <a:rPr lang="en-US" altLang="en-US" sz="1129" dirty="0" err="1">
                <a:solidFill>
                  <a:srgbClr val="1A5FB4"/>
                </a:solidFill>
              </a:rPr>
              <a:t>Objekt</a:t>
            </a:r>
            <a:r>
              <a:rPr lang="en-US" altLang="en-US" sz="1129" dirty="0">
                <a:solidFill>
                  <a:srgbClr val="1A5FB4"/>
                </a:solidFill>
              </a:rPr>
              <a:t>                    </a:t>
            </a:r>
            <a:r>
              <a:rPr lang="en-US" altLang="en-US" sz="1129" dirty="0" err="1">
                <a:solidFill>
                  <a:srgbClr val="1A5FB4"/>
                </a:solidFill>
              </a:rPr>
              <a:t>ist</a:t>
            </a:r>
            <a:endParaRPr lang="en-US" altLang="en-US" sz="1129" dirty="0">
              <a:solidFill>
                <a:srgbClr val="1A5FB4"/>
              </a:solidFill>
            </a:endParaRPr>
          </a:p>
        </p:txBody>
      </p:sp>
      <p:sp>
        <p:nvSpPr>
          <p:cNvPr id="20520" name="Text Box 45">
            <a:extLst>
              <a:ext uri="{FF2B5EF4-FFF2-40B4-BE49-F238E27FC236}">
                <a16:creationId xmlns:a16="http://schemas.microsoft.com/office/drawing/2014/main" id="{B93C9332-FB9E-A684-968F-FE6013A2B00F}"/>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20521" name="Text Box 46">
            <a:extLst>
              <a:ext uri="{FF2B5EF4-FFF2-40B4-BE49-F238E27FC236}">
                <a16:creationId xmlns:a16="http://schemas.microsoft.com/office/drawing/2014/main" id="{7D6FC26F-057B-2EC9-39FD-098B865B894E}"/>
              </a:ext>
            </a:extLst>
          </p:cNvPr>
          <p:cNvSpPr txBox="1">
            <a:spLocks noChangeArrowheads="1"/>
          </p:cNvSpPr>
          <p:nvPr/>
        </p:nvSpPr>
        <p:spPr bwMode="auto">
          <a:xfrm>
            <a:off x="3529106" y="1349308"/>
            <a:ext cx="6662271" cy="862105"/>
          </a:xfrm>
          <a:prstGeom prst="rect">
            <a:avLst/>
          </a:prstGeom>
          <a:solidFill>
            <a:srgbClr val="FFF3B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algn="ctr" eaLnBrk="1" hangingPunct="1">
              <a:lnSpc>
                <a:spcPct val="90000"/>
              </a:lnSpc>
              <a:spcBef>
                <a:spcPct val="0"/>
              </a:spcBef>
              <a:buClrTx/>
              <a:buSzTx/>
              <a:buFontTx/>
              <a:buNone/>
            </a:pPr>
            <a:r>
              <a:rPr lang="en-US" altLang="en-US" sz="1129">
                <a:solidFill>
                  <a:srgbClr val="B8C0CA"/>
                </a:solidFill>
              </a:rPr>
              <a:t>Fasst man alles zusammen, so lässt sich erkennen, dass das Bild der</a:t>
            </a:r>
          </a:p>
          <a:p>
            <a:pPr algn="ctr" eaLnBrk="1" hangingPunct="1">
              <a:lnSpc>
                <a:spcPct val="90000"/>
              </a:lnSpc>
              <a:spcBef>
                <a:spcPct val="0"/>
              </a:spcBef>
              <a:buClrTx/>
              <a:buSzTx/>
              <a:buFontTx/>
              <a:buNone/>
            </a:pPr>
            <a:r>
              <a:rPr lang="en-US" altLang="en-US" sz="1129">
                <a:solidFill>
                  <a:srgbClr val="B8C0CA"/>
                </a:solidFill>
              </a:rPr>
              <a:t>Objektspitzen am Schnittpunkt dieser Strahlen liegen </a:t>
            </a:r>
            <a:r>
              <a:rPr lang="en-US" altLang="en-US" sz="1129" b="1" i="1">
                <a:solidFill>
                  <a:srgbClr val="B8C0CA"/>
                </a:solidFill>
              </a:rPr>
              <a:t>muss</a:t>
            </a:r>
          </a:p>
          <a:p>
            <a:pPr algn="ctr" eaLnBrk="1" hangingPunct="1">
              <a:lnSpc>
                <a:spcPct val="90000"/>
              </a:lnSpc>
              <a:spcBef>
                <a:spcPct val="0"/>
              </a:spcBef>
              <a:buClrTx/>
              <a:buSzTx/>
              <a:buFontTx/>
              <a:buNone/>
            </a:pPr>
            <a:r>
              <a:rPr lang="en-US" altLang="en-US" sz="1129">
                <a:solidFill>
                  <a:srgbClr val="B8C0CA"/>
                </a:solidFill>
              </a:rPr>
              <a:t>und dass dies den Ort des Bildes vollständig bestimmt!</a:t>
            </a:r>
          </a:p>
        </p:txBody>
      </p:sp>
      <p:sp>
        <p:nvSpPr>
          <p:cNvPr id="20522" name="Text Box 47">
            <a:extLst>
              <a:ext uri="{FF2B5EF4-FFF2-40B4-BE49-F238E27FC236}">
                <a16:creationId xmlns:a16="http://schemas.microsoft.com/office/drawing/2014/main" id="{D69010A6-046F-3309-83EC-62DE24702FE8}"/>
              </a:ext>
            </a:extLst>
          </p:cNvPr>
          <p:cNvSpPr txBox="1">
            <a:spLocks noChangeArrowheads="1"/>
          </p:cNvSpPr>
          <p:nvPr/>
        </p:nvSpPr>
        <p:spPr bwMode="auto">
          <a:xfrm>
            <a:off x="1936376" y="5035296"/>
            <a:ext cx="41297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wird sich das Bild befinden</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Ist es aufrecht oder auf dem Kopf stehend</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Sind </a:t>
            </a:r>
            <a:r>
              <a:rPr lang="en-US" altLang="en-US" sz="1129" i="1" dirty="0" err="1">
                <a:solidFill>
                  <a:srgbClr val="B8C0CA"/>
                </a:solidFill>
              </a:rPr>
              <a:t>Objekt</a:t>
            </a:r>
            <a:r>
              <a:rPr lang="en-US" altLang="en-US" sz="1129" i="1" dirty="0">
                <a:solidFill>
                  <a:srgbClr val="B8C0CA"/>
                </a:solidFill>
              </a:rPr>
              <a:t> und Bild reell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virtuell</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20523" name="Line 48">
            <a:extLst>
              <a:ext uri="{FF2B5EF4-FFF2-40B4-BE49-F238E27FC236}">
                <a16:creationId xmlns:a16="http://schemas.microsoft.com/office/drawing/2014/main" id="{C70FBECE-E146-9A3D-8E3B-C647D2785E27}"/>
              </a:ext>
            </a:extLst>
          </p:cNvPr>
          <p:cNvSpPr>
            <a:spLocks noChangeShapeType="1"/>
          </p:cNvSpPr>
          <p:nvPr/>
        </p:nvSpPr>
        <p:spPr bwMode="auto">
          <a:xfrm>
            <a:off x="8032376" y="1422520"/>
            <a:ext cx="358588" cy="1147482"/>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0524" name="Text Box 49">
            <a:extLst>
              <a:ext uri="{FF2B5EF4-FFF2-40B4-BE49-F238E27FC236}">
                <a16:creationId xmlns:a16="http://schemas.microsoft.com/office/drawing/2014/main" id="{3E9F83E6-E3A4-637F-2D47-AEF916F19228}"/>
              </a:ext>
            </a:extLst>
          </p:cNvPr>
          <p:cNvSpPr txBox="1">
            <a:spLocks noChangeArrowheads="1"/>
          </p:cNvSpPr>
          <p:nvPr/>
        </p:nvSpPr>
        <p:spPr bwMode="auto">
          <a:xfrm>
            <a:off x="5065059" y="901073"/>
            <a:ext cx="5190565" cy="1302871"/>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t>Ein kurzes Wort zu aufrechten und umgekehrten Bildern</a:t>
            </a:r>
            <a:r>
              <a:rPr lang="en-US" altLang="en-US" sz="1129"/>
              <a:t>:</a:t>
            </a:r>
          </a:p>
          <a:p>
            <a:pPr eaLnBrk="1" hangingPunct="1">
              <a:spcBef>
                <a:spcPct val="0"/>
              </a:spcBef>
              <a:buClrTx/>
              <a:buSzTx/>
              <a:buFontTx/>
              <a:buNone/>
            </a:pPr>
            <a:r>
              <a:rPr lang="en-US" altLang="en-US" sz="1129"/>
              <a:t>Ausschlaggebend ist die relative, nicht die absolute Position von Objekt und Bild. Befinden sich Objekt und Bild auf derselben Seite der optischen Achse, ist das Bild aufrecht (auch wenn beide „unterhalb“ der optischen Achse liegen). Befinden sie sich auf gegenüberliegenden Seiten, ist das Bild </a:t>
            </a:r>
          </a:p>
          <a:p>
            <a:pPr eaLnBrk="1" hangingPunct="1">
              <a:spcBef>
                <a:spcPct val="0"/>
              </a:spcBef>
              <a:buClrTx/>
              <a:buSzTx/>
              <a:buFontTx/>
              <a:buNone/>
            </a:pPr>
            <a:r>
              <a:rPr lang="en-US" altLang="en-US" sz="1129"/>
              <a:t>umgekehrt, selbst wenn es sich „oberhalb“ der Achse befindet.</a:t>
            </a:r>
          </a:p>
        </p:txBody>
      </p:sp>
      <p:sp>
        <p:nvSpPr>
          <p:cNvPr id="20525" name="Text Box 50">
            <a:extLst>
              <a:ext uri="{FF2B5EF4-FFF2-40B4-BE49-F238E27FC236}">
                <a16:creationId xmlns:a16="http://schemas.microsoft.com/office/drawing/2014/main" id="{C3B0D905-E42A-0122-1E3D-9B2FC49A3277}"/>
              </a:ext>
            </a:extLst>
          </p:cNvPr>
          <p:cNvSpPr txBox="1">
            <a:spLocks noChangeArrowheads="1"/>
          </p:cNvSpPr>
          <p:nvPr/>
        </p:nvSpPr>
        <p:spPr bwMode="auto">
          <a:xfrm rot="10800000">
            <a:off x="8628528" y="2641719"/>
            <a:ext cx="1102659" cy="345142"/>
          </a:xfrm>
          <a:prstGeom prst="rect">
            <a:avLst/>
          </a:prstGeom>
          <a:noFill/>
          <a:ln>
            <a:noFill/>
          </a:ln>
          <a:effectLst/>
          <a:extLst>
            <a:ext uri="{909E8E84-426E-40DD-AFC4-6F175D3DCCD1}">
              <a14:hiddenFill xmlns:a14="http://schemas.microsoft.com/office/drawing/2010/main">
                <a:solidFill>
                  <a:srgbClr val="FFF3B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b="1" dirty="0" err="1"/>
              <a:t>umgekehrt</a:t>
            </a:r>
            <a:endParaRPr lang="en-US" altLang="en-US" sz="1882" dirty="0">
              <a:solidFill>
                <a:srgbClr val="1A5FB4"/>
              </a:solidFill>
            </a:endParaRPr>
          </a:p>
        </p:txBody>
      </p:sp>
      <p:sp>
        <p:nvSpPr>
          <p:cNvPr id="20526" name="ZZ_Kopfleiste">
            <a:extLst>
              <a:ext uri="{FF2B5EF4-FFF2-40B4-BE49-F238E27FC236}">
                <a16:creationId xmlns:a16="http://schemas.microsoft.com/office/drawing/2014/main" id="{F60BACD1-D559-A208-3A8A-CA14A25B904E}"/>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0527" name="Slide Number Placeholder 1">
            <a:extLst>
              <a:ext uri="{FF2B5EF4-FFF2-40B4-BE49-F238E27FC236}">
                <a16:creationId xmlns:a16="http://schemas.microsoft.com/office/drawing/2014/main" id="{C0AD7DB2-D504-C4DB-ABED-235D1B1B1FB4}"/>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a:t>
            </a:fld>
            <a:endParaRPr lang="de-DE" sz="800">
              <a:latin typeface="Segoe UI"/>
            </a:endParaRPr>
          </a:p>
        </p:txBody>
      </p:sp>
      <p:cxnSp>
        <p:nvCxnSpPr>
          <p:cNvPr id="20533" name="ZZ_Fusszeile_Linie"/>
          <p:cNvCxnSpPr/>
          <p:nvPr/>
        </p:nvCxnSpPr>
        <p:spPr>
          <a:xfrm>
            <a:off x="274320" y="6565392"/>
            <a:ext cx="11643360" cy="0"/>
          </a:xfrm>
          <a:prstGeom prst="line">
            <a:avLst/>
          </a:prstGeom>
          <a:ln w="6350">
            <a:solidFill>
              <a:srgbClr val="D7DBE0"/>
            </a:solidFill>
          </a:ln>
        </p:spPr>
      </p:cxnSp>
      <p:sp>
        <p:nvSpPr>
          <p:cNvPr id="2053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a:extLst>
              <a:ext uri="{FF2B5EF4-FFF2-40B4-BE49-F238E27FC236}">
                <a16:creationId xmlns:a16="http://schemas.microsoft.com/office/drawing/2014/main" id="{46EE8D07-18D3-B565-E8FE-60B0A15FEAFB}"/>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21507" name="Group 3">
            <a:extLst>
              <a:ext uri="{FF2B5EF4-FFF2-40B4-BE49-F238E27FC236}">
                <a16:creationId xmlns:a16="http://schemas.microsoft.com/office/drawing/2014/main" id="{94D390AB-7E4C-D94B-DF97-B789AE9517B7}"/>
              </a:ext>
            </a:extLst>
          </p:cNvPr>
          <p:cNvGrpSpPr>
            <a:grpSpLocks/>
          </p:cNvGrpSpPr>
          <p:nvPr/>
        </p:nvGrpSpPr>
        <p:grpSpPr bwMode="auto">
          <a:xfrm>
            <a:off x="5665694" y="2785155"/>
            <a:ext cx="358588" cy="2653553"/>
            <a:chOff x="3696" y="2640"/>
            <a:chExt cx="240" cy="1392"/>
          </a:xfrm>
        </p:grpSpPr>
        <p:sp>
          <p:nvSpPr>
            <p:cNvPr id="21548" name="Oval 4">
              <a:extLst>
                <a:ext uri="{FF2B5EF4-FFF2-40B4-BE49-F238E27FC236}">
                  <a16:creationId xmlns:a16="http://schemas.microsoft.com/office/drawing/2014/main" id="{5D59BA6B-F9DD-961D-EFD1-D6A5B22D572D}"/>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49" name="Rectangle 5">
              <a:extLst>
                <a:ext uri="{FF2B5EF4-FFF2-40B4-BE49-F238E27FC236}">
                  <a16:creationId xmlns:a16="http://schemas.microsoft.com/office/drawing/2014/main" id="{722F5AB2-731C-B31A-54E1-A67D97BE33BA}"/>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50" name="Oval 6">
              <a:extLst>
                <a:ext uri="{FF2B5EF4-FFF2-40B4-BE49-F238E27FC236}">
                  <a16:creationId xmlns:a16="http://schemas.microsoft.com/office/drawing/2014/main" id="{E09CB248-E508-7C96-D846-71A6CDA50CB4}"/>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51" name="Rectangle 7">
              <a:extLst>
                <a:ext uri="{FF2B5EF4-FFF2-40B4-BE49-F238E27FC236}">
                  <a16:creationId xmlns:a16="http://schemas.microsoft.com/office/drawing/2014/main" id="{D32CE0B0-2B72-5DA3-C18A-0DAE4E0815C0}"/>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52" name="Line 8">
              <a:extLst>
                <a:ext uri="{FF2B5EF4-FFF2-40B4-BE49-F238E27FC236}">
                  <a16:creationId xmlns:a16="http://schemas.microsoft.com/office/drawing/2014/main" id="{DAB942DF-3AE6-CD1B-9792-2584ADC59864}"/>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1508" name="Oval 9">
            <a:extLst>
              <a:ext uri="{FF2B5EF4-FFF2-40B4-BE49-F238E27FC236}">
                <a16:creationId xmlns:a16="http://schemas.microsoft.com/office/drawing/2014/main" id="{BEB073C7-98E2-C9B8-7DC5-0B5E266ED8BC}"/>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09" name="Text Box 10">
            <a:extLst>
              <a:ext uri="{FF2B5EF4-FFF2-40B4-BE49-F238E27FC236}">
                <a16:creationId xmlns:a16="http://schemas.microsoft.com/office/drawing/2014/main" id="{A37B18CF-70F5-0422-45C5-410DF5C7DBAD}"/>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1510" name="Line 11">
            <a:extLst>
              <a:ext uri="{FF2B5EF4-FFF2-40B4-BE49-F238E27FC236}">
                <a16:creationId xmlns:a16="http://schemas.microsoft.com/office/drawing/2014/main" id="{99E83FB9-7E54-E216-DBD4-8364F094E034}"/>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11" name="Text Box 12">
            <a:extLst>
              <a:ext uri="{FF2B5EF4-FFF2-40B4-BE49-F238E27FC236}">
                <a16:creationId xmlns:a16="http://schemas.microsoft.com/office/drawing/2014/main" id="{76A0F92D-EA50-E60F-A29D-7253DC7E67B9}"/>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1512" name="Oval 13">
            <a:extLst>
              <a:ext uri="{FF2B5EF4-FFF2-40B4-BE49-F238E27FC236}">
                <a16:creationId xmlns:a16="http://schemas.microsoft.com/office/drawing/2014/main" id="{84F8CEF9-9747-8F42-9F1A-BF7698860CAA}"/>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13" name="Text Box 14">
            <a:extLst>
              <a:ext uri="{FF2B5EF4-FFF2-40B4-BE49-F238E27FC236}">
                <a16:creationId xmlns:a16="http://schemas.microsoft.com/office/drawing/2014/main" id="{1F6BCCBF-B187-2929-8B10-208A02075383}"/>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1514" name="Line 15">
            <a:extLst>
              <a:ext uri="{FF2B5EF4-FFF2-40B4-BE49-F238E27FC236}">
                <a16:creationId xmlns:a16="http://schemas.microsoft.com/office/drawing/2014/main" id="{1E717D83-D701-89D6-6B6A-4E7AD61F6C8C}"/>
              </a:ext>
            </a:extLst>
          </p:cNvPr>
          <p:cNvSpPr>
            <a:spLocks noChangeShapeType="1"/>
          </p:cNvSpPr>
          <p:nvPr/>
        </p:nvSpPr>
        <p:spPr bwMode="auto">
          <a:xfrm>
            <a:off x="2581835" y="3000308"/>
            <a:ext cx="7458635" cy="243840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15" name="Text Box 16">
            <a:extLst>
              <a:ext uri="{FF2B5EF4-FFF2-40B4-BE49-F238E27FC236}">
                <a16:creationId xmlns:a16="http://schemas.microsoft.com/office/drawing/2014/main" id="{8FD9E3F8-1828-3156-36E1-CF6BCF2BE5CD}"/>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1516" name="Oval 17">
            <a:extLst>
              <a:ext uri="{FF2B5EF4-FFF2-40B4-BE49-F238E27FC236}">
                <a16:creationId xmlns:a16="http://schemas.microsoft.com/office/drawing/2014/main" id="{5FE8CD81-94C4-3805-23E8-638CE9A0F3D6}"/>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17" name="Text Box 18">
            <a:extLst>
              <a:ext uri="{FF2B5EF4-FFF2-40B4-BE49-F238E27FC236}">
                <a16:creationId xmlns:a16="http://schemas.microsoft.com/office/drawing/2014/main" id="{2DEABC3C-3D4F-04A4-723F-D3E759D4958A}"/>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21518" name="Text Box 19">
            <a:extLst>
              <a:ext uri="{FF2B5EF4-FFF2-40B4-BE49-F238E27FC236}">
                <a16:creationId xmlns:a16="http://schemas.microsoft.com/office/drawing/2014/main" id="{0D172A19-DB0E-D235-A9A3-552D42BC7FC5}"/>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21519" name="Line 20">
            <a:extLst>
              <a:ext uri="{FF2B5EF4-FFF2-40B4-BE49-F238E27FC236}">
                <a16:creationId xmlns:a16="http://schemas.microsoft.com/office/drawing/2014/main" id="{53BBE268-CB3E-A878-A455-4B0BD533D0F7}"/>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0" name="Line 21">
            <a:extLst>
              <a:ext uri="{FF2B5EF4-FFF2-40B4-BE49-F238E27FC236}">
                <a16:creationId xmlns:a16="http://schemas.microsoft.com/office/drawing/2014/main" id="{C25A2747-579B-5B67-66E1-0DC667A98D18}"/>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1" name="Text Box 22">
            <a:extLst>
              <a:ext uri="{FF2B5EF4-FFF2-40B4-BE49-F238E27FC236}">
                <a16:creationId xmlns:a16="http://schemas.microsoft.com/office/drawing/2014/main" id="{6DCEDB78-C670-28A6-41C0-DC683F19C67F}"/>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1522" name="Line 23">
            <a:extLst>
              <a:ext uri="{FF2B5EF4-FFF2-40B4-BE49-F238E27FC236}">
                <a16:creationId xmlns:a16="http://schemas.microsoft.com/office/drawing/2014/main" id="{E6D46688-6B4D-A7FB-66E4-3C42CCF41AC0}"/>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3" name="Line 24">
            <a:extLst>
              <a:ext uri="{FF2B5EF4-FFF2-40B4-BE49-F238E27FC236}">
                <a16:creationId xmlns:a16="http://schemas.microsoft.com/office/drawing/2014/main" id="{B590694E-CE43-6669-DF71-4198CBA41B3F}"/>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4" name="Line 25">
            <a:extLst>
              <a:ext uri="{FF2B5EF4-FFF2-40B4-BE49-F238E27FC236}">
                <a16:creationId xmlns:a16="http://schemas.microsoft.com/office/drawing/2014/main" id="{87828772-DCD3-62A1-627E-F271C857BDF0}"/>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5" name="Line 26">
            <a:extLst>
              <a:ext uri="{FF2B5EF4-FFF2-40B4-BE49-F238E27FC236}">
                <a16:creationId xmlns:a16="http://schemas.microsoft.com/office/drawing/2014/main" id="{ADDBC88B-A4BD-C99D-C7EB-CA53575F688C}"/>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6" name="Line 27">
            <a:extLst>
              <a:ext uri="{FF2B5EF4-FFF2-40B4-BE49-F238E27FC236}">
                <a16:creationId xmlns:a16="http://schemas.microsoft.com/office/drawing/2014/main" id="{27DF41D8-FC9C-B8C4-8AE5-399CF94F40B4}"/>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7" name="Line 28">
            <a:extLst>
              <a:ext uri="{FF2B5EF4-FFF2-40B4-BE49-F238E27FC236}">
                <a16:creationId xmlns:a16="http://schemas.microsoft.com/office/drawing/2014/main" id="{A339BD99-371C-E281-40DD-424783EADCBC}"/>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8" name="Line 29">
            <a:extLst>
              <a:ext uri="{FF2B5EF4-FFF2-40B4-BE49-F238E27FC236}">
                <a16:creationId xmlns:a16="http://schemas.microsoft.com/office/drawing/2014/main" id="{3F9F317B-8D46-D9D3-FE98-22B50F19DDEF}"/>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29" name="Line 30">
            <a:extLst>
              <a:ext uri="{FF2B5EF4-FFF2-40B4-BE49-F238E27FC236}">
                <a16:creationId xmlns:a16="http://schemas.microsoft.com/office/drawing/2014/main" id="{18E1D02F-4279-4AF1-2FB6-599305485EAF}"/>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30" name="Line 31">
            <a:extLst>
              <a:ext uri="{FF2B5EF4-FFF2-40B4-BE49-F238E27FC236}">
                <a16:creationId xmlns:a16="http://schemas.microsoft.com/office/drawing/2014/main" id="{11ACDD60-6B75-CA96-914D-4396E930E03A}"/>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31" name="Line 32">
            <a:extLst>
              <a:ext uri="{FF2B5EF4-FFF2-40B4-BE49-F238E27FC236}">
                <a16:creationId xmlns:a16="http://schemas.microsoft.com/office/drawing/2014/main" id="{EA1B9911-25F4-0C82-2B12-486672B4E547}"/>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32" name="Text Box 33">
            <a:extLst>
              <a:ext uri="{FF2B5EF4-FFF2-40B4-BE49-F238E27FC236}">
                <a16:creationId xmlns:a16="http://schemas.microsoft.com/office/drawing/2014/main" id="{955A7BB9-B5C6-DFC1-F780-FF35EA3560C2}"/>
              </a:ext>
            </a:extLst>
          </p:cNvPr>
          <p:cNvSpPr txBox="1">
            <a:spLocks noChangeArrowheads="1"/>
          </p:cNvSpPr>
          <p:nvPr/>
        </p:nvSpPr>
        <p:spPr bwMode="auto">
          <a:xfrm>
            <a:off x="1936376" y="5035296"/>
            <a:ext cx="4428565"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wird sich das Bild befinden</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Sind </a:t>
            </a:r>
            <a:r>
              <a:rPr lang="en-US" altLang="en-US" sz="1129" b="1" i="1" dirty="0" err="1">
                <a:solidFill>
                  <a:srgbClr val="1A5FB4"/>
                </a:solidFill>
              </a:rPr>
              <a:t>Objekt</a:t>
            </a:r>
            <a:r>
              <a:rPr lang="en-US" altLang="en-US" sz="1129" b="1" i="1" dirty="0">
                <a:solidFill>
                  <a:srgbClr val="1A5FB4"/>
                </a:solidFill>
              </a:rPr>
              <a:t> und Bild reell </a:t>
            </a:r>
            <a:r>
              <a:rPr lang="en-US" altLang="en-US" sz="1129" b="1" i="1" dirty="0" err="1">
                <a:solidFill>
                  <a:srgbClr val="1A5FB4"/>
                </a:solidFill>
              </a:rPr>
              <a:t>oder</a:t>
            </a:r>
            <a:r>
              <a:rPr lang="en-US" altLang="en-US" sz="1129" b="1" i="1" dirty="0">
                <a:solidFill>
                  <a:srgbClr val="1A5FB4"/>
                </a:solidFill>
              </a:rPr>
              <a:t> </a:t>
            </a:r>
            <a:r>
              <a:rPr lang="en-US" altLang="en-US" sz="1129" b="1" i="1" dirty="0" err="1">
                <a:solidFill>
                  <a:srgbClr val="1A5FB4"/>
                </a:solidFill>
              </a:rPr>
              <a:t>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21533" name="Line 34">
            <a:extLst>
              <a:ext uri="{FF2B5EF4-FFF2-40B4-BE49-F238E27FC236}">
                <a16:creationId xmlns:a16="http://schemas.microsoft.com/office/drawing/2014/main" id="{CDCE72D3-C804-98FE-8FD6-46CEB05092B7}"/>
              </a:ext>
            </a:extLst>
          </p:cNvPr>
          <p:cNvSpPr>
            <a:spLocks noChangeShapeType="1"/>
          </p:cNvSpPr>
          <p:nvPr/>
        </p:nvSpPr>
        <p:spPr bwMode="auto">
          <a:xfrm>
            <a:off x="2581835" y="3000308"/>
            <a:ext cx="3299012" cy="20080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34" name="Oval 35">
            <a:extLst>
              <a:ext uri="{FF2B5EF4-FFF2-40B4-BE49-F238E27FC236}">
                <a16:creationId xmlns:a16="http://schemas.microsoft.com/office/drawing/2014/main" id="{AADECD10-979E-439A-08B7-1D3E0ABA5870}"/>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35" name="Text Box 36">
            <a:extLst>
              <a:ext uri="{FF2B5EF4-FFF2-40B4-BE49-F238E27FC236}">
                <a16:creationId xmlns:a16="http://schemas.microsoft.com/office/drawing/2014/main" id="{A34C7154-EBF8-3D3C-2D08-0CD18DE7FC18}"/>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1536" name="Text Box 37">
            <a:extLst>
              <a:ext uri="{FF2B5EF4-FFF2-40B4-BE49-F238E27FC236}">
                <a16:creationId xmlns:a16="http://schemas.microsoft.com/office/drawing/2014/main" id="{D1AC85C0-1688-7DD6-4383-75E179397297}"/>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1537" name="Oval 38">
            <a:extLst>
              <a:ext uri="{FF2B5EF4-FFF2-40B4-BE49-F238E27FC236}">
                <a16:creationId xmlns:a16="http://schemas.microsoft.com/office/drawing/2014/main" id="{B254186D-54CA-21BD-A10D-8274A71ED029}"/>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38" name="Text Box 39">
            <a:extLst>
              <a:ext uri="{FF2B5EF4-FFF2-40B4-BE49-F238E27FC236}">
                <a16:creationId xmlns:a16="http://schemas.microsoft.com/office/drawing/2014/main" id="{AEEE5863-0AB0-AD04-17CF-BE16C659DA61}"/>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1539" name="Line 40">
            <a:extLst>
              <a:ext uri="{FF2B5EF4-FFF2-40B4-BE49-F238E27FC236}">
                <a16:creationId xmlns:a16="http://schemas.microsoft.com/office/drawing/2014/main" id="{E304855C-F349-7DA7-FD49-F5C5A6A07CD9}"/>
              </a:ext>
            </a:extLst>
          </p:cNvPr>
          <p:cNvSpPr>
            <a:spLocks noChangeShapeType="1"/>
          </p:cNvSpPr>
          <p:nvPr/>
        </p:nvSpPr>
        <p:spPr bwMode="auto">
          <a:xfrm>
            <a:off x="5880847" y="5008402"/>
            <a:ext cx="3872753"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40" name="Line 41">
            <a:extLst>
              <a:ext uri="{FF2B5EF4-FFF2-40B4-BE49-F238E27FC236}">
                <a16:creationId xmlns:a16="http://schemas.microsoft.com/office/drawing/2014/main" id="{6CC07405-AA50-7E33-72E8-9339DD711FB6}"/>
              </a:ext>
            </a:extLst>
          </p:cNvPr>
          <p:cNvSpPr>
            <a:spLocks noChangeShapeType="1"/>
          </p:cNvSpPr>
          <p:nvPr/>
        </p:nvSpPr>
        <p:spPr bwMode="auto">
          <a:xfrm>
            <a:off x="2581835" y="3000308"/>
            <a:ext cx="329901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41" name="Line 42">
            <a:extLst>
              <a:ext uri="{FF2B5EF4-FFF2-40B4-BE49-F238E27FC236}">
                <a16:creationId xmlns:a16="http://schemas.microsoft.com/office/drawing/2014/main" id="{1852993F-7204-F254-37C2-C7B504B7A092}"/>
              </a:ext>
            </a:extLst>
          </p:cNvPr>
          <p:cNvSpPr>
            <a:spLocks noChangeShapeType="1"/>
          </p:cNvSpPr>
          <p:nvPr/>
        </p:nvSpPr>
        <p:spPr bwMode="auto">
          <a:xfrm>
            <a:off x="5880847" y="3000308"/>
            <a:ext cx="3872753" cy="2725271"/>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42" name="Oval 43">
            <a:extLst>
              <a:ext uri="{FF2B5EF4-FFF2-40B4-BE49-F238E27FC236}">
                <a16:creationId xmlns:a16="http://schemas.microsoft.com/office/drawing/2014/main" id="{38EE5062-BD09-89AF-EA2D-F12CBF284739}"/>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1543" name="Line 44">
            <a:extLst>
              <a:ext uri="{FF2B5EF4-FFF2-40B4-BE49-F238E27FC236}">
                <a16:creationId xmlns:a16="http://schemas.microsoft.com/office/drawing/2014/main" id="{42300C92-60DB-CBF8-A11D-1C896108B778}"/>
              </a:ext>
            </a:extLst>
          </p:cNvPr>
          <p:cNvSpPr>
            <a:spLocks noChangeShapeType="1"/>
          </p:cNvSpPr>
          <p:nvPr/>
        </p:nvSpPr>
        <p:spPr bwMode="auto">
          <a:xfrm>
            <a:off x="8749553" y="4076072"/>
            <a:ext cx="0" cy="932329"/>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1544" name="Text Box 45">
            <a:extLst>
              <a:ext uri="{FF2B5EF4-FFF2-40B4-BE49-F238E27FC236}">
                <a16:creationId xmlns:a16="http://schemas.microsoft.com/office/drawing/2014/main" id="{16F77FE8-46C1-2EA2-F318-0FE23A54D053}"/>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21547" name="TextBox 1">
            <a:extLst>
              <a:ext uri="{FF2B5EF4-FFF2-40B4-BE49-F238E27FC236}">
                <a16:creationId xmlns:a16="http://schemas.microsoft.com/office/drawing/2014/main" id="{B98AB23E-F691-6F78-BBA5-9EA2DD401B44}"/>
              </a:ext>
            </a:extLst>
          </p:cNvPr>
          <p:cNvSpPr txBox="1">
            <a:spLocks noChangeArrowheads="1"/>
          </p:cNvSpPr>
          <p:nvPr/>
        </p:nvSpPr>
        <p:spPr bwMode="auto">
          <a:xfrm>
            <a:off x="3031565" y="1494237"/>
            <a:ext cx="6793752" cy="404906"/>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F0000"/>
                </a:solidFill>
              </a:rPr>
              <a:t>Was die Frage betrifft, ob das Bild und das Objekt reell oder virtuell sind…</a:t>
            </a:r>
          </a:p>
        </p:txBody>
      </p:sp>
      <p:sp>
        <p:nvSpPr>
          <p:cNvPr id="21545" name="ZZ_Kopfleiste">
            <a:extLst>
              <a:ext uri="{FF2B5EF4-FFF2-40B4-BE49-F238E27FC236}">
                <a16:creationId xmlns:a16="http://schemas.microsoft.com/office/drawing/2014/main" id="{75F7FE64-28FA-B7C8-6238-F512340CA381}"/>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1546" name="Slide Number Placeholder 1">
            <a:extLst>
              <a:ext uri="{FF2B5EF4-FFF2-40B4-BE49-F238E27FC236}">
                <a16:creationId xmlns:a16="http://schemas.microsoft.com/office/drawing/2014/main" id="{9C755308-6DA0-AA4D-0BF0-EC8B71D49036}"/>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a:t>
            </a:fld>
            <a:endParaRPr lang="de-DE" sz="800">
              <a:latin typeface="Segoe UI"/>
            </a:endParaRPr>
          </a:p>
        </p:txBody>
      </p:sp>
      <p:cxnSp>
        <p:nvCxnSpPr>
          <p:cNvPr id="21553" name="ZZ_Fusszeile_Linie"/>
          <p:cNvCxnSpPr/>
          <p:nvPr/>
        </p:nvCxnSpPr>
        <p:spPr>
          <a:xfrm>
            <a:off x="274320" y="6565392"/>
            <a:ext cx="11643360" cy="0"/>
          </a:xfrm>
          <a:prstGeom prst="line">
            <a:avLst/>
          </a:prstGeom>
          <a:ln w="6350">
            <a:solidFill>
              <a:srgbClr val="D7DBE0"/>
            </a:solidFill>
          </a:ln>
        </p:spPr>
      </p:cxnSp>
      <p:sp>
        <p:nvSpPr>
          <p:cNvPr id="2155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2">
            <a:extLst>
              <a:ext uri="{FF2B5EF4-FFF2-40B4-BE49-F238E27FC236}">
                <a16:creationId xmlns:a16="http://schemas.microsoft.com/office/drawing/2014/main" id="{DE75F22D-1C19-8978-4728-6B6D073C943A}"/>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22531" name="Group 3">
            <a:extLst>
              <a:ext uri="{FF2B5EF4-FFF2-40B4-BE49-F238E27FC236}">
                <a16:creationId xmlns:a16="http://schemas.microsoft.com/office/drawing/2014/main" id="{E4B88B88-A2E4-68A9-7D3C-1AC362E9ED03}"/>
              </a:ext>
            </a:extLst>
          </p:cNvPr>
          <p:cNvGrpSpPr>
            <a:grpSpLocks/>
          </p:cNvGrpSpPr>
          <p:nvPr/>
        </p:nvGrpSpPr>
        <p:grpSpPr bwMode="auto">
          <a:xfrm>
            <a:off x="5665694" y="2785155"/>
            <a:ext cx="358588" cy="2653553"/>
            <a:chOff x="3696" y="2640"/>
            <a:chExt cx="240" cy="1392"/>
          </a:xfrm>
        </p:grpSpPr>
        <p:sp>
          <p:nvSpPr>
            <p:cNvPr id="22572" name="Oval 4">
              <a:extLst>
                <a:ext uri="{FF2B5EF4-FFF2-40B4-BE49-F238E27FC236}">
                  <a16:creationId xmlns:a16="http://schemas.microsoft.com/office/drawing/2014/main" id="{D04BCCD7-C4C2-DC06-16E9-9FF682C09449}"/>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73" name="Rectangle 5">
              <a:extLst>
                <a:ext uri="{FF2B5EF4-FFF2-40B4-BE49-F238E27FC236}">
                  <a16:creationId xmlns:a16="http://schemas.microsoft.com/office/drawing/2014/main" id="{BAA55269-2221-C1DF-E100-6C548E36B8E5}"/>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74" name="Oval 6">
              <a:extLst>
                <a:ext uri="{FF2B5EF4-FFF2-40B4-BE49-F238E27FC236}">
                  <a16:creationId xmlns:a16="http://schemas.microsoft.com/office/drawing/2014/main" id="{FA7890D8-D56E-07E9-56F2-E119BB93A4CA}"/>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75" name="Rectangle 7">
              <a:extLst>
                <a:ext uri="{FF2B5EF4-FFF2-40B4-BE49-F238E27FC236}">
                  <a16:creationId xmlns:a16="http://schemas.microsoft.com/office/drawing/2014/main" id="{80F16F5A-394A-847F-84BA-00042A7F5A97}"/>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76" name="Line 8">
              <a:extLst>
                <a:ext uri="{FF2B5EF4-FFF2-40B4-BE49-F238E27FC236}">
                  <a16:creationId xmlns:a16="http://schemas.microsoft.com/office/drawing/2014/main" id="{B11D8F00-2EF5-915A-9B4F-919B4F666AF1}"/>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2532" name="Oval 9">
            <a:extLst>
              <a:ext uri="{FF2B5EF4-FFF2-40B4-BE49-F238E27FC236}">
                <a16:creationId xmlns:a16="http://schemas.microsoft.com/office/drawing/2014/main" id="{589462C9-B5D8-01A1-9CEF-CF8743D63E29}"/>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33" name="Text Box 10">
            <a:extLst>
              <a:ext uri="{FF2B5EF4-FFF2-40B4-BE49-F238E27FC236}">
                <a16:creationId xmlns:a16="http://schemas.microsoft.com/office/drawing/2014/main" id="{60C209A2-9D29-8961-FC8B-FB4C20BC0B49}"/>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2534" name="Line 11">
            <a:extLst>
              <a:ext uri="{FF2B5EF4-FFF2-40B4-BE49-F238E27FC236}">
                <a16:creationId xmlns:a16="http://schemas.microsoft.com/office/drawing/2014/main" id="{C8DA7BB2-339C-3C59-BBD4-CA900F22E79D}"/>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35" name="Text Box 12">
            <a:extLst>
              <a:ext uri="{FF2B5EF4-FFF2-40B4-BE49-F238E27FC236}">
                <a16:creationId xmlns:a16="http://schemas.microsoft.com/office/drawing/2014/main" id="{60E9CC77-B4CA-D31E-0C73-06D3F17043A2}"/>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2536" name="Oval 13">
            <a:extLst>
              <a:ext uri="{FF2B5EF4-FFF2-40B4-BE49-F238E27FC236}">
                <a16:creationId xmlns:a16="http://schemas.microsoft.com/office/drawing/2014/main" id="{CDB07269-ACA5-B468-1410-D73A0E401CB2}"/>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37" name="Text Box 14">
            <a:extLst>
              <a:ext uri="{FF2B5EF4-FFF2-40B4-BE49-F238E27FC236}">
                <a16:creationId xmlns:a16="http://schemas.microsoft.com/office/drawing/2014/main" id="{28727A0A-CD54-BECE-8E1F-ACA3A96CBE60}"/>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2538" name="Line 15">
            <a:extLst>
              <a:ext uri="{FF2B5EF4-FFF2-40B4-BE49-F238E27FC236}">
                <a16:creationId xmlns:a16="http://schemas.microsoft.com/office/drawing/2014/main" id="{4A10A738-B163-DBF0-AE8A-077ED993BDEA}"/>
              </a:ext>
            </a:extLst>
          </p:cNvPr>
          <p:cNvSpPr>
            <a:spLocks noChangeShapeType="1"/>
          </p:cNvSpPr>
          <p:nvPr/>
        </p:nvSpPr>
        <p:spPr bwMode="auto">
          <a:xfrm>
            <a:off x="2581835" y="3000308"/>
            <a:ext cx="7458635" cy="243840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39" name="Text Box 16">
            <a:extLst>
              <a:ext uri="{FF2B5EF4-FFF2-40B4-BE49-F238E27FC236}">
                <a16:creationId xmlns:a16="http://schemas.microsoft.com/office/drawing/2014/main" id="{0C37AB87-3F76-AB3E-1816-4C6B4AC2452F}"/>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2540" name="Oval 17">
            <a:extLst>
              <a:ext uri="{FF2B5EF4-FFF2-40B4-BE49-F238E27FC236}">
                <a16:creationId xmlns:a16="http://schemas.microsoft.com/office/drawing/2014/main" id="{BC92196C-DB54-30C9-72B5-7FC1AA19B1A2}"/>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41" name="Text Box 18">
            <a:extLst>
              <a:ext uri="{FF2B5EF4-FFF2-40B4-BE49-F238E27FC236}">
                <a16:creationId xmlns:a16="http://schemas.microsoft.com/office/drawing/2014/main" id="{C15D6343-7495-C2C4-104B-7A3FAB61A74E}"/>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22542" name="Text Box 19">
            <a:extLst>
              <a:ext uri="{FF2B5EF4-FFF2-40B4-BE49-F238E27FC236}">
                <a16:creationId xmlns:a16="http://schemas.microsoft.com/office/drawing/2014/main" id="{B010ABDF-22EF-1E7F-07FD-07BA8BC0E446}"/>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22543" name="Line 20">
            <a:extLst>
              <a:ext uri="{FF2B5EF4-FFF2-40B4-BE49-F238E27FC236}">
                <a16:creationId xmlns:a16="http://schemas.microsoft.com/office/drawing/2014/main" id="{D9DA323A-21DC-CE2B-C9CE-B1735BFA769E}"/>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44" name="Line 21">
            <a:extLst>
              <a:ext uri="{FF2B5EF4-FFF2-40B4-BE49-F238E27FC236}">
                <a16:creationId xmlns:a16="http://schemas.microsoft.com/office/drawing/2014/main" id="{F5FF65E1-7633-E158-1381-4AF96D24DB68}"/>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45" name="Text Box 22">
            <a:extLst>
              <a:ext uri="{FF2B5EF4-FFF2-40B4-BE49-F238E27FC236}">
                <a16:creationId xmlns:a16="http://schemas.microsoft.com/office/drawing/2014/main" id="{8C0B73F0-82FC-5EE9-B709-876F7DA0B3A3}"/>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2546" name="Line 23">
            <a:extLst>
              <a:ext uri="{FF2B5EF4-FFF2-40B4-BE49-F238E27FC236}">
                <a16:creationId xmlns:a16="http://schemas.microsoft.com/office/drawing/2014/main" id="{38EF9FB3-EC3E-32DA-5CA5-34B6213C3B16}"/>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47" name="Line 24">
            <a:extLst>
              <a:ext uri="{FF2B5EF4-FFF2-40B4-BE49-F238E27FC236}">
                <a16:creationId xmlns:a16="http://schemas.microsoft.com/office/drawing/2014/main" id="{283022AA-6EFC-B3F5-111D-EB48EEB8311D}"/>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48" name="Line 25">
            <a:extLst>
              <a:ext uri="{FF2B5EF4-FFF2-40B4-BE49-F238E27FC236}">
                <a16:creationId xmlns:a16="http://schemas.microsoft.com/office/drawing/2014/main" id="{0E86E1F0-F0EB-BC1F-A2FC-CDD2506174CD}"/>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49" name="Line 26">
            <a:extLst>
              <a:ext uri="{FF2B5EF4-FFF2-40B4-BE49-F238E27FC236}">
                <a16:creationId xmlns:a16="http://schemas.microsoft.com/office/drawing/2014/main" id="{01917CF8-9F75-DB89-DC33-F29917765CC7}"/>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50" name="Line 27">
            <a:extLst>
              <a:ext uri="{FF2B5EF4-FFF2-40B4-BE49-F238E27FC236}">
                <a16:creationId xmlns:a16="http://schemas.microsoft.com/office/drawing/2014/main" id="{E9168FA7-CC09-68E9-70EE-8F327BB88BDA}"/>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51" name="Line 28">
            <a:extLst>
              <a:ext uri="{FF2B5EF4-FFF2-40B4-BE49-F238E27FC236}">
                <a16:creationId xmlns:a16="http://schemas.microsoft.com/office/drawing/2014/main" id="{41E5A141-F045-E4E1-0F04-7307C939A229}"/>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52" name="Line 29">
            <a:extLst>
              <a:ext uri="{FF2B5EF4-FFF2-40B4-BE49-F238E27FC236}">
                <a16:creationId xmlns:a16="http://schemas.microsoft.com/office/drawing/2014/main" id="{62216595-F9A6-C5F2-158D-5C8FA1AA0CE6}"/>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53" name="Line 30">
            <a:extLst>
              <a:ext uri="{FF2B5EF4-FFF2-40B4-BE49-F238E27FC236}">
                <a16:creationId xmlns:a16="http://schemas.microsoft.com/office/drawing/2014/main" id="{CDC7795F-9B90-0C6E-B812-1734B2FF826C}"/>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54" name="Line 31">
            <a:extLst>
              <a:ext uri="{FF2B5EF4-FFF2-40B4-BE49-F238E27FC236}">
                <a16:creationId xmlns:a16="http://schemas.microsoft.com/office/drawing/2014/main" id="{46B2E7F3-7AA4-D9D9-5A83-7326B5BA9939}"/>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55" name="Line 32">
            <a:extLst>
              <a:ext uri="{FF2B5EF4-FFF2-40B4-BE49-F238E27FC236}">
                <a16:creationId xmlns:a16="http://schemas.microsoft.com/office/drawing/2014/main" id="{F70893EE-D3FB-3D38-C726-C00429E4CA23}"/>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56" name="Text Box 33">
            <a:extLst>
              <a:ext uri="{FF2B5EF4-FFF2-40B4-BE49-F238E27FC236}">
                <a16:creationId xmlns:a16="http://schemas.microsoft.com/office/drawing/2014/main" id="{BF1EECEF-44FE-0D8C-4917-1F000106DA32}"/>
              </a:ext>
            </a:extLst>
          </p:cNvPr>
          <p:cNvSpPr txBox="1">
            <a:spLocks noChangeArrowheads="1"/>
          </p:cNvSpPr>
          <p:nvPr/>
        </p:nvSpPr>
        <p:spPr bwMode="auto">
          <a:xfrm>
            <a:off x="1936376" y="5035296"/>
            <a:ext cx="4428565"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wird sich das Bild befinden</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Sind </a:t>
            </a:r>
            <a:r>
              <a:rPr lang="en-US" altLang="en-US" sz="1129" b="1" i="1" dirty="0" err="1">
                <a:solidFill>
                  <a:srgbClr val="1A5FB4"/>
                </a:solidFill>
              </a:rPr>
              <a:t>Objekt</a:t>
            </a:r>
            <a:r>
              <a:rPr lang="en-US" altLang="en-US" sz="1129" b="1" i="1" dirty="0">
                <a:solidFill>
                  <a:srgbClr val="1A5FB4"/>
                </a:solidFill>
              </a:rPr>
              <a:t> und Bild reell </a:t>
            </a:r>
            <a:r>
              <a:rPr lang="en-US" altLang="en-US" sz="1129" b="1" i="1" dirty="0" err="1">
                <a:solidFill>
                  <a:srgbClr val="1A5FB4"/>
                </a:solidFill>
              </a:rPr>
              <a:t>oder</a:t>
            </a:r>
            <a:r>
              <a:rPr lang="en-US" altLang="en-US" sz="1129" b="1" i="1" dirty="0">
                <a:solidFill>
                  <a:srgbClr val="1A5FB4"/>
                </a:solidFill>
              </a:rPr>
              <a:t> </a:t>
            </a:r>
            <a:r>
              <a:rPr lang="en-US" altLang="en-US" sz="1129" b="1" i="1" dirty="0" err="1">
                <a:solidFill>
                  <a:srgbClr val="1A5FB4"/>
                </a:solidFill>
              </a:rPr>
              <a:t>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22557" name="Line 34">
            <a:extLst>
              <a:ext uri="{FF2B5EF4-FFF2-40B4-BE49-F238E27FC236}">
                <a16:creationId xmlns:a16="http://schemas.microsoft.com/office/drawing/2014/main" id="{656161BC-237D-1A08-03E9-DD57260A1270}"/>
              </a:ext>
            </a:extLst>
          </p:cNvPr>
          <p:cNvSpPr>
            <a:spLocks noChangeShapeType="1"/>
          </p:cNvSpPr>
          <p:nvPr/>
        </p:nvSpPr>
        <p:spPr bwMode="auto">
          <a:xfrm>
            <a:off x="2581835" y="3000308"/>
            <a:ext cx="3299012" cy="20080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58" name="Oval 35">
            <a:extLst>
              <a:ext uri="{FF2B5EF4-FFF2-40B4-BE49-F238E27FC236}">
                <a16:creationId xmlns:a16="http://schemas.microsoft.com/office/drawing/2014/main" id="{B50BD48D-A424-346F-62C2-1C951E8659CA}"/>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59" name="Text Box 36">
            <a:extLst>
              <a:ext uri="{FF2B5EF4-FFF2-40B4-BE49-F238E27FC236}">
                <a16:creationId xmlns:a16="http://schemas.microsoft.com/office/drawing/2014/main" id="{830F5F62-0EFA-177B-FCE9-6A83E5AA34B5}"/>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2560" name="Text Box 37">
            <a:extLst>
              <a:ext uri="{FF2B5EF4-FFF2-40B4-BE49-F238E27FC236}">
                <a16:creationId xmlns:a16="http://schemas.microsoft.com/office/drawing/2014/main" id="{6381D33A-EE26-6DE3-C2D4-8B0EFDF88E9D}"/>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2561" name="Oval 38">
            <a:extLst>
              <a:ext uri="{FF2B5EF4-FFF2-40B4-BE49-F238E27FC236}">
                <a16:creationId xmlns:a16="http://schemas.microsoft.com/office/drawing/2014/main" id="{6917D866-0274-D2E8-A095-01745203B8CF}"/>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62" name="Text Box 39">
            <a:extLst>
              <a:ext uri="{FF2B5EF4-FFF2-40B4-BE49-F238E27FC236}">
                <a16:creationId xmlns:a16="http://schemas.microsoft.com/office/drawing/2014/main" id="{A957D1BC-7120-E880-249A-FC555FFBE45C}"/>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2563" name="Line 40">
            <a:extLst>
              <a:ext uri="{FF2B5EF4-FFF2-40B4-BE49-F238E27FC236}">
                <a16:creationId xmlns:a16="http://schemas.microsoft.com/office/drawing/2014/main" id="{40B2C592-405C-1AEF-3011-55E1F3EFB1A9}"/>
              </a:ext>
            </a:extLst>
          </p:cNvPr>
          <p:cNvSpPr>
            <a:spLocks noChangeShapeType="1"/>
          </p:cNvSpPr>
          <p:nvPr/>
        </p:nvSpPr>
        <p:spPr bwMode="auto">
          <a:xfrm>
            <a:off x="5880847" y="5008402"/>
            <a:ext cx="3872753"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64" name="Line 41">
            <a:extLst>
              <a:ext uri="{FF2B5EF4-FFF2-40B4-BE49-F238E27FC236}">
                <a16:creationId xmlns:a16="http://schemas.microsoft.com/office/drawing/2014/main" id="{92CD0ECD-402D-BB29-2F81-0E7F2AB8E848}"/>
              </a:ext>
            </a:extLst>
          </p:cNvPr>
          <p:cNvSpPr>
            <a:spLocks noChangeShapeType="1"/>
          </p:cNvSpPr>
          <p:nvPr/>
        </p:nvSpPr>
        <p:spPr bwMode="auto">
          <a:xfrm>
            <a:off x="2581835" y="3000308"/>
            <a:ext cx="329901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65" name="Line 42">
            <a:extLst>
              <a:ext uri="{FF2B5EF4-FFF2-40B4-BE49-F238E27FC236}">
                <a16:creationId xmlns:a16="http://schemas.microsoft.com/office/drawing/2014/main" id="{53E2CEF2-3C67-479F-07C0-5DABB4AC2F29}"/>
              </a:ext>
            </a:extLst>
          </p:cNvPr>
          <p:cNvSpPr>
            <a:spLocks noChangeShapeType="1"/>
          </p:cNvSpPr>
          <p:nvPr/>
        </p:nvSpPr>
        <p:spPr bwMode="auto">
          <a:xfrm>
            <a:off x="5880847" y="3000308"/>
            <a:ext cx="3872753" cy="2725271"/>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66" name="Oval 43">
            <a:extLst>
              <a:ext uri="{FF2B5EF4-FFF2-40B4-BE49-F238E27FC236}">
                <a16:creationId xmlns:a16="http://schemas.microsoft.com/office/drawing/2014/main" id="{0AA10105-8C3D-4656-867D-02CD19D6A7B6}"/>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2567" name="Line 44">
            <a:extLst>
              <a:ext uri="{FF2B5EF4-FFF2-40B4-BE49-F238E27FC236}">
                <a16:creationId xmlns:a16="http://schemas.microsoft.com/office/drawing/2014/main" id="{C493C56F-836E-E9E5-3444-BEEEDEAD4D71}"/>
              </a:ext>
            </a:extLst>
          </p:cNvPr>
          <p:cNvSpPr>
            <a:spLocks noChangeShapeType="1"/>
          </p:cNvSpPr>
          <p:nvPr/>
        </p:nvSpPr>
        <p:spPr bwMode="auto">
          <a:xfrm>
            <a:off x="8749553" y="4076072"/>
            <a:ext cx="0" cy="932329"/>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2568" name="Text Box 45">
            <a:extLst>
              <a:ext uri="{FF2B5EF4-FFF2-40B4-BE49-F238E27FC236}">
                <a16:creationId xmlns:a16="http://schemas.microsoft.com/office/drawing/2014/main" id="{6F3B2422-5A11-6207-383C-FA36B03F1C9A}"/>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22569" name="Text Box 46">
            <a:extLst>
              <a:ext uri="{FF2B5EF4-FFF2-40B4-BE49-F238E27FC236}">
                <a16:creationId xmlns:a16="http://schemas.microsoft.com/office/drawing/2014/main" id="{B104C1DA-1BD2-3FE2-FE10-8EFD40057A34}"/>
              </a:ext>
            </a:extLst>
          </p:cNvPr>
          <p:cNvSpPr txBox="1">
            <a:spLocks noChangeArrowheads="1"/>
          </p:cNvSpPr>
          <p:nvPr/>
        </p:nvSpPr>
        <p:spPr bwMode="auto">
          <a:xfrm>
            <a:off x="2796988" y="1313449"/>
            <a:ext cx="7524376" cy="1302871"/>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Was den </a:t>
            </a:r>
            <a:r>
              <a:rPr lang="en-US" altLang="en-US" sz="1129" b="1" i="1"/>
              <a:t>reellen bzw. virtuellen </a:t>
            </a:r>
            <a:r>
              <a:rPr lang="en-US" altLang="en-US" sz="1129">
                <a:solidFill>
                  <a:srgbClr val="1A5FB4"/>
                </a:solidFill>
              </a:rPr>
              <a:t>Status eines Objekts und eines Bildes bestimmt, ist</a:t>
            </a:r>
          </a:p>
          <a:p>
            <a:pPr eaLnBrk="1" hangingPunct="1">
              <a:lnSpc>
                <a:spcPct val="90000"/>
              </a:lnSpc>
              <a:spcBef>
                <a:spcPct val="0"/>
              </a:spcBef>
              <a:buClrTx/>
              <a:buSzTx/>
              <a:buFontTx/>
              <a:buNone/>
            </a:pPr>
            <a:r>
              <a:rPr lang="en-US" altLang="en-US" sz="1129">
                <a:solidFill>
                  <a:srgbClr val="1A5FB4"/>
                </a:solidFill>
              </a:rPr>
              <a:t>die </a:t>
            </a:r>
            <a:r>
              <a:rPr lang="en-US" altLang="en-US" sz="1129" i="1">
                <a:solidFill>
                  <a:srgbClr val="1A5FB4"/>
                </a:solidFill>
              </a:rPr>
              <a:t>Beziehung zwischen dem Bild/Objekt und den Strahlen, die es definieren:</a:t>
            </a:r>
          </a:p>
          <a:p>
            <a:pPr eaLnBrk="1" hangingPunct="1">
              <a:lnSpc>
                <a:spcPct val="90000"/>
              </a:lnSpc>
              <a:spcBef>
                <a:spcPct val="0"/>
              </a:spcBef>
              <a:buClrTx/>
              <a:buSzTx/>
              <a:buFontTx/>
              <a:buNone/>
            </a:pPr>
            <a:endParaRPr lang="en-US" altLang="en-US" sz="1694">
              <a:solidFill>
                <a:srgbClr val="1A5FB4"/>
              </a:solidFill>
            </a:endParaRPr>
          </a:p>
          <a:p>
            <a:pPr eaLnBrk="1" hangingPunct="1">
              <a:lnSpc>
                <a:spcPct val="90000"/>
              </a:lnSpc>
              <a:spcBef>
                <a:spcPct val="0"/>
              </a:spcBef>
              <a:buClrTx/>
              <a:buSzTx/>
              <a:buFontTx/>
              <a:buNone/>
            </a:pPr>
            <a:r>
              <a:rPr lang="en-US" altLang="en-US" sz="1129">
                <a:solidFill>
                  <a:srgbClr val="1A5FB4"/>
                </a:solidFill>
              </a:rPr>
              <a:t>Befinden sich ein Bild/Objekt und die es definierenden Strahlen auf </a:t>
            </a:r>
            <a:r>
              <a:rPr lang="en-US" altLang="en-US" sz="1129" i="1">
                <a:solidFill>
                  <a:srgbClr val="1A5FB4"/>
                </a:solidFill>
              </a:rPr>
              <a:t>derselben</a:t>
            </a:r>
            <a:r>
              <a:rPr lang="en-US" altLang="en-US" sz="1129">
                <a:solidFill>
                  <a:srgbClr val="1A5FB4"/>
                </a:solidFill>
              </a:rPr>
              <a:t> Seite der Linse, ist das </a:t>
            </a:r>
          </a:p>
          <a:p>
            <a:pPr eaLnBrk="1" hangingPunct="1">
              <a:lnSpc>
                <a:spcPct val="90000"/>
              </a:lnSpc>
              <a:spcBef>
                <a:spcPct val="0"/>
              </a:spcBef>
              <a:buClrTx/>
              <a:buSzTx/>
              <a:buFontTx/>
              <a:buNone/>
            </a:pPr>
            <a:r>
              <a:rPr lang="en-US" altLang="en-US" sz="1129">
                <a:solidFill>
                  <a:srgbClr val="1A5FB4"/>
                </a:solidFill>
              </a:rPr>
              <a:t>Bild/Objekt reel</a:t>
            </a:r>
            <a:r>
              <a:rPr lang="en-US" altLang="en-US" sz="1129" b="1" i="1">
                <a:solidFill>
                  <a:srgbClr val="1A5FB4"/>
                </a:solidFill>
              </a:rPr>
              <a:t>l</a:t>
            </a:r>
            <a:r>
              <a:rPr lang="en-US" altLang="en-US" sz="1129">
                <a:solidFill>
                  <a:srgbClr val="1A5FB4"/>
                </a:solidFill>
              </a:rPr>
              <a:t>; befinden sie sich auf </a:t>
            </a:r>
            <a:r>
              <a:rPr lang="en-US" altLang="en-US" sz="1129" i="1">
                <a:solidFill>
                  <a:srgbClr val="1A5FB4"/>
                </a:solidFill>
              </a:rPr>
              <a:t>gegenüberliegenden </a:t>
            </a:r>
            <a:r>
              <a:rPr lang="en-US" altLang="en-US" sz="1129">
                <a:solidFill>
                  <a:srgbClr val="1A5FB4"/>
                </a:solidFill>
              </a:rPr>
              <a:t>Seiten, ist das Bild/Objekt </a:t>
            </a:r>
            <a:r>
              <a:rPr lang="en-US" altLang="en-US" sz="1129" b="1" i="1">
                <a:solidFill>
                  <a:srgbClr val="1A5FB4"/>
                </a:solidFill>
              </a:rPr>
              <a:t>virtuell</a:t>
            </a:r>
            <a:r>
              <a:rPr lang="en-US" altLang="en-US" sz="1129">
                <a:solidFill>
                  <a:srgbClr val="1A5FB4"/>
                </a:solidFill>
              </a:rPr>
              <a:t>.</a:t>
            </a:r>
          </a:p>
        </p:txBody>
      </p:sp>
      <p:sp>
        <p:nvSpPr>
          <p:cNvPr id="22570" name="ZZ_Kopfleiste">
            <a:extLst>
              <a:ext uri="{FF2B5EF4-FFF2-40B4-BE49-F238E27FC236}">
                <a16:creationId xmlns:a16="http://schemas.microsoft.com/office/drawing/2014/main" id="{6CB2A3BE-2EC2-4558-A616-BD3C8BE4903A}"/>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2571" name="Slide Number Placeholder 1">
            <a:extLst>
              <a:ext uri="{FF2B5EF4-FFF2-40B4-BE49-F238E27FC236}">
                <a16:creationId xmlns:a16="http://schemas.microsoft.com/office/drawing/2014/main" id="{6A5DCD9C-6582-0BC0-3583-224CFBB2AD14}"/>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a:t>
            </a:fld>
            <a:endParaRPr lang="de-DE" sz="800">
              <a:latin typeface="Segoe UI"/>
            </a:endParaRPr>
          </a:p>
        </p:txBody>
      </p:sp>
      <p:cxnSp>
        <p:nvCxnSpPr>
          <p:cNvPr id="22577" name="ZZ_Fusszeile_Linie"/>
          <p:cNvCxnSpPr/>
          <p:nvPr/>
        </p:nvCxnSpPr>
        <p:spPr>
          <a:xfrm>
            <a:off x="274320" y="6565392"/>
            <a:ext cx="11643360" cy="0"/>
          </a:xfrm>
          <a:prstGeom prst="line">
            <a:avLst/>
          </a:prstGeom>
          <a:ln w="6350">
            <a:solidFill>
              <a:srgbClr val="D7DBE0"/>
            </a:solidFill>
          </a:ln>
        </p:spPr>
      </p:cxnSp>
      <p:sp>
        <p:nvSpPr>
          <p:cNvPr id="2257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2">
            <a:extLst>
              <a:ext uri="{FF2B5EF4-FFF2-40B4-BE49-F238E27FC236}">
                <a16:creationId xmlns:a16="http://schemas.microsoft.com/office/drawing/2014/main" id="{37D79054-20FB-658E-ADB6-9E34F6DB2886}"/>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23555" name="Group 3">
            <a:extLst>
              <a:ext uri="{FF2B5EF4-FFF2-40B4-BE49-F238E27FC236}">
                <a16:creationId xmlns:a16="http://schemas.microsoft.com/office/drawing/2014/main" id="{5AC0C61B-EAC3-E1B7-49F9-761BC025A08C}"/>
              </a:ext>
            </a:extLst>
          </p:cNvPr>
          <p:cNvGrpSpPr>
            <a:grpSpLocks/>
          </p:cNvGrpSpPr>
          <p:nvPr/>
        </p:nvGrpSpPr>
        <p:grpSpPr bwMode="auto">
          <a:xfrm>
            <a:off x="5665694" y="2785155"/>
            <a:ext cx="358588" cy="2653553"/>
            <a:chOff x="3696" y="2640"/>
            <a:chExt cx="240" cy="1392"/>
          </a:xfrm>
        </p:grpSpPr>
        <p:sp>
          <p:nvSpPr>
            <p:cNvPr id="23598" name="Oval 4">
              <a:extLst>
                <a:ext uri="{FF2B5EF4-FFF2-40B4-BE49-F238E27FC236}">
                  <a16:creationId xmlns:a16="http://schemas.microsoft.com/office/drawing/2014/main" id="{EEDB60F4-D7C8-9B14-52C7-7CCCD8721660}"/>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599" name="Rectangle 5">
              <a:extLst>
                <a:ext uri="{FF2B5EF4-FFF2-40B4-BE49-F238E27FC236}">
                  <a16:creationId xmlns:a16="http://schemas.microsoft.com/office/drawing/2014/main" id="{C17404A9-F9C4-85D6-1A3A-950A07BB8E9E}"/>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600" name="Oval 6">
              <a:extLst>
                <a:ext uri="{FF2B5EF4-FFF2-40B4-BE49-F238E27FC236}">
                  <a16:creationId xmlns:a16="http://schemas.microsoft.com/office/drawing/2014/main" id="{BD7CCBAF-DCF3-CB86-9F8A-872D387CCD0F}"/>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601" name="Rectangle 7">
              <a:extLst>
                <a:ext uri="{FF2B5EF4-FFF2-40B4-BE49-F238E27FC236}">
                  <a16:creationId xmlns:a16="http://schemas.microsoft.com/office/drawing/2014/main" id="{CB8CC440-6153-9150-C395-5863E194BD56}"/>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602" name="Line 8">
              <a:extLst>
                <a:ext uri="{FF2B5EF4-FFF2-40B4-BE49-F238E27FC236}">
                  <a16:creationId xmlns:a16="http://schemas.microsoft.com/office/drawing/2014/main" id="{D12EB6D0-CF47-510D-BBBD-E0CC668D0C10}"/>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3556" name="Oval 9">
            <a:extLst>
              <a:ext uri="{FF2B5EF4-FFF2-40B4-BE49-F238E27FC236}">
                <a16:creationId xmlns:a16="http://schemas.microsoft.com/office/drawing/2014/main" id="{1E741859-7E0F-26AF-5E0A-67AB5783C9C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557" name="Text Box 10">
            <a:extLst>
              <a:ext uri="{FF2B5EF4-FFF2-40B4-BE49-F238E27FC236}">
                <a16:creationId xmlns:a16="http://schemas.microsoft.com/office/drawing/2014/main" id="{8412E654-7DCE-AE08-1944-B11A6DB6E2A6}"/>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3558" name="Line 11">
            <a:extLst>
              <a:ext uri="{FF2B5EF4-FFF2-40B4-BE49-F238E27FC236}">
                <a16:creationId xmlns:a16="http://schemas.microsoft.com/office/drawing/2014/main" id="{47AA74EF-8718-F365-A3FB-B89E92FC6AE4}"/>
              </a:ext>
            </a:extLst>
          </p:cNvPr>
          <p:cNvSpPr>
            <a:spLocks noChangeShapeType="1"/>
          </p:cNvSpPr>
          <p:nvPr/>
        </p:nvSpPr>
        <p:spPr bwMode="auto">
          <a:xfrm>
            <a:off x="2581835" y="3000308"/>
            <a:ext cx="0" cy="1075765"/>
          </a:xfrm>
          <a:prstGeom prst="line">
            <a:avLst/>
          </a:prstGeom>
          <a:noFill/>
          <a:ln w="35859">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59" name="Text Box 12">
            <a:extLst>
              <a:ext uri="{FF2B5EF4-FFF2-40B4-BE49-F238E27FC236}">
                <a16:creationId xmlns:a16="http://schemas.microsoft.com/office/drawing/2014/main" id="{15A1C574-4188-C10B-2F9B-35533B6296B2}"/>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3560" name="Oval 13">
            <a:extLst>
              <a:ext uri="{FF2B5EF4-FFF2-40B4-BE49-F238E27FC236}">
                <a16:creationId xmlns:a16="http://schemas.microsoft.com/office/drawing/2014/main" id="{A3480191-CA09-8096-00CF-B739C5BE8A2A}"/>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561" name="Text Box 14">
            <a:extLst>
              <a:ext uri="{FF2B5EF4-FFF2-40B4-BE49-F238E27FC236}">
                <a16:creationId xmlns:a16="http://schemas.microsoft.com/office/drawing/2014/main" id="{2A612BAA-5B56-206A-260E-C779299020D0}"/>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3562" name="Line 15">
            <a:extLst>
              <a:ext uri="{FF2B5EF4-FFF2-40B4-BE49-F238E27FC236}">
                <a16:creationId xmlns:a16="http://schemas.microsoft.com/office/drawing/2014/main" id="{D1DD5FC6-CB06-B8A4-577F-9B90616E7B69}"/>
              </a:ext>
            </a:extLst>
          </p:cNvPr>
          <p:cNvSpPr>
            <a:spLocks noChangeShapeType="1"/>
          </p:cNvSpPr>
          <p:nvPr/>
        </p:nvSpPr>
        <p:spPr bwMode="auto">
          <a:xfrm>
            <a:off x="2581835" y="3000308"/>
            <a:ext cx="3299012" cy="1075765"/>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63" name="Text Box 16">
            <a:extLst>
              <a:ext uri="{FF2B5EF4-FFF2-40B4-BE49-F238E27FC236}">
                <a16:creationId xmlns:a16="http://schemas.microsoft.com/office/drawing/2014/main" id="{160F5A52-4DE8-9973-71C3-924E8FC8C1CD}"/>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3564" name="Text Box 17">
            <a:extLst>
              <a:ext uri="{FF2B5EF4-FFF2-40B4-BE49-F238E27FC236}">
                <a16:creationId xmlns:a16="http://schemas.microsoft.com/office/drawing/2014/main" id="{45F945A9-DB28-8EEC-4881-A9E4E4EFE6BD}"/>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23565" name="Text Box 18">
            <a:extLst>
              <a:ext uri="{FF2B5EF4-FFF2-40B4-BE49-F238E27FC236}">
                <a16:creationId xmlns:a16="http://schemas.microsoft.com/office/drawing/2014/main" id="{6DFBED8E-8EB0-62B6-5D42-F0A75380ABCE}"/>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23566" name="Line 19">
            <a:extLst>
              <a:ext uri="{FF2B5EF4-FFF2-40B4-BE49-F238E27FC236}">
                <a16:creationId xmlns:a16="http://schemas.microsoft.com/office/drawing/2014/main" id="{86DDB29E-F785-DA7C-2B9F-DFDBB1B684E2}"/>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67" name="Line 20">
            <a:extLst>
              <a:ext uri="{FF2B5EF4-FFF2-40B4-BE49-F238E27FC236}">
                <a16:creationId xmlns:a16="http://schemas.microsoft.com/office/drawing/2014/main" id="{C4F90E40-E010-76F9-2EEC-EAC9C2BBCAB9}"/>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68" name="Text Box 21">
            <a:extLst>
              <a:ext uri="{FF2B5EF4-FFF2-40B4-BE49-F238E27FC236}">
                <a16:creationId xmlns:a16="http://schemas.microsoft.com/office/drawing/2014/main" id="{2965F5FF-0515-F720-65DC-373E9C8BE037}"/>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3569" name="Line 22">
            <a:extLst>
              <a:ext uri="{FF2B5EF4-FFF2-40B4-BE49-F238E27FC236}">
                <a16:creationId xmlns:a16="http://schemas.microsoft.com/office/drawing/2014/main" id="{2CFEE761-A126-A1F1-440B-2037BEB6ECEB}"/>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0" name="Line 23">
            <a:extLst>
              <a:ext uri="{FF2B5EF4-FFF2-40B4-BE49-F238E27FC236}">
                <a16:creationId xmlns:a16="http://schemas.microsoft.com/office/drawing/2014/main" id="{BBA8F092-F856-ACBB-72EB-F177ECDE651A}"/>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1" name="Line 24">
            <a:extLst>
              <a:ext uri="{FF2B5EF4-FFF2-40B4-BE49-F238E27FC236}">
                <a16:creationId xmlns:a16="http://schemas.microsoft.com/office/drawing/2014/main" id="{309C97FE-31C8-F22A-BC2A-6DF916629531}"/>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2" name="Line 25">
            <a:extLst>
              <a:ext uri="{FF2B5EF4-FFF2-40B4-BE49-F238E27FC236}">
                <a16:creationId xmlns:a16="http://schemas.microsoft.com/office/drawing/2014/main" id="{D38C6CF6-3462-23E3-17F0-F0DDE2BD89D4}"/>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3" name="Line 26">
            <a:extLst>
              <a:ext uri="{FF2B5EF4-FFF2-40B4-BE49-F238E27FC236}">
                <a16:creationId xmlns:a16="http://schemas.microsoft.com/office/drawing/2014/main" id="{2785B302-7777-8DC3-6E76-FBD56C596F67}"/>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4" name="Line 27">
            <a:extLst>
              <a:ext uri="{FF2B5EF4-FFF2-40B4-BE49-F238E27FC236}">
                <a16:creationId xmlns:a16="http://schemas.microsoft.com/office/drawing/2014/main" id="{FBE59F57-944C-29AA-A7F7-CD43DF61B63C}"/>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5" name="Line 28">
            <a:extLst>
              <a:ext uri="{FF2B5EF4-FFF2-40B4-BE49-F238E27FC236}">
                <a16:creationId xmlns:a16="http://schemas.microsoft.com/office/drawing/2014/main" id="{DA37D324-A1FE-0065-158C-9CB3DF1E2BAA}"/>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6" name="Line 29">
            <a:extLst>
              <a:ext uri="{FF2B5EF4-FFF2-40B4-BE49-F238E27FC236}">
                <a16:creationId xmlns:a16="http://schemas.microsoft.com/office/drawing/2014/main" id="{C150D4A3-8170-D87D-E8FC-143676566E31}"/>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7" name="Line 30">
            <a:extLst>
              <a:ext uri="{FF2B5EF4-FFF2-40B4-BE49-F238E27FC236}">
                <a16:creationId xmlns:a16="http://schemas.microsoft.com/office/drawing/2014/main" id="{C98A077A-DFA1-7373-AA18-37DA4F8967FF}"/>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8" name="Line 31">
            <a:extLst>
              <a:ext uri="{FF2B5EF4-FFF2-40B4-BE49-F238E27FC236}">
                <a16:creationId xmlns:a16="http://schemas.microsoft.com/office/drawing/2014/main" id="{C12A98AC-7BF5-5AA6-10FB-FC313E9C1E2D}"/>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79" name="Text Box 32">
            <a:extLst>
              <a:ext uri="{FF2B5EF4-FFF2-40B4-BE49-F238E27FC236}">
                <a16:creationId xmlns:a16="http://schemas.microsoft.com/office/drawing/2014/main" id="{22CFFF54-9C14-CB16-6EB8-C78E78AAB62D}"/>
              </a:ext>
            </a:extLst>
          </p:cNvPr>
          <p:cNvSpPr txBox="1">
            <a:spLocks noChangeArrowheads="1"/>
          </p:cNvSpPr>
          <p:nvPr/>
        </p:nvSpPr>
        <p:spPr bwMode="auto">
          <a:xfrm>
            <a:off x="1936376" y="5035296"/>
            <a:ext cx="4428565"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wird sich das Bild befinden</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Sind </a:t>
            </a:r>
            <a:r>
              <a:rPr lang="en-US" altLang="en-US" sz="1129" b="1" i="1" dirty="0" err="1">
                <a:solidFill>
                  <a:srgbClr val="1A5FB4"/>
                </a:solidFill>
              </a:rPr>
              <a:t>Objekt</a:t>
            </a:r>
            <a:r>
              <a:rPr lang="en-US" altLang="en-US" sz="1129" b="1" i="1" dirty="0">
                <a:solidFill>
                  <a:srgbClr val="1A5FB4"/>
                </a:solidFill>
              </a:rPr>
              <a:t> und Bild reell </a:t>
            </a:r>
            <a:r>
              <a:rPr lang="en-US" altLang="en-US" sz="1129" b="1" i="1" dirty="0" err="1">
                <a:solidFill>
                  <a:srgbClr val="1A5FB4"/>
                </a:solidFill>
              </a:rPr>
              <a:t>oder</a:t>
            </a:r>
            <a:r>
              <a:rPr lang="en-US" altLang="en-US" sz="1129" b="1" i="1" dirty="0">
                <a:solidFill>
                  <a:srgbClr val="1A5FB4"/>
                </a:solidFill>
              </a:rPr>
              <a:t> </a:t>
            </a:r>
            <a:r>
              <a:rPr lang="en-US" altLang="en-US" sz="1129" b="1" i="1" dirty="0" err="1">
                <a:solidFill>
                  <a:srgbClr val="1A5FB4"/>
                </a:solidFill>
              </a:rPr>
              <a:t>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23580" name="Line 33">
            <a:extLst>
              <a:ext uri="{FF2B5EF4-FFF2-40B4-BE49-F238E27FC236}">
                <a16:creationId xmlns:a16="http://schemas.microsoft.com/office/drawing/2014/main" id="{87584639-EFEE-140D-D7ED-C825879C80C4}"/>
              </a:ext>
            </a:extLst>
          </p:cNvPr>
          <p:cNvSpPr>
            <a:spLocks noChangeShapeType="1"/>
          </p:cNvSpPr>
          <p:nvPr/>
        </p:nvSpPr>
        <p:spPr bwMode="auto">
          <a:xfrm>
            <a:off x="2581835" y="3000308"/>
            <a:ext cx="3299012" cy="2008094"/>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81" name="Oval 34">
            <a:extLst>
              <a:ext uri="{FF2B5EF4-FFF2-40B4-BE49-F238E27FC236}">
                <a16:creationId xmlns:a16="http://schemas.microsoft.com/office/drawing/2014/main" id="{E45397C3-79E3-4F18-06A3-A6258E009EB1}"/>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582" name="Text Box 35">
            <a:extLst>
              <a:ext uri="{FF2B5EF4-FFF2-40B4-BE49-F238E27FC236}">
                <a16:creationId xmlns:a16="http://schemas.microsoft.com/office/drawing/2014/main" id="{55B39820-C32F-520F-5120-AB0ADFCEDBDE}"/>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3583" name="Text Box 36">
            <a:extLst>
              <a:ext uri="{FF2B5EF4-FFF2-40B4-BE49-F238E27FC236}">
                <a16:creationId xmlns:a16="http://schemas.microsoft.com/office/drawing/2014/main" id="{4E13F7A8-741C-4925-1866-36DA9D2C24EB}"/>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3584" name="Oval 37">
            <a:extLst>
              <a:ext uri="{FF2B5EF4-FFF2-40B4-BE49-F238E27FC236}">
                <a16:creationId xmlns:a16="http://schemas.microsoft.com/office/drawing/2014/main" id="{C1B41365-BE40-868F-3879-68EE21C9784E}"/>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585" name="Text Box 38">
            <a:extLst>
              <a:ext uri="{FF2B5EF4-FFF2-40B4-BE49-F238E27FC236}">
                <a16:creationId xmlns:a16="http://schemas.microsoft.com/office/drawing/2014/main" id="{BD549391-2F75-DFAC-7372-751783D74426}"/>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3586" name="Line 39">
            <a:extLst>
              <a:ext uri="{FF2B5EF4-FFF2-40B4-BE49-F238E27FC236}">
                <a16:creationId xmlns:a16="http://schemas.microsoft.com/office/drawing/2014/main" id="{0AEB5962-107F-974D-B04D-AC524979DBC9}"/>
              </a:ext>
            </a:extLst>
          </p:cNvPr>
          <p:cNvSpPr>
            <a:spLocks noChangeShapeType="1"/>
          </p:cNvSpPr>
          <p:nvPr/>
        </p:nvSpPr>
        <p:spPr bwMode="auto">
          <a:xfrm>
            <a:off x="5880847" y="5008402"/>
            <a:ext cx="3872753" cy="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87" name="Line 40">
            <a:extLst>
              <a:ext uri="{FF2B5EF4-FFF2-40B4-BE49-F238E27FC236}">
                <a16:creationId xmlns:a16="http://schemas.microsoft.com/office/drawing/2014/main" id="{389C113E-6636-53D1-D74F-8D51252AAAF6}"/>
              </a:ext>
            </a:extLst>
          </p:cNvPr>
          <p:cNvSpPr>
            <a:spLocks noChangeShapeType="1"/>
          </p:cNvSpPr>
          <p:nvPr/>
        </p:nvSpPr>
        <p:spPr bwMode="auto">
          <a:xfrm>
            <a:off x="2581835" y="3000308"/>
            <a:ext cx="3299012" cy="0"/>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88" name="Line 41">
            <a:extLst>
              <a:ext uri="{FF2B5EF4-FFF2-40B4-BE49-F238E27FC236}">
                <a16:creationId xmlns:a16="http://schemas.microsoft.com/office/drawing/2014/main" id="{06E865AE-A11A-23EE-8ABF-A7EF00AE0872}"/>
              </a:ext>
            </a:extLst>
          </p:cNvPr>
          <p:cNvSpPr>
            <a:spLocks noChangeShapeType="1"/>
          </p:cNvSpPr>
          <p:nvPr/>
        </p:nvSpPr>
        <p:spPr bwMode="auto">
          <a:xfrm>
            <a:off x="5880847" y="3000308"/>
            <a:ext cx="3872753" cy="2725271"/>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89" name="Oval 42">
            <a:extLst>
              <a:ext uri="{FF2B5EF4-FFF2-40B4-BE49-F238E27FC236}">
                <a16:creationId xmlns:a16="http://schemas.microsoft.com/office/drawing/2014/main" id="{7994C27C-7A27-57CB-6876-E386B43DADB7}"/>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590" name="Line 43">
            <a:extLst>
              <a:ext uri="{FF2B5EF4-FFF2-40B4-BE49-F238E27FC236}">
                <a16:creationId xmlns:a16="http://schemas.microsoft.com/office/drawing/2014/main" id="{B320E321-A93F-94AB-EC99-67BBBD1C845C}"/>
              </a:ext>
            </a:extLst>
          </p:cNvPr>
          <p:cNvSpPr>
            <a:spLocks noChangeShapeType="1"/>
          </p:cNvSpPr>
          <p:nvPr/>
        </p:nvSpPr>
        <p:spPr bwMode="auto">
          <a:xfrm>
            <a:off x="8749553" y="4076072"/>
            <a:ext cx="0" cy="932329"/>
          </a:xfrm>
          <a:prstGeom prst="line">
            <a:avLst/>
          </a:prstGeom>
          <a:noFill/>
          <a:ln w="8965">
            <a:solidFill>
              <a:srgbClr val="B8C0CA"/>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91" name="Text Box 44">
            <a:extLst>
              <a:ext uri="{FF2B5EF4-FFF2-40B4-BE49-F238E27FC236}">
                <a16:creationId xmlns:a16="http://schemas.microsoft.com/office/drawing/2014/main" id="{150FA767-FDE6-9D24-BFFA-0F85D24256DF}"/>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Bild</a:t>
            </a:r>
          </a:p>
        </p:txBody>
      </p:sp>
      <p:sp>
        <p:nvSpPr>
          <p:cNvPr id="23592" name="Text Box 45">
            <a:extLst>
              <a:ext uri="{FF2B5EF4-FFF2-40B4-BE49-F238E27FC236}">
                <a16:creationId xmlns:a16="http://schemas.microsoft.com/office/drawing/2014/main" id="{441B16F4-1CA1-F736-03A6-933EACA54A2B}"/>
              </a:ext>
            </a:extLst>
          </p:cNvPr>
          <p:cNvSpPr txBox="1">
            <a:spLocks noChangeArrowheads="1"/>
          </p:cNvSpPr>
          <p:nvPr/>
        </p:nvSpPr>
        <p:spPr bwMode="auto">
          <a:xfrm>
            <a:off x="6726518" y="2716425"/>
            <a:ext cx="3588871" cy="760506"/>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a:t>
            </a:r>
            <a:r>
              <a:rPr lang="en-US" altLang="en-US" sz="1129" b="1">
                <a:solidFill>
                  <a:srgbClr val="1A5FB4"/>
                </a:solidFill>
              </a:rPr>
              <a:t>Objekt </a:t>
            </a:r>
            <a:r>
              <a:rPr lang="en-US" altLang="en-US" sz="1129">
                <a:solidFill>
                  <a:srgbClr val="1A5FB4"/>
                </a:solidFill>
              </a:rPr>
              <a:t>und seine Strahlen befinden sich auf </a:t>
            </a:r>
            <a:r>
              <a:rPr lang="en-US" altLang="en-US" sz="1129" i="1">
                <a:solidFill>
                  <a:srgbClr val="1A5FB4"/>
                </a:solidFill>
              </a:rPr>
              <a:t>derselben</a:t>
            </a:r>
          </a:p>
          <a:p>
            <a:pPr eaLnBrk="1" hangingPunct="1">
              <a:lnSpc>
                <a:spcPct val="90000"/>
              </a:lnSpc>
              <a:spcBef>
                <a:spcPct val="0"/>
              </a:spcBef>
              <a:buClrTx/>
              <a:buSzTx/>
              <a:buFontTx/>
              <a:buNone/>
            </a:pPr>
            <a:r>
              <a:rPr lang="en-US" altLang="en-US" sz="1129">
                <a:solidFill>
                  <a:srgbClr val="1A5FB4"/>
                </a:solidFill>
              </a:rPr>
              <a:t>Seite der Linse; daher ist das Objekt</a:t>
            </a:r>
          </a:p>
          <a:p>
            <a:pPr eaLnBrk="1" hangingPunct="1">
              <a:lnSpc>
                <a:spcPct val="90000"/>
              </a:lnSpc>
              <a:spcBef>
                <a:spcPct val="0"/>
              </a:spcBef>
              <a:buClrTx/>
              <a:buSzTx/>
              <a:buFontTx/>
              <a:buNone/>
            </a:pPr>
            <a:r>
              <a:rPr lang="en-US" altLang="en-US" sz="1129" b="1" i="1">
                <a:solidFill>
                  <a:srgbClr val="1A5FB4"/>
                </a:solidFill>
              </a:rPr>
              <a:t>reell</a:t>
            </a:r>
            <a:r>
              <a:rPr lang="en-US" altLang="en-US" sz="1129">
                <a:solidFill>
                  <a:srgbClr val="1A5FB4"/>
                </a:solidFill>
              </a:rPr>
              <a:t>; ebenso…</a:t>
            </a:r>
          </a:p>
        </p:txBody>
      </p:sp>
      <p:sp>
        <p:nvSpPr>
          <p:cNvPr id="23593" name="Line 46">
            <a:extLst>
              <a:ext uri="{FF2B5EF4-FFF2-40B4-BE49-F238E27FC236}">
                <a16:creationId xmlns:a16="http://schemas.microsoft.com/office/drawing/2014/main" id="{DAA041D4-E1FB-C047-55F1-074F506BF475}"/>
              </a:ext>
            </a:extLst>
          </p:cNvPr>
          <p:cNvSpPr>
            <a:spLocks noChangeShapeType="1"/>
          </p:cNvSpPr>
          <p:nvPr/>
        </p:nvSpPr>
        <p:spPr bwMode="auto">
          <a:xfrm>
            <a:off x="5880847" y="4076072"/>
            <a:ext cx="4159624" cy="1362635"/>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3594" name="Oval 47">
            <a:extLst>
              <a:ext uri="{FF2B5EF4-FFF2-40B4-BE49-F238E27FC236}">
                <a16:creationId xmlns:a16="http://schemas.microsoft.com/office/drawing/2014/main" id="{FC030777-C986-CB07-869A-50F79C994EBC}"/>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3595" name="Text Box 48">
            <a:extLst>
              <a:ext uri="{FF2B5EF4-FFF2-40B4-BE49-F238E27FC236}">
                <a16:creationId xmlns:a16="http://schemas.microsoft.com/office/drawing/2014/main" id="{CF8E7F82-F09F-E3D2-4ABF-19B23124CA84}"/>
              </a:ext>
            </a:extLst>
          </p:cNvPr>
          <p:cNvSpPr txBox="1">
            <a:spLocks noChangeArrowheads="1"/>
          </p:cNvSpPr>
          <p:nvPr/>
        </p:nvSpPr>
        <p:spPr bwMode="auto">
          <a:xfrm>
            <a:off x="2796988" y="1313449"/>
            <a:ext cx="7524376" cy="1302871"/>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B8C0CA"/>
                </a:solidFill>
              </a:rPr>
              <a:t>Was den </a:t>
            </a:r>
            <a:r>
              <a:rPr lang="en-US" altLang="en-US" sz="1129" b="1" i="1">
                <a:solidFill>
                  <a:srgbClr val="B8C0CA"/>
                </a:solidFill>
              </a:rPr>
              <a:t>reellen bzw. virtuellen </a:t>
            </a:r>
            <a:r>
              <a:rPr lang="en-US" altLang="en-US" sz="1129">
                <a:solidFill>
                  <a:srgbClr val="B8C0CA"/>
                </a:solidFill>
              </a:rPr>
              <a:t>Status eines Objekts und eines Bildes bestimmt, ist</a:t>
            </a:r>
          </a:p>
          <a:p>
            <a:pPr eaLnBrk="1" hangingPunct="1">
              <a:lnSpc>
                <a:spcPct val="90000"/>
              </a:lnSpc>
              <a:spcBef>
                <a:spcPct val="0"/>
              </a:spcBef>
              <a:buClrTx/>
              <a:buSzTx/>
              <a:buFontTx/>
              <a:buNone/>
            </a:pPr>
            <a:r>
              <a:rPr lang="en-US" altLang="en-US" sz="1129">
                <a:solidFill>
                  <a:srgbClr val="B8C0CA"/>
                </a:solidFill>
              </a:rPr>
              <a:t>die </a:t>
            </a:r>
            <a:r>
              <a:rPr lang="en-US" altLang="en-US" sz="1129" i="1">
                <a:solidFill>
                  <a:srgbClr val="B8C0CA"/>
                </a:solidFill>
              </a:rPr>
              <a:t>Beziehung zwischen dem Bild/Objekt und den Strahlen, die es definieren:</a:t>
            </a:r>
          </a:p>
          <a:p>
            <a:pPr eaLnBrk="1" hangingPunct="1">
              <a:lnSpc>
                <a:spcPct val="90000"/>
              </a:lnSpc>
              <a:spcBef>
                <a:spcPct val="0"/>
              </a:spcBef>
              <a:buClrTx/>
              <a:buSzTx/>
              <a:buFontTx/>
              <a:buNone/>
            </a:pPr>
            <a:endParaRPr lang="en-US" altLang="en-US" sz="1694">
              <a:solidFill>
                <a:srgbClr val="1A5FB4"/>
              </a:solidFill>
            </a:endParaRPr>
          </a:p>
          <a:p>
            <a:pPr eaLnBrk="1" hangingPunct="1">
              <a:lnSpc>
                <a:spcPct val="90000"/>
              </a:lnSpc>
              <a:spcBef>
                <a:spcPct val="0"/>
              </a:spcBef>
              <a:buClrTx/>
              <a:buSzTx/>
              <a:buFontTx/>
              <a:buNone/>
            </a:pPr>
            <a:r>
              <a:rPr lang="en-US" altLang="en-US" sz="1129">
                <a:solidFill>
                  <a:srgbClr val="1A5FB4"/>
                </a:solidFill>
              </a:rPr>
              <a:t>Befinden sich ein Bild/Objekt und die es definierenden Strahlen auf </a:t>
            </a:r>
            <a:r>
              <a:rPr lang="en-US" altLang="en-US" sz="1129" i="1">
                <a:solidFill>
                  <a:srgbClr val="1A5FB4"/>
                </a:solidFill>
              </a:rPr>
              <a:t>derselben</a:t>
            </a:r>
            <a:r>
              <a:rPr lang="en-US" altLang="en-US" sz="1129">
                <a:solidFill>
                  <a:srgbClr val="1A5FB4"/>
                </a:solidFill>
              </a:rPr>
              <a:t> Seite der Linse, ist das </a:t>
            </a:r>
          </a:p>
          <a:p>
            <a:pPr eaLnBrk="1" hangingPunct="1">
              <a:lnSpc>
                <a:spcPct val="90000"/>
              </a:lnSpc>
              <a:spcBef>
                <a:spcPct val="0"/>
              </a:spcBef>
              <a:buClrTx/>
              <a:buSzTx/>
              <a:buFontTx/>
              <a:buNone/>
            </a:pPr>
            <a:r>
              <a:rPr lang="en-US" altLang="en-US" sz="1129">
                <a:solidFill>
                  <a:srgbClr val="1A5FB4"/>
                </a:solidFill>
              </a:rPr>
              <a:t>Bild/Objekt reel</a:t>
            </a:r>
            <a:r>
              <a:rPr lang="en-US" altLang="en-US" sz="1129" b="1" i="1">
                <a:solidFill>
                  <a:srgbClr val="1A5FB4"/>
                </a:solidFill>
              </a:rPr>
              <a:t>l</a:t>
            </a:r>
            <a:r>
              <a:rPr lang="en-US" altLang="en-US" sz="1129">
                <a:solidFill>
                  <a:srgbClr val="1A5FB4"/>
                </a:solidFill>
              </a:rPr>
              <a:t>; </a:t>
            </a:r>
            <a:r>
              <a:rPr lang="en-US" altLang="en-US" sz="1129">
                <a:solidFill>
                  <a:srgbClr val="B8C0CA"/>
                </a:solidFill>
              </a:rPr>
              <a:t>befinden sie sich auf </a:t>
            </a:r>
            <a:r>
              <a:rPr lang="en-US" altLang="en-US" sz="1129" i="1">
                <a:solidFill>
                  <a:srgbClr val="B8C0CA"/>
                </a:solidFill>
              </a:rPr>
              <a:t>gegenüberliegenden </a:t>
            </a:r>
            <a:r>
              <a:rPr lang="en-US" altLang="en-US" sz="1129">
                <a:solidFill>
                  <a:srgbClr val="B8C0CA"/>
                </a:solidFill>
              </a:rPr>
              <a:t>Seiten, ist das Bild/Objekt </a:t>
            </a:r>
            <a:r>
              <a:rPr lang="en-US" altLang="en-US" sz="1129" b="1" i="1">
                <a:solidFill>
                  <a:srgbClr val="B8C0CA"/>
                </a:solidFill>
              </a:rPr>
              <a:t>virtuell</a:t>
            </a:r>
            <a:r>
              <a:rPr lang="en-US" altLang="en-US" sz="1129">
                <a:solidFill>
                  <a:srgbClr val="B8C0CA"/>
                </a:solidFill>
              </a:rPr>
              <a:t>.</a:t>
            </a:r>
          </a:p>
        </p:txBody>
      </p:sp>
      <p:sp>
        <p:nvSpPr>
          <p:cNvPr id="23596" name="ZZ_Kopfleiste">
            <a:extLst>
              <a:ext uri="{FF2B5EF4-FFF2-40B4-BE49-F238E27FC236}">
                <a16:creationId xmlns:a16="http://schemas.microsoft.com/office/drawing/2014/main" id="{43652691-CE2A-AD24-1A51-E67A7D9DDBE1}"/>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3597" name="Slide Number Placeholder 1">
            <a:extLst>
              <a:ext uri="{FF2B5EF4-FFF2-40B4-BE49-F238E27FC236}">
                <a16:creationId xmlns:a16="http://schemas.microsoft.com/office/drawing/2014/main" id="{5818F664-44D9-0080-9F3F-4C4453F49FA8}"/>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a:t>
            </a:fld>
            <a:endParaRPr lang="de-DE" sz="800">
              <a:latin typeface="Segoe UI"/>
            </a:endParaRPr>
          </a:p>
        </p:txBody>
      </p:sp>
      <p:cxnSp>
        <p:nvCxnSpPr>
          <p:cNvPr id="23603" name="ZZ_Fusszeile_Linie"/>
          <p:cNvCxnSpPr/>
          <p:nvPr/>
        </p:nvCxnSpPr>
        <p:spPr>
          <a:xfrm>
            <a:off x="274320" y="6565392"/>
            <a:ext cx="11643360" cy="0"/>
          </a:xfrm>
          <a:prstGeom prst="line">
            <a:avLst/>
          </a:prstGeom>
          <a:ln w="6350">
            <a:solidFill>
              <a:srgbClr val="D7DBE0"/>
            </a:solidFill>
          </a:ln>
        </p:spPr>
      </p:cxnSp>
      <p:sp>
        <p:nvSpPr>
          <p:cNvPr id="2360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a:extLst>
              <a:ext uri="{FF2B5EF4-FFF2-40B4-BE49-F238E27FC236}">
                <a16:creationId xmlns:a16="http://schemas.microsoft.com/office/drawing/2014/main" id="{60E03434-A909-EAB5-6032-2683C799A943}"/>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24579" name="Group 3">
            <a:extLst>
              <a:ext uri="{FF2B5EF4-FFF2-40B4-BE49-F238E27FC236}">
                <a16:creationId xmlns:a16="http://schemas.microsoft.com/office/drawing/2014/main" id="{C17F748E-EDD6-370E-7E2E-AEF0C9F3E87E}"/>
              </a:ext>
            </a:extLst>
          </p:cNvPr>
          <p:cNvGrpSpPr>
            <a:grpSpLocks/>
          </p:cNvGrpSpPr>
          <p:nvPr/>
        </p:nvGrpSpPr>
        <p:grpSpPr bwMode="auto">
          <a:xfrm>
            <a:off x="5665694" y="2785155"/>
            <a:ext cx="358588" cy="2653553"/>
            <a:chOff x="3696" y="2640"/>
            <a:chExt cx="240" cy="1392"/>
          </a:xfrm>
        </p:grpSpPr>
        <p:sp>
          <p:nvSpPr>
            <p:cNvPr id="24622" name="Oval 4">
              <a:extLst>
                <a:ext uri="{FF2B5EF4-FFF2-40B4-BE49-F238E27FC236}">
                  <a16:creationId xmlns:a16="http://schemas.microsoft.com/office/drawing/2014/main" id="{3B8A84BC-2747-E778-E4A5-CA8FE1E328B3}"/>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623" name="Rectangle 5">
              <a:extLst>
                <a:ext uri="{FF2B5EF4-FFF2-40B4-BE49-F238E27FC236}">
                  <a16:creationId xmlns:a16="http://schemas.microsoft.com/office/drawing/2014/main" id="{FB2AB49C-767A-D38D-8E50-E5CCA05A5B9A}"/>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624" name="Oval 6">
              <a:extLst>
                <a:ext uri="{FF2B5EF4-FFF2-40B4-BE49-F238E27FC236}">
                  <a16:creationId xmlns:a16="http://schemas.microsoft.com/office/drawing/2014/main" id="{779F6EB7-B75A-7E04-58DB-B9FF564C1855}"/>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625" name="Rectangle 7">
              <a:extLst>
                <a:ext uri="{FF2B5EF4-FFF2-40B4-BE49-F238E27FC236}">
                  <a16:creationId xmlns:a16="http://schemas.microsoft.com/office/drawing/2014/main" id="{A15B38EA-A2BF-E1A3-095E-A7BB2B958DB9}"/>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626" name="Line 8">
              <a:extLst>
                <a:ext uri="{FF2B5EF4-FFF2-40B4-BE49-F238E27FC236}">
                  <a16:creationId xmlns:a16="http://schemas.microsoft.com/office/drawing/2014/main" id="{0551BD59-3C48-E0FB-F9FA-9E334FA9B431}"/>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4580" name="Oval 9">
            <a:extLst>
              <a:ext uri="{FF2B5EF4-FFF2-40B4-BE49-F238E27FC236}">
                <a16:creationId xmlns:a16="http://schemas.microsoft.com/office/drawing/2014/main" id="{26338CA8-CBC9-B1EB-2892-9FC68A36A3EC}"/>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581" name="Text Box 10">
            <a:extLst>
              <a:ext uri="{FF2B5EF4-FFF2-40B4-BE49-F238E27FC236}">
                <a16:creationId xmlns:a16="http://schemas.microsoft.com/office/drawing/2014/main" id="{59B25637-5005-FEE5-C020-6F119C54EC71}"/>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4582" name="Line 11">
            <a:extLst>
              <a:ext uri="{FF2B5EF4-FFF2-40B4-BE49-F238E27FC236}">
                <a16:creationId xmlns:a16="http://schemas.microsoft.com/office/drawing/2014/main" id="{8EB17E8D-74EB-4A9B-F6C1-9CE0D3C9D5CE}"/>
              </a:ext>
            </a:extLst>
          </p:cNvPr>
          <p:cNvSpPr>
            <a:spLocks noChangeShapeType="1"/>
          </p:cNvSpPr>
          <p:nvPr/>
        </p:nvSpPr>
        <p:spPr bwMode="auto">
          <a:xfrm>
            <a:off x="2581835" y="3000308"/>
            <a:ext cx="0" cy="1075765"/>
          </a:xfrm>
          <a:prstGeom prst="line">
            <a:avLst/>
          </a:prstGeom>
          <a:noFill/>
          <a:ln w="17929">
            <a:solidFill>
              <a:srgbClr val="B8C0CA"/>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83" name="Text Box 12">
            <a:extLst>
              <a:ext uri="{FF2B5EF4-FFF2-40B4-BE49-F238E27FC236}">
                <a16:creationId xmlns:a16="http://schemas.microsoft.com/office/drawing/2014/main" id="{B549F99B-5033-5609-713A-07196AF645E0}"/>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4584" name="Oval 13">
            <a:extLst>
              <a:ext uri="{FF2B5EF4-FFF2-40B4-BE49-F238E27FC236}">
                <a16:creationId xmlns:a16="http://schemas.microsoft.com/office/drawing/2014/main" id="{78AA96D0-F650-D47E-CD21-8736C4E3D164}"/>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585" name="Text Box 14">
            <a:extLst>
              <a:ext uri="{FF2B5EF4-FFF2-40B4-BE49-F238E27FC236}">
                <a16:creationId xmlns:a16="http://schemas.microsoft.com/office/drawing/2014/main" id="{A6D55489-5DF1-D306-2C4B-0A4C7633070C}"/>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4586" name="Text Box 15">
            <a:extLst>
              <a:ext uri="{FF2B5EF4-FFF2-40B4-BE49-F238E27FC236}">
                <a16:creationId xmlns:a16="http://schemas.microsoft.com/office/drawing/2014/main" id="{1BFF6F8F-D2BC-ED96-1717-388B170FB8B8}"/>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4587" name="Text Box 16">
            <a:extLst>
              <a:ext uri="{FF2B5EF4-FFF2-40B4-BE49-F238E27FC236}">
                <a16:creationId xmlns:a16="http://schemas.microsoft.com/office/drawing/2014/main" id="{CC5737BF-4B04-B1C8-A46E-E10E7D605181}"/>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In Bezug auf dieses Objekt und seine Beziehung zu diesem optischen System… </a:t>
            </a:r>
          </a:p>
        </p:txBody>
      </p:sp>
      <p:sp>
        <p:nvSpPr>
          <p:cNvPr id="24588" name="Text Box 17">
            <a:extLst>
              <a:ext uri="{FF2B5EF4-FFF2-40B4-BE49-F238E27FC236}">
                <a16:creationId xmlns:a16="http://schemas.microsoft.com/office/drawing/2014/main" id="{319FDB9A-A222-236F-F9F5-62C7EE3E6CE4}"/>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Objekt</a:t>
            </a:r>
          </a:p>
        </p:txBody>
      </p:sp>
      <p:sp>
        <p:nvSpPr>
          <p:cNvPr id="24589" name="Line 18">
            <a:extLst>
              <a:ext uri="{FF2B5EF4-FFF2-40B4-BE49-F238E27FC236}">
                <a16:creationId xmlns:a16="http://schemas.microsoft.com/office/drawing/2014/main" id="{8EA1E89F-4DF8-A1FB-9275-7450348598D4}"/>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0" name="Line 19">
            <a:extLst>
              <a:ext uri="{FF2B5EF4-FFF2-40B4-BE49-F238E27FC236}">
                <a16:creationId xmlns:a16="http://schemas.microsoft.com/office/drawing/2014/main" id="{AB3CE5A2-3303-24B2-E977-EC60A47965E4}"/>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1" name="Text Box 20">
            <a:extLst>
              <a:ext uri="{FF2B5EF4-FFF2-40B4-BE49-F238E27FC236}">
                <a16:creationId xmlns:a16="http://schemas.microsoft.com/office/drawing/2014/main" id="{5BB8C7EA-5701-033B-A29F-38DF922DC4B2}"/>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4592" name="Line 21">
            <a:extLst>
              <a:ext uri="{FF2B5EF4-FFF2-40B4-BE49-F238E27FC236}">
                <a16:creationId xmlns:a16="http://schemas.microsoft.com/office/drawing/2014/main" id="{FE4D7B32-3564-A177-9DD3-B6FF83BE6172}"/>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3" name="Line 22">
            <a:extLst>
              <a:ext uri="{FF2B5EF4-FFF2-40B4-BE49-F238E27FC236}">
                <a16:creationId xmlns:a16="http://schemas.microsoft.com/office/drawing/2014/main" id="{000E9C1C-52E1-477A-727B-C5380B11680A}"/>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4" name="Line 23">
            <a:extLst>
              <a:ext uri="{FF2B5EF4-FFF2-40B4-BE49-F238E27FC236}">
                <a16:creationId xmlns:a16="http://schemas.microsoft.com/office/drawing/2014/main" id="{59B99E63-4069-CB91-B192-CACFB8FAC87B}"/>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5" name="Line 24">
            <a:extLst>
              <a:ext uri="{FF2B5EF4-FFF2-40B4-BE49-F238E27FC236}">
                <a16:creationId xmlns:a16="http://schemas.microsoft.com/office/drawing/2014/main" id="{4E5AFCD1-8FCE-6B67-C27C-3BE73A49EB2C}"/>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6" name="Line 25">
            <a:extLst>
              <a:ext uri="{FF2B5EF4-FFF2-40B4-BE49-F238E27FC236}">
                <a16:creationId xmlns:a16="http://schemas.microsoft.com/office/drawing/2014/main" id="{1F2034E3-BE5D-69A5-B710-21A41AB70BD2}"/>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7" name="Line 26">
            <a:extLst>
              <a:ext uri="{FF2B5EF4-FFF2-40B4-BE49-F238E27FC236}">
                <a16:creationId xmlns:a16="http://schemas.microsoft.com/office/drawing/2014/main" id="{C05BCAB9-6A10-E084-CE16-9C78620FFE9A}"/>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8" name="Line 27">
            <a:extLst>
              <a:ext uri="{FF2B5EF4-FFF2-40B4-BE49-F238E27FC236}">
                <a16:creationId xmlns:a16="http://schemas.microsoft.com/office/drawing/2014/main" id="{7B245422-2828-C7C4-07C7-3AF2CADA2CED}"/>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599" name="Line 28">
            <a:extLst>
              <a:ext uri="{FF2B5EF4-FFF2-40B4-BE49-F238E27FC236}">
                <a16:creationId xmlns:a16="http://schemas.microsoft.com/office/drawing/2014/main" id="{C81CA14B-2933-8C7C-72B0-38A1130D4EF5}"/>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00" name="Line 29">
            <a:extLst>
              <a:ext uri="{FF2B5EF4-FFF2-40B4-BE49-F238E27FC236}">
                <a16:creationId xmlns:a16="http://schemas.microsoft.com/office/drawing/2014/main" id="{E3FE0608-561A-BA30-BF3A-20606A92B546}"/>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01" name="Line 30">
            <a:extLst>
              <a:ext uri="{FF2B5EF4-FFF2-40B4-BE49-F238E27FC236}">
                <a16:creationId xmlns:a16="http://schemas.microsoft.com/office/drawing/2014/main" id="{FD778273-9FBD-F6DB-6E6B-720CE180FCA8}"/>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02" name="Text Box 31">
            <a:extLst>
              <a:ext uri="{FF2B5EF4-FFF2-40B4-BE49-F238E27FC236}">
                <a16:creationId xmlns:a16="http://schemas.microsoft.com/office/drawing/2014/main" id="{46F024DA-24A5-89EE-8874-85AB1676B6CC}"/>
              </a:ext>
            </a:extLst>
          </p:cNvPr>
          <p:cNvSpPr txBox="1">
            <a:spLocks noChangeArrowheads="1"/>
          </p:cNvSpPr>
          <p:nvPr/>
        </p:nvSpPr>
        <p:spPr bwMode="auto">
          <a:xfrm>
            <a:off x="1936376" y="5035296"/>
            <a:ext cx="4428565"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wird sich das Bild befinden</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Sind </a:t>
            </a:r>
            <a:r>
              <a:rPr lang="en-US" altLang="en-US" sz="1129" b="1" i="1" dirty="0" err="1">
                <a:solidFill>
                  <a:srgbClr val="1A5FB4"/>
                </a:solidFill>
              </a:rPr>
              <a:t>Objekt</a:t>
            </a:r>
            <a:r>
              <a:rPr lang="en-US" altLang="en-US" sz="1129" b="1" i="1" dirty="0">
                <a:solidFill>
                  <a:srgbClr val="1A5FB4"/>
                </a:solidFill>
              </a:rPr>
              <a:t> und Bild reell </a:t>
            </a:r>
            <a:r>
              <a:rPr lang="en-US" altLang="en-US" sz="1129" b="1" i="1" dirty="0" err="1">
                <a:solidFill>
                  <a:srgbClr val="1A5FB4"/>
                </a:solidFill>
              </a:rPr>
              <a:t>oder</a:t>
            </a:r>
            <a:r>
              <a:rPr lang="en-US" altLang="en-US" sz="1129" b="1" i="1" dirty="0">
                <a:solidFill>
                  <a:srgbClr val="1A5FB4"/>
                </a:solidFill>
              </a:rPr>
              <a:t> </a:t>
            </a:r>
            <a:r>
              <a:rPr lang="en-US" altLang="en-US" sz="1129" b="1" i="1" dirty="0" err="1">
                <a:solidFill>
                  <a:srgbClr val="1A5FB4"/>
                </a:solidFill>
              </a:rPr>
              <a:t>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24603" name="Line 32">
            <a:extLst>
              <a:ext uri="{FF2B5EF4-FFF2-40B4-BE49-F238E27FC236}">
                <a16:creationId xmlns:a16="http://schemas.microsoft.com/office/drawing/2014/main" id="{7094F807-7375-0DDB-7FB1-71E7F36CE5F7}"/>
              </a:ext>
            </a:extLst>
          </p:cNvPr>
          <p:cNvSpPr>
            <a:spLocks noChangeShapeType="1"/>
          </p:cNvSpPr>
          <p:nvPr/>
        </p:nvSpPr>
        <p:spPr bwMode="auto">
          <a:xfrm>
            <a:off x="2581835" y="3000308"/>
            <a:ext cx="3299012" cy="2008094"/>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04" name="Oval 33">
            <a:extLst>
              <a:ext uri="{FF2B5EF4-FFF2-40B4-BE49-F238E27FC236}">
                <a16:creationId xmlns:a16="http://schemas.microsoft.com/office/drawing/2014/main" id="{08B5FA0D-5D04-6EED-6A03-097825368E13}"/>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605" name="Text Box 34">
            <a:extLst>
              <a:ext uri="{FF2B5EF4-FFF2-40B4-BE49-F238E27FC236}">
                <a16:creationId xmlns:a16="http://schemas.microsoft.com/office/drawing/2014/main" id="{AE81771D-0D9B-64E7-B812-72D5B8F791D4}"/>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4606" name="Text Box 35">
            <a:extLst>
              <a:ext uri="{FF2B5EF4-FFF2-40B4-BE49-F238E27FC236}">
                <a16:creationId xmlns:a16="http://schemas.microsoft.com/office/drawing/2014/main" id="{D4B70F2E-1E02-61FA-E6C8-8AD440A2D243}"/>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4607" name="Oval 36">
            <a:extLst>
              <a:ext uri="{FF2B5EF4-FFF2-40B4-BE49-F238E27FC236}">
                <a16:creationId xmlns:a16="http://schemas.microsoft.com/office/drawing/2014/main" id="{3FC6904C-47E5-EB01-A01C-40E93D7206E1}"/>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608" name="Text Box 37">
            <a:extLst>
              <a:ext uri="{FF2B5EF4-FFF2-40B4-BE49-F238E27FC236}">
                <a16:creationId xmlns:a16="http://schemas.microsoft.com/office/drawing/2014/main" id="{76E5BE45-77C9-B19B-4195-14E664118223}"/>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4609" name="Line 38">
            <a:extLst>
              <a:ext uri="{FF2B5EF4-FFF2-40B4-BE49-F238E27FC236}">
                <a16:creationId xmlns:a16="http://schemas.microsoft.com/office/drawing/2014/main" id="{737E2995-BB44-04A5-01AC-E5845AE7E33C}"/>
              </a:ext>
            </a:extLst>
          </p:cNvPr>
          <p:cNvSpPr>
            <a:spLocks noChangeShapeType="1"/>
          </p:cNvSpPr>
          <p:nvPr/>
        </p:nvSpPr>
        <p:spPr bwMode="auto">
          <a:xfrm>
            <a:off x="5880847" y="5008402"/>
            <a:ext cx="3872753" cy="0"/>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10" name="Line 39">
            <a:extLst>
              <a:ext uri="{FF2B5EF4-FFF2-40B4-BE49-F238E27FC236}">
                <a16:creationId xmlns:a16="http://schemas.microsoft.com/office/drawing/2014/main" id="{3A5C31F2-C439-DA5B-C134-DEA61DCD9FC9}"/>
              </a:ext>
            </a:extLst>
          </p:cNvPr>
          <p:cNvSpPr>
            <a:spLocks noChangeShapeType="1"/>
          </p:cNvSpPr>
          <p:nvPr/>
        </p:nvSpPr>
        <p:spPr bwMode="auto">
          <a:xfrm>
            <a:off x="2581835" y="3000308"/>
            <a:ext cx="3299012" cy="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11" name="Line 40">
            <a:extLst>
              <a:ext uri="{FF2B5EF4-FFF2-40B4-BE49-F238E27FC236}">
                <a16:creationId xmlns:a16="http://schemas.microsoft.com/office/drawing/2014/main" id="{4B4BEE3C-8C72-9C56-81D6-A8B361861168}"/>
              </a:ext>
            </a:extLst>
          </p:cNvPr>
          <p:cNvSpPr>
            <a:spLocks noChangeShapeType="1"/>
          </p:cNvSpPr>
          <p:nvPr/>
        </p:nvSpPr>
        <p:spPr bwMode="auto">
          <a:xfrm>
            <a:off x="5880847" y="3000308"/>
            <a:ext cx="3872753" cy="2725271"/>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12" name="Oval 41">
            <a:extLst>
              <a:ext uri="{FF2B5EF4-FFF2-40B4-BE49-F238E27FC236}">
                <a16:creationId xmlns:a16="http://schemas.microsoft.com/office/drawing/2014/main" id="{D8FACAD2-6305-9DC3-56A3-B07B5699C99C}"/>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613" name="Line 42">
            <a:extLst>
              <a:ext uri="{FF2B5EF4-FFF2-40B4-BE49-F238E27FC236}">
                <a16:creationId xmlns:a16="http://schemas.microsoft.com/office/drawing/2014/main" id="{BD1E5190-57F0-3B88-2119-ABC5947721B6}"/>
              </a:ext>
            </a:extLst>
          </p:cNvPr>
          <p:cNvSpPr>
            <a:spLocks noChangeShapeType="1"/>
          </p:cNvSpPr>
          <p:nvPr/>
        </p:nvSpPr>
        <p:spPr bwMode="auto">
          <a:xfrm>
            <a:off x="8749553" y="4076072"/>
            <a:ext cx="0" cy="932329"/>
          </a:xfrm>
          <a:prstGeom prst="line">
            <a:avLst/>
          </a:prstGeom>
          <a:noFill/>
          <a:ln w="35859">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14" name="Text Box 43">
            <a:extLst>
              <a:ext uri="{FF2B5EF4-FFF2-40B4-BE49-F238E27FC236}">
                <a16:creationId xmlns:a16="http://schemas.microsoft.com/office/drawing/2014/main" id="{726DD09F-56FA-15F0-9A17-85F8A6D7A550}"/>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24615" name="Text Box 44">
            <a:extLst>
              <a:ext uri="{FF2B5EF4-FFF2-40B4-BE49-F238E27FC236}">
                <a16:creationId xmlns:a16="http://schemas.microsoft.com/office/drawing/2014/main" id="{DCCE7BB7-3CFE-1E19-39FF-E041F462A0D2}"/>
              </a:ext>
            </a:extLst>
          </p:cNvPr>
          <p:cNvSpPr txBox="1">
            <a:spLocks noChangeArrowheads="1"/>
          </p:cNvSpPr>
          <p:nvPr/>
        </p:nvSpPr>
        <p:spPr bwMode="auto">
          <a:xfrm>
            <a:off x="6726518" y="2716425"/>
            <a:ext cx="3578412" cy="760506"/>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a:t>
            </a:r>
            <a:r>
              <a:rPr lang="en-US" altLang="en-US" sz="1129" b="1">
                <a:solidFill>
                  <a:srgbClr val="1A5FB4"/>
                </a:solidFill>
              </a:rPr>
              <a:t>Bild </a:t>
            </a:r>
            <a:r>
              <a:rPr lang="en-US" altLang="en-US" sz="1129">
                <a:solidFill>
                  <a:srgbClr val="1A5FB4"/>
                </a:solidFill>
              </a:rPr>
              <a:t>und </a:t>
            </a:r>
            <a:r>
              <a:rPr lang="en-US" altLang="en-US" sz="1129" i="1">
                <a:solidFill>
                  <a:srgbClr val="1A5FB4"/>
                </a:solidFill>
              </a:rPr>
              <a:t>seine </a:t>
            </a:r>
            <a:r>
              <a:rPr lang="en-US" altLang="en-US" sz="1129">
                <a:solidFill>
                  <a:srgbClr val="1A5FB4"/>
                </a:solidFill>
              </a:rPr>
              <a:t>Strahlen liegen auf </a:t>
            </a:r>
            <a:r>
              <a:rPr lang="en-US" altLang="en-US" sz="1129" i="1">
                <a:solidFill>
                  <a:srgbClr val="1A5FB4"/>
                </a:solidFill>
              </a:rPr>
              <a:t>derselben</a:t>
            </a:r>
          </a:p>
          <a:p>
            <a:pPr eaLnBrk="1" hangingPunct="1">
              <a:lnSpc>
                <a:spcPct val="90000"/>
              </a:lnSpc>
              <a:spcBef>
                <a:spcPct val="0"/>
              </a:spcBef>
              <a:buClrTx/>
              <a:buSzTx/>
              <a:buFontTx/>
              <a:buNone/>
            </a:pPr>
            <a:r>
              <a:rPr lang="en-US" altLang="en-US" sz="1129">
                <a:solidFill>
                  <a:srgbClr val="1A5FB4"/>
                </a:solidFill>
              </a:rPr>
              <a:t>Seite der Linse; daher ist das Bild</a:t>
            </a:r>
          </a:p>
          <a:p>
            <a:pPr eaLnBrk="1" hangingPunct="1">
              <a:lnSpc>
                <a:spcPct val="90000"/>
              </a:lnSpc>
              <a:spcBef>
                <a:spcPct val="0"/>
              </a:spcBef>
              <a:buClrTx/>
              <a:buSzTx/>
              <a:buFontTx/>
              <a:buNone/>
            </a:pPr>
            <a:r>
              <a:rPr lang="en-US" altLang="en-US" sz="1129">
                <a:solidFill>
                  <a:srgbClr val="1A5FB4"/>
                </a:solidFill>
              </a:rPr>
              <a:t>ebenfalls </a:t>
            </a:r>
            <a:r>
              <a:rPr lang="en-US" altLang="en-US" sz="1129" b="1" i="1">
                <a:solidFill>
                  <a:srgbClr val="1A5FB4"/>
                </a:solidFill>
              </a:rPr>
              <a:t>reell</a:t>
            </a:r>
            <a:r>
              <a:rPr lang="en-US" altLang="en-US" sz="1129">
                <a:solidFill>
                  <a:srgbClr val="1A5FB4"/>
                </a:solidFill>
              </a:rPr>
              <a:t>.</a:t>
            </a:r>
          </a:p>
        </p:txBody>
      </p:sp>
      <p:sp>
        <p:nvSpPr>
          <p:cNvPr id="24616" name="Line 45">
            <a:extLst>
              <a:ext uri="{FF2B5EF4-FFF2-40B4-BE49-F238E27FC236}">
                <a16:creationId xmlns:a16="http://schemas.microsoft.com/office/drawing/2014/main" id="{2405AC54-5CC1-E862-4F35-E4905420C6A2}"/>
              </a:ext>
            </a:extLst>
          </p:cNvPr>
          <p:cNvSpPr>
            <a:spLocks noChangeShapeType="1"/>
          </p:cNvSpPr>
          <p:nvPr/>
        </p:nvSpPr>
        <p:spPr bwMode="auto">
          <a:xfrm>
            <a:off x="2581835" y="3000308"/>
            <a:ext cx="3299012" cy="1075765"/>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17" name="Line 46">
            <a:extLst>
              <a:ext uri="{FF2B5EF4-FFF2-40B4-BE49-F238E27FC236}">
                <a16:creationId xmlns:a16="http://schemas.microsoft.com/office/drawing/2014/main" id="{6D2F7B3A-D794-E5B0-9F99-0E9FC0E4E3EB}"/>
              </a:ext>
            </a:extLst>
          </p:cNvPr>
          <p:cNvSpPr>
            <a:spLocks noChangeShapeType="1"/>
          </p:cNvSpPr>
          <p:nvPr/>
        </p:nvSpPr>
        <p:spPr bwMode="auto">
          <a:xfrm>
            <a:off x="5880847" y="4076072"/>
            <a:ext cx="4159624" cy="1362635"/>
          </a:xfrm>
          <a:prstGeom prst="line">
            <a:avLst/>
          </a:prstGeom>
          <a:noFill/>
          <a:ln w="35859">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4618" name="Oval 47">
            <a:extLst>
              <a:ext uri="{FF2B5EF4-FFF2-40B4-BE49-F238E27FC236}">
                <a16:creationId xmlns:a16="http://schemas.microsoft.com/office/drawing/2014/main" id="{55260AAF-A7F1-9B8D-FF0D-10435DBEE218}"/>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4619" name="Text Box 48">
            <a:extLst>
              <a:ext uri="{FF2B5EF4-FFF2-40B4-BE49-F238E27FC236}">
                <a16:creationId xmlns:a16="http://schemas.microsoft.com/office/drawing/2014/main" id="{99582DF3-7ED7-FF58-B6AF-F36E38374DEE}"/>
              </a:ext>
            </a:extLst>
          </p:cNvPr>
          <p:cNvSpPr txBox="1">
            <a:spLocks noChangeArrowheads="1"/>
          </p:cNvSpPr>
          <p:nvPr/>
        </p:nvSpPr>
        <p:spPr bwMode="auto">
          <a:xfrm>
            <a:off x="2796988" y="1313449"/>
            <a:ext cx="7524376" cy="1302871"/>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B8C0CA"/>
                </a:solidFill>
              </a:rPr>
              <a:t>Was den </a:t>
            </a:r>
            <a:r>
              <a:rPr lang="en-US" altLang="en-US" sz="1129" b="1" i="1">
                <a:solidFill>
                  <a:srgbClr val="B8C0CA"/>
                </a:solidFill>
              </a:rPr>
              <a:t>reellen oder virtuellen </a:t>
            </a:r>
            <a:r>
              <a:rPr lang="en-US" altLang="en-US" sz="1129">
                <a:solidFill>
                  <a:srgbClr val="B8C0CA"/>
                </a:solidFill>
              </a:rPr>
              <a:t>Status eines Objekts und eines Bildes bestimmt, ist</a:t>
            </a:r>
          </a:p>
          <a:p>
            <a:pPr eaLnBrk="1" hangingPunct="1">
              <a:lnSpc>
                <a:spcPct val="90000"/>
              </a:lnSpc>
              <a:spcBef>
                <a:spcPct val="0"/>
              </a:spcBef>
              <a:buClrTx/>
              <a:buSzTx/>
              <a:buFontTx/>
              <a:buNone/>
            </a:pPr>
            <a:r>
              <a:rPr lang="en-US" altLang="en-US" sz="1129">
                <a:solidFill>
                  <a:srgbClr val="B8C0CA"/>
                </a:solidFill>
              </a:rPr>
              <a:t>die </a:t>
            </a:r>
            <a:r>
              <a:rPr lang="en-US" altLang="en-US" sz="1129" i="1">
                <a:solidFill>
                  <a:srgbClr val="B8C0CA"/>
                </a:solidFill>
              </a:rPr>
              <a:t>Beziehung zwischen dem Bild/Objekt und den Strahlen, die es definieren:</a:t>
            </a:r>
          </a:p>
          <a:p>
            <a:pPr eaLnBrk="1" hangingPunct="1">
              <a:lnSpc>
                <a:spcPct val="90000"/>
              </a:lnSpc>
              <a:spcBef>
                <a:spcPct val="0"/>
              </a:spcBef>
              <a:buClrTx/>
              <a:buSzTx/>
              <a:buFontTx/>
              <a:buNone/>
            </a:pPr>
            <a:endParaRPr lang="en-US" altLang="en-US" sz="1694">
              <a:solidFill>
                <a:srgbClr val="1A5FB4"/>
              </a:solidFill>
            </a:endParaRPr>
          </a:p>
          <a:p>
            <a:pPr eaLnBrk="1" hangingPunct="1">
              <a:lnSpc>
                <a:spcPct val="90000"/>
              </a:lnSpc>
              <a:spcBef>
                <a:spcPct val="0"/>
              </a:spcBef>
              <a:buClrTx/>
              <a:buSzTx/>
              <a:buFontTx/>
              <a:buNone/>
            </a:pPr>
            <a:r>
              <a:rPr lang="en-US" altLang="en-US" sz="1129">
                <a:solidFill>
                  <a:srgbClr val="1A5FB4"/>
                </a:solidFill>
              </a:rPr>
              <a:t>Befinden sich ein </a:t>
            </a:r>
            <a:r>
              <a:rPr lang="en-US" altLang="en-US" sz="1129">
                <a:solidFill>
                  <a:srgbClr val="B8C0CA"/>
                </a:solidFill>
              </a:rPr>
              <a:t>Bild/Objekt </a:t>
            </a:r>
            <a:r>
              <a:rPr lang="en-US" altLang="en-US" sz="1129">
                <a:solidFill>
                  <a:srgbClr val="1A5FB4"/>
                </a:solidFill>
              </a:rPr>
              <a:t>und die es definierenden Strahlen auf </a:t>
            </a:r>
            <a:r>
              <a:rPr lang="en-US" altLang="en-US" sz="1129" i="1">
                <a:solidFill>
                  <a:srgbClr val="1A5FB4"/>
                </a:solidFill>
              </a:rPr>
              <a:t>derselben</a:t>
            </a:r>
            <a:r>
              <a:rPr lang="en-US" altLang="en-US" sz="1129">
                <a:solidFill>
                  <a:srgbClr val="1A5FB4"/>
                </a:solidFill>
              </a:rPr>
              <a:t> Seite der Linse, ist das </a:t>
            </a:r>
          </a:p>
          <a:p>
            <a:pPr eaLnBrk="1" hangingPunct="1">
              <a:lnSpc>
                <a:spcPct val="90000"/>
              </a:lnSpc>
              <a:spcBef>
                <a:spcPct val="0"/>
              </a:spcBef>
              <a:buClrTx/>
              <a:buSzTx/>
              <a:buFontTx/>
              <a:buNone/>
            </a:pPr>
            <a:r>
              <a:rPr lang="en-US" altLang="en-US" sz="1129">
                <a:solidFill>
                  <a:srgbClr val="1A5FB4"/>
                </a:solidFill>
              </a:rPr>
              <a:t>Bild/Objekt reel</a:t>
            </a:r>
            <a:r>
              <a:rPr lang="en-US" altLang="en-US" sz="1129" b="1" i="1">
                <a:solidFill>
                  <a:srgbClr val="1A5FB4"/>
                </a:solidFill>
              </a:rPr>
              <a:t>l</a:t>
            </a:r>
            <a:r>
              <a:rPr lang="en-US" altLang="en-US" sz="1129">
                <a:solidFill>
                  <a:srgbClr val="1A5FB4"/>
                </a:solidFill>
              </a:rPr>
              <a:t>; </a:t>
            </a:r>
            <a:r>
              <a:rPr lang="en-US" altLang="en-US" sz="1129">
                <a:solidFill>
                  <a:srgbClr val="B8C0CA"/>
                </a:solidFill>
              </a:rPr>
              <a:t>befinden sie sich auf </a:t>
            </a:r>
            <a:r>
              <a:rPr lang="en-US" altLang="en-US" sz="1129" i="1">
                <a:solidFill>
                  <a:srgbClr val="B8C0CA"/>
                </a:solidFill>
              </a:rPr>
              <a:t>gegenüberliegenden </a:t>
            </a:r>
            <a:r>
              <a:rPr lang="en-US" altLang="en-US" sz="1129">
                <a:solidFill>
                  <a:srgbClr val="B8C0CA"/>
                </a:solidFill>
              </a:rPr>
              <a:t>Seiten, ist das Bild/Objekt </a:t>
            </a:r>
            <a:r>
              <a:rPr lang="en-US" altLang="en-US" sz="1129" b="1" i="1">
                <a:solidFill>
                  <a:srgbClr val="B8C0CA"/>
                </a:solidFill>
              </a:rPr>
              <a:t>virtuell</a:t>
            </a:r>
            <a:r>
              <a:rPr lang="en-US" altLang="en-US" sz="1129">
                <a:solidFill>
                  <a:srgbClr val="B8C0CA"/>
                </a:solidFill>
              </a:rPr>
              <a:t>.</a:t>
            </a:r>
          </a:p>
        </p:txBody>
      </p:sp>
      <p:sp>
        <p:nvSpPr>
          <p:cNvPr id="24620" name="ZZ_Kopfleiste">
            <a:extLst>
              <a:ext uri="{FF2B5EF4-FFF2-40B4-BE49-F238E27FC236}">
                <a16:creationId xmlns:a16="http://schemas.microsoft.com/office/drawing/2014/main" id="{97602EF9-35EA-1727-DB32-B15F65902053}"/>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4621" name="Slide Number Placeholder 1">
            <a:extLst>
              <a:ext uri="{FF2B5EF4-FFF2-40B4-BE49-F238E27FC236}">
                <a16:creationId xmlns:a16="http://schemas.microsoft.com/office/drawing/2014/main" id="{DE6C5F69-A282-016D-43C1-38E70D093B39}"/>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a:t>
            </a:fld>
            <a:endParaRPr lang="de-DE" sz="800">
              <a:latin typeface="Segoe UI"/>
            </a:endParaRPr>
          </a:p>
        </p:txBody>
      </p:sp>
      <p:cxnSp>
        <p:nvCxnSpPr>
          <p:cNvPr id="24627" name="ZZ_Fusszeile_Linie"/>
          <p:cNvCxnSpPr/>
          <p:nvPr/>
        </p:nvCxnSpPr>
        <p:spPr>
          <a:xfrm>
            <a:off x="274320" y="6565392"/>
            <a:ext cx="11643360" cy="0"/>
          </a:xfrm>
          <a:prstGeom prst="line">
            <a:avLst/>
          </a:prstGeom>
          <a:ln w="6350">
            <a:solidFill>
              <a:srgbClr val="D7DBE0"/>
            </a:solidFill>
          </a:ln>
        </p:spPr>
      </p:cxnSp>
      <p:sp>
        <p:nvSpPr>
          <p:cNvPr id="2462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Line 2">
            <a:extLst>
              <a:ext uri="{FF2B5EF4-FFF2-40B4-BE49-F238E27FC236}">
                <a16:creationId xmlns:a16="http://schemas.microsoft.com/office/drawing/2014/main" id="{EF46B145-4F09-89AF-7A26-98F151F51E04}"/>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25603" name="Group 3">
            <a:extLst>
              <a:ext uri="{FF2B5EF4-FFF2-40B4-BE49-F238E27FC236}">
                <a16:creationId xmlns:a16="http://schemas.microsoft.com/office/drawing/2014/main" id="{472E9FDB-A187-2340-8E25-C9C69721DFD7}"/>
              </a:ext>
            </a:extLst>
          </p:cNvPr>
          <p:cNvGrpSpPr>
            <a:grpSpLocks/>
          </p:cNvGrpSpPr>
          <p:nvPr/>
        </p:nvGrpSpPr>
        <p:grpSpPr bwMode="auto">
          <a:xfrm>
            <a:off x="5665694" y="2785155"/>
            <a:ext cx="358588" cy="2653553"/>
            <a:chOff x="3696" y="2640"/>
            <a:chExt cx="240" cy="1392"/>
          </a:xfrm>
        </p:grpSpPr>
        <p:sp>
          <p:nvSpPr>
            <p:cNvPr id="25645" name="Oval 4">
              <a:extLst>
                <a:ext uri="{FF2B5EF4-FFF2-40B4-BE49-F238E27FC236}">
                  <a16:creationId xmlns:a16="http://schemas.microsoft.com/office/drawing/2014/main" id="{FDDDD3DB-78B3-46B4-8491-C8693FB65D15}"/>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46" name="Rectangle 5">
              <a:extLst>
                <a:ext uri="{FF2B5EF4-FFF2-40B4-BE49-F238E27FC236}">
                  <a16:creationId xmlns:a16="http://schemas.microsoft.com/office/drawing/2014/main" id="{83F9EED8-474D-88FA-05D7-65D9834820CE}"/>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47" name="Oval 6">
              <a:extLst>
                <a:ext uri="{FF2B5EF4-FFF2-40B4-BE49-F238E27FC236}">
                  <a16:creationId xmlns:a16="http://schemas.microsoft.com/office/drawing/2014/main" id="{B9C19012-AF71-30B5-7B72-C46B00D6E20F}"/>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48" name="Rectangle 7">
              <a:extLst>
                <a:ext uri="{FF2B5EF4-FFF2-40B4-BE49-F238E27FC236}">
                  <a16:creationId xmlns:a16="http://schemas.microsoft.com/office/drawing/2014/main" id="{F64961BA-6F76-7125-E681-46C466A3E715}"/>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49" name="Line 8">
              <a:extLst>
                <a:ext uri="{FF2B5EF4-FFF2-40B4-BE49-F238E27FC236}">
                  <a16:creationId xmlns:a16="http://schemas.microsoft.com/office/drawing/2014/main" id="{D4B0DBF4-173E-25DB-312E-7F87BB7DC1AE}"/>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5604" name="Oval 9">
            <a:extLst>
              <a:ext uri="{FF2B5EF4-FFF2-40B4-BE49-F238E27FC236}">
                <a16:creationId xmlns:a16="http://schemas.microsoft.com/office/drawing/2014/main" id="{A84CA59E-9217-5812-8DF9-BCBA2DCD2345}"/>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05" name="Text Box 10">
            <a:extLst>
              <a:ext uri="{FF2B5EF4-FFF2-40B4-BE49-F238E27FC236}">
                <a16:creationId xmlns:a16="http://schemas.microsoft.com/office/drawing/2014/main" id="{3A523D00-8CD7-3DF8-37B6-BD4B2E3C3EA8}"/>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5606" name="Line 11">
            <a:extLst>
              <a:ext uri="{FF2B5EF4-FFF2-40B4-BE49-F238E27FC236}">
                <a16:creationId xmlns:a16="http://schemas.microsoft.com/office/drawing/2014/main" id="{2EDAD6FD-A6F4-2759-E1A7-0CB44591ACEC}"/>
              </a:ext>
            </a:extLst>
          </p:cNvPr>
          <p:cNvSpPr>
            <a:spLocks noChangeShapeType="1"/>
          </p:cNvSpPr>
          <p:nvPr/>
        </p:nvSpPr>
        <p:spPr bwMode="auto">
          <a:xfrm>
            <a:off x="2581835" y="3000308"/>
            <a:ext cx="0" cy="1075765"/>
          </a:xfrm>
          <a:prstGeom prst="line">
            <a:avLst/>
          </a:prstGeom>
          <a:noFill/>
          <a:ln w="8965">
            <a:solidFill>
              <a:srgbClr val="969696"/>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07" name="Text Box 12">
            <a:extLst>
              <a:ext uri="{FF2B5EF4-FFF2-40B4-BE49-F238E27FC236}">
                <a16:creationId xmlns:a16="http://schemas.microsoft.com/office/drawing/2014/main" id="{1DBB7963-8E14-23F5-0C6C-3AD3B45853AD}"/>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5608" name="Oval 13">
            <a:extLst>
              <a:ext uri="{FF2B5EF4-FFF2-40B4-BE49-F238E27FC236}">
                <a16:creationId xmlns:a16="http://schemas.microsoft.com/office/drawing/2014/main" id="{EAECEC10-E92C-C684-519B-CED02BC8C4D6}"/>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09" name="Text Box 14">
            <a:extLst>
              <a:ext uri="{FF2B5EF4-FFF2-40B4-BE49-F238E27FC236}">
                <a16:creationId xmlns:a16="http://schemas.microsoft.com/office/drawing/2014/main" id="{8AED7743-DCD7-9701-E020-BF6DDC7C77CF}"/>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5610" name="Line 15">
            <a:extLst>
              <a:ext uri="{FF2B5EF4-FFF2-40B4-BE49-F238E27FC236}">
                <a16:creationId xmlns:a16="http://schemas.microsoft.com/office/drawing/2014/main" id="{8096171F-77AA-6A73-6EE0-24F417DFB280}"/>
              </a:ext>
            </a:extLst>
          </p:cNvPr>
          <p:cNvSpPr>
            <a:spLocks noChangeShapeType="1"/>
          </p:cNvSpPr>
          <p:nvPr/>
        </p:nvSpPr>
        <p:spPr bwMode="auto">
          <a:xfrm>
            <a:off x="2581835" y="3000308"/>
            <a:ext cx="7458635" cy="2438400"/>
          </a:xfrm>
          <a:prstGeom prst="line">
            <a:avLst/>
          </a:prstGeom>
          <a:noFill/>
          <a:ln w="26894">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11" name="Text Box 16">
            <a:extLst>
              <a:ext uri="{FF2B5EF4-FFF2-40B4-BE49-F238E27FC236}">
                <a16:creationId xmlns:a16="http://schemas.microsoft.com/office/drawing/2014/main" id="{74011BC9-30E9-6BFB-2918-C7C1F560F3AF}"/>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5612" name="Oval 17">
            <a:extLst>
              <a:ext uri="{FF2B5EF4-FFF2-40B4-BE49-F238E27FC236}">
                <a16:creationId xmlns:a16="http://schemas.microsoft.com/office/drawing/2014/main" id="{54C46036-DADC-37F4-819F-15FBAB9171C1}"/>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13" name="Text Box 18">
            <a:extLst>
              <a:ext uri="{FF2B5EF4-FFF2-40B4-BE49-F238E27FC236}">
                <a16:creationId xmlns:a16="http://schemas.microsoft.com/office/drawing/2014/main" id="{5B2FAE4E-E087-B152-8F56-881FABFFF3F2}"/>
              </a:ext>
            </a:extLst>
          </p:cNvPr>
          <p:cNvSpPr txBox="1">
            <a:spLocks noChangeArrowheads="1"/>
          </p:cNvSpPr>
          <p:nvPr/>
        </p:nvSpPr>
        <p:spPr bwMode="auto">
          <a:xfrm>
            <a:off x="2599765" y="6333685"/>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In Bezug auf dieses Objekt und seine Beziehung zu diesem optischen System… </a:t>
            </a:r>
          </a:p>
        </p:txBody>
      </p:sp>
      <p:sp>
        <p:nvSpPr>
          <p:cNvPr id="25614" name="Text Box 19">
            <a:extLst>
              <a:ext uri="{FF2B5EF4-FFF2-40B4-BE49-F238E27FC236}">
                <a16:creationId xmlns:a16="http://schemas.microsoft.com/office/drawing/2014/main" id="{5B15BEE7-B0CE-EB34-B451-BA7EB855F8D9}"/>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25615" name="Line 20">
            <a:extLst>
              <a:ext uri="{FF2B5EF4-FFF2-40B4-BE49-F238E27FC236}">
                <a16:creationId xmlns:a16="http://schemas.microsoft.com/office/drawing/2014/main" id="{516EA970-CE52-268C-68D2-64CD51FF5F56}"/>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16" name="Line 21">
            <a:extLst>
              <a:ext uri="{FF2B5EF4-FFF2-40B4-BE49-F238E27FC236}">
                <a16:creationId xmlns:a16="http://schemas.microsoft.com/office/drawing/2014/main" id="{09C1C0FB-46EB-3767-6FFC-0C4EF6273577}"/>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17" name="Text Box 22">
            <a:extLst>
              <a:ext uri="{FF2B5EF4-FFF2-40B4-BE49-F238E27FC236}">
                <a16:creationId xmlns:a16="http://schemas.microsoft.com/office/drawing/2014/main" id="{97B76ABC-8F9F-F084-7682-83C130FFB53B}"/>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5618" name="Line 23">
            <a:extLst>
              <a:ext uri="{FF2B5EF4-FFF2-40B4-BE49-F238E27FC236}">
                <a16:creationId xmlns:a16="http://schemas.microsoft.com/office/drawing/2014/main" id="{4B9ECEA2-9F7E-8FE9-DD51-3636A0D49E9A}"/>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19" name="Line 24">
            <a:extLst>
              <a:ext uri="{FF2B5EF4-FFF2-40B4-BE49-F238E27FC236}">
                <a16:creationId xmlns:a16="http://schemas.microsoft.com/office/drawing/2014/main" id="{CEBF39F5-0FB0-FBE4-0BC7-A0F3A77AD980}"/>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0" name="Line 25">
            <a:extLst>
              <a:ext uri="{FF2B5EF4-FFF2-40B4-BE49-F238E27FC236}">
                <a16:creationId xmlns:a16="http://schemas.microsoft.com/office/drawing/2014/main" id="{E74C1B3E-28E0-1649-30D2-F21ECC5AD8AC}"/>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1" name="Line 26">
            <a:extLst>
              <a:ext uri="{FF2B5EF4-FFF2-40B4-BE49-F238E27FC236}">
                <a16:creationId xmlns:a16="http://schemas.microsoft.com/office/drawing/2014/main" id="{39E54A05-F0DD-8880-B5CC-2569B573AC55}"/>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2" name="Line 27">
            <a:extLst>
              <a:ext uri="{FF2B5EF4-FFF2-40B4-BE49-F238E27FC236}">
                <a16:creationId xmlns:a16="http://schemas.microsoft.com/office/drawing/2014/main" id="{52ECE445-75E2-BE5B-C390-FC0F50E14441}"/>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3" name="Line 28">
            <a:extLst>
              <a:ext uri="{FF2B5EF4-FFF2-40B4-BE49-F238E27FC236}">
                <a16:creationId xmlns:a16="http://schemas.microsoft.com/office/drawing/2014/main" id="{E1296F38-95E2-B622-9AB4-D150749FA2B5}"/>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4" name="Line 29">
            <a:extLst>
              <a:ext uri="{FF2B5EF4-FFF2-40B4-BE49-F238E27FC236}">
                <a16:creationId xmlns:a16="http://schemas.microsoft.com/office/drawing/2014/main" id="{10EBA8EF-888E-D156-8964-037910E73069}"/>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5" name="Line 30">
            <a:extLst>
              <a:ext uri="{FF2B5EF4-FFF2-40B4-BE49-F238E27FC236}">
                <a16:creationId xmlns:a16="http://schemas.microsoft.com/office/drawing/2014/main" id="{DB3442CB-219C-4814-6A85-EA890B1D6727}"/>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6" name="Line 31">
            <a:extLst>
              <a:ext uri="{FF2B5EF4-FFF2-40B4-BE49-F238E27FC236}">
                <a16:creationId xmlns:a16="http://schemas.microsoft.com/office/drawing/2014/main" id="{A427B942-A51B-DE9A-E3E7-99A17613A2CA}"/>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7" name="Line 32">
            <a:extLst>
              <a:ext uri="{FF2B5EF4-FFF2-40B4-BE49-F238E27FC236}">
                <a16:creationId xmlns:a16="http://schemas.microsoft.com/office/drawing/2014/main" id="{5979812E-3D33-5264-8894-5C16E67A3F57}"/>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28" name="Text Box 33">
            <a:extLst>
              <a:ext uri="{FF2B5EF4-FFF2-40B4-BE49-F238E27FC236}">
                <a16:creationId xmlns:a16="http://schemas.microsoft.com/office/drawing/2014/main" id="{C7C9DE66-3591-32BA-3497-359CE06311D6}"/>
              </a:ext>
            </a:extLst>
          </p:cNvPr>
          <p:cNvSpPr txBox="1">
            <a:spLocks noChangeArrowheads="1"/>
          </p:cNvSpPr>
          <p:nvPr/>
        </p:nvSpPr>
        <p:spPr bwMode="auto">
          <a:xfrm>
            <a:off x="1936376" y="5035296"/>
            <a:ext cx="4428565"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wird sich das Bild befinden</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Sind </a:t>
            </a:r>
            <a:r>
              <a:rPr lang="en-US" altLang="en-US" sz="1129" b="1" i="1" dirty="0" err="1">
                <a:solidFill>
                  <a:srgbClr val="1A5FB4"/>
                </a:solidFill>
              </a:rPr>
              <a:t>Objekt</a:t>
            </a:r>
            <a:r>
              <a:rPr lang="en-US" altLang="en-US" sz="1129" b="1" i="1" dirty="0">
                <a:solidFill>
                  <a:srgbClr val="1A5FB4"/>
                </a:solidFill>
              </a:rPr>
              <a:t> und Bild reell </a:t>
            </a:r>
            <a:r>
              <a:rPr lang="en-US" altLang="en-US" sz="1129" b="1" i="1" dirty="0" err="1">
                <a:solidFill>
                  <a:srgbClr val="1A5FB4"/>
                </a:solidFill>
              </a:rPr>
              <a:t>oder</a:t>
            </a:r>
            <a:r>
              <a:rPr lang="en-US" altLang="en-US" sz="1129" b="1" i="1" dirty="0">
                <a:solidFill>
                  <a:srgbClr val="1A5FB4"/>
                </a:solidFill>
              </a:rPr>
              <a:t> </a:t>
            </a:r>
            <a:r>
              <a:rPr lang="en-US" altLang="en-US" sz="1129" b="1" i="1" dirty="0" err="1">
                <a:solidFill>
                  <a:srgbClr val="1A5FB4"/>
                </a:solidFill>
              </a:rPr>
              <a:t>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en-US" altLang="en-US" sz="1129" i="1" dirty="0" err="1">
                <a:solidFill>
                  <a:srgbClr val="B8C0CA"/>
                </a:solidFill>
              </a:rPr>
              <a:t>Wird</a:t>
            </a:r>
            <a:r>
              <a:rPr lang="en-US" altLang="en-US" sz="1129" i="1" dirty="0">
                <a:solidFill>
                  <a:srgbClr val="B8C0CA"/>
                </a:solidFill>
              </a:rPr>
              <a:t> das Bild </a:t>
            </a:r>
            <a:r>
              <a:rPr lang="en-US" altLang="en-US" sz="1129" i="1" dirty="0" err="1">
                <a:solidFill>
                  <a:srgbClr val="B8C0CA"/>
                </a:solidFill>
              </a:rPr>
              <a:t>vergrößert</a:t>
            </a:r>
            <a:r>
              <a:rPr lang="en-US" altLang="en-US" sz="1129" i="1" dirty="0">
                <a:solidFill>
                  <a:srgbClr val="B8C0CA"/>
                </a:solidFill>
              </a:rPr>
              <a:t>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verkleinert</a:t>
            </a:r>
            <a:r>
              <a:rPr lang="en-US" altLang="en-US" sz="1129" i="1" dirty="0">
                <a:solidFill>
                  <a:srgbClr val="B8C0CA"/>
                </a:solidFill>
              </a:rPr>
              <a:t>?</a:t>
            </a:r>
          </a:p>
        </p:txBody>
      </p:sp>
      <p:sp>
        <p:nvSpPr>
          <p:cNvPr id="25629" name="Line 34">
            <a:extLst>
              <a:ext uri="{FF2B5EF4-FFF2-40B4-BE49-F238E27FC236}">
                <a16:creationId xmlns:a16="http://schemas.microsoft.com/office/drawing/2014/main" id="{B0F71960-E00F-A031-2C61-D8B48EB1850C}"/>
              </a:ext>
            </a:extLst>
          </p:cNvPr>
          <p:cNvSpPr>
            <a:spLocks noChangeShapeType="1"/>
          </p:cNvSpPr>
          <p:nvPr/>
        </p:nvSpPr>
        <p:spPr bwMode="auto">
          <a:xfrm>
            <a:off x="2581835" y="3000308"/>
            <a:ext cx="3299012" cy="2008094"/>
          </a:xfrm>
          <a:prstGeom prst="line">
            <a:avLst/>
          </a:prstGeom>
          <a:noFill/>
          <a:ln w="26894">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30" name="Oval 35">
            <a:extLst>
              <a:ext uri="{FF2B5EF4-FFF2-40B4-BE49-F238E27FC236}">
                <a16:creationId xmlns:a16="http://schemas.microsoft.com/office/drawing/2014/main" id="{B6F14FBD-6828-0318-8D97-3F67A3DEDD04}"/>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31" name="Text Box 36">
            <a:extLst>
              <a:ext uri="{FF2B5EF4-FFF2-40B4-BE49-F238E27FC236}">
                <a16:creationId xmlns:a16="http://schemas.microsoft.com/office/drawing/2014/main" id="{12DAD179-5649-4D20-A5CE-F0D973FD053C}"/>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5632" name="Text Box 37">
            <a:extLst>
              <a:ext uri="{FF2B5EF4-FFF2-40B4-BE49-F238E27FC236}">
                <a16:creationId xmlns:a16="http://schemas.microsoft.com/office/drawing/2014/main" id="{7964F6FE-9B9E-E710-D499-DE699A96B526}"/>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5633" name="Oval 38">
            <a:extLst>
              <a:ext uri="{FF2B5EF4-FFF2-40B4-BE49-F238E27FC236}">
                <a16:creationId xmlns:a16="http://schemas.microsoft.com/office/drawing/2014/main" id="{7FB5F981-EB9E-A5C5-3B9C-ED9F5AB1AE2C}"/>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34" name="Text Box 39">
            <a:extLst>
              <a:ext uri="{FF2B5EF4-FFF2-40B4-BE49-F238E27FC236}">
                <a16:creationId xmlns:a16="http://schemas.microsoft.com/office/drawing/2014/main" id="{ACC9DF29-54C2-1095-606F-44D874C6E303}"/>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5635" name="Line 40">
            <a:extLst>
              <a:ext uri="{FF2B5EF4-FFF2-40B4-BE49-F238E27FC236}">
                <a16:creationId xmlns:a16="http://schemas.microsoft.com/office/drawing/2014/main" id="{2B4B06F4-8392-C51E-73E4-6DA29DE74C79}"/>
              </a:ext>
            </a:extLst>
          </p:cNvPr>
          <p:cNvSpPr>
            <a:spLocks noChangeShapeType="1"/>
          </p:cNvSpPr>
          <p:nvPr/>
        </p:nvSpPr>
        <p:spPr bwMode="auto">
          <a:xfrm>
            <a:off x="5880847" y="5008402"/>
            <a:ext cx="3872753" cy="0"/>
          </a:xfrm>
          <a:prstGeom prst="line">
            <a:avLst/>
          </a:prstGeom>
          <a:noFill/>
          <a:ln w="26894">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36" name="Line 41">
            <a:extLst>
              <a:ext uri="{FF2B5EF4-FFF2-40B4-BE49-F238E27FC236}">
                <a16:creationId xmlns:a16="http://schemas.microsoft.com/office/drawing/2014/main" id="{BA25E3FB-215B-D1A2-5539-91716E6CD55C}"/>
              </a:ext>
            </a:extLst>
          </p:cNvPr>
          <p:cNvSpPr>
            <a:spLocks noChangeShapeType="1"/>
          </p:cNvSpPr>
          <p:nvPr/>
        </p:nvSpPr>
        <p:spPr bwMode="auto">
          <a:xfrm>
            <a:off x="2581835" y="3000308"/>
            <a:ext cx="3299012" cy="0"/>
          </a:xfrm>
          <a:prstGeom prst="line">
            <a:avLst/>
          </a:prstGeom>
          <a:noFill/>
          <a:ln w="26894">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37" name="Line 42">
            <a:extLst>
              <a:ext uri="{FF2B5EF4-FFF2-40B4-BE49-F238E27FC236}">
                <a16:creationId xmlns:a16="http://schemas.microsoft.com/office/drawing/2014/main" id="{2F7B3FB7-3A65-DDD2-E5C1-4ED94E633AF1}"/>
              </a:ext>
            </a:extLst>
          </p:cNvPr>
          <p:cNvSpPr>
            <a:spLocks noChangeShapeType="1"/>
          </p:cNvSpPr>
          <p:nvPr/>
        </p:nvSpPr>
        <p:spPr bwMode="auto">
          <a:xfrm>
            <a:off x="5880847" y="3000308"/>
            <a:ext cx="3872753" cy="2725271"/>
          </a:xfrm>
          <a:prstGeom prst="line">
            <a:avLst/>
          </a:prstGeom>
          <a:noFill/>
          <a:ln w="26894">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38" name="Oval 43">
            <a:extLst>
              <a:ext uri="{FF2B5EF4-FFF2-40B4-BE49-F238E27FC236}">
                <a16:creationId xmlns:a16="http://schemas.microsoft.com/office/drawing/2014/main" id="{89304D34-E7B3-BF26-FE8B-D765E787A3BC}"/>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5639" name="Line 44">
            <a:extLst>
              <a:ext uri="{FF2B5EF4-FFF2-40B4-BE49-F238E27FC236}">
                <a16:creationId xmlns:a16="http://schemas.microsoft.com/office/drawing/2014/main" id="{9F648927-7890-0065-B203-73B274234746}"/>
              </a:ext>
            </a:extLst>
          </p:cNvPr>
          <p:cNvSpPr>
            <a:spLocks noChangeShapeType="1"/>
          </p:cNvSpPr>
          <p:nvPr/>
        </p:nvSpPr>
        <p:spPr bwMode="auto">
          <a:xfrm>
            <a:off x="8749553" y="4076072"/>
            <a:ext cx="0" cy="932329"/>
          </a:xfrm>
          <a:prstGeom prst="line">
            <a:avLst/>
          </a:prstGeom>
          <a:noFill/>
          <a:ln w="8965">
            <a:solidFill>
              <a:srgbClr val="969696"/>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5640" name="Text Box 45">
            <a:extLst>
              <a:ext uri="{FF2B5EF4-FFF2-40B4-BE49-F238E27FC236}">
                <a16:creationId xmlns:a16="http://schemas.microsoft.com/office/drawing/2014/main" id="{05167448-F4C6-8DB6-6762-BC503B133323}"/>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25641" name="Text Box 46">
            <a:extLst>
              <a:ext uri="{FF2B5EF4-FFF2-40B4-BE49-F238E27FC236}">
                <a16:creationId xmlns:a16="http://schemas.microsoft.com/office/drawing/2014/main" id="{278F57E1-53CD-8FE9-36BA-993B54AB23CC}"/>
              </a:ext>
            </a:extLst>
          </p:cNvPr>
          <p:cNvSpPr txBox="1">
            <a:spLocks noChangeArrowheads="1"/>
          </p:cNvSpPr>
          <p:nvPr/>
        </p:nvSpPr>
        <p:spPr bwMode="auto">
          <a:xfrm>
            <a:off x="2008094" y="3500838"/>
            <a:ext cx="8130988" cy="871070"/>
          </a:xfrm>
          <a:prstGeom prst="rect">
            <a:avLst/>
          </a:prstGeom>
          <a:solidFill>
            <a:srgbClr val="DCF3F3"/>
          </a:solidFill>
          <a:ln w="8965">
            <a:solidFill>
              <a:srgbClr val="1A5FB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FF0000"/>
                </a:solidFill>
              </a:rPr>
              <a:t>Machen Sie sich keine Sorgen, wenn Ihnen diese Unterscheidung zwischen </a:t>
            </a:r>
            <a:r>
              <a:rPr lang="en-US" altLang="en-US" sz="1129" i="1">
                <a:solidFill>
                  <a:srgbClr val="FF0000"/>
                </a:solidFill>
              </a:rPr>
              <a:t>reell </a:t>
            </a:r>
            <a:r>
              <a:rPr lang="en-US" altLang="en-US" sz="1129">
                <a:solidFill>
                  <a:srgbClr val="FF0000"/>
                </a:solidFill>
              </a:rPr>
              <a:t>und </a:t>
            </a:r>
            <a:r>
              <a:rPr lang="en-US" altLang="en-US" sz="1129" i="1">
                <a:solidFill>
                  <a:srgbClr val="FF0000"/>
                </a:solidFill>
              </a:rPr>
              <a:t>virtuell </a:t>
            </a:r>
            <a:r>
              <a:rPr lang="en-US" altLang="en-US" sz="1129">
                <a:solidFill>
                  <a:srgbClr val="FF0000"/>
                </a:solidFill>
              </a:rPr>
              <a:t>im Moment verwirrend erscheint.</a:t>
            </a:r>
          </a:p>
          <a:p>
            <a:pPr eaLnBrk="1" hangingPunct="1">
              <a:lnSpc>
                <a:spcPct val="90000"/>
              </a:lnSpc>
              <a:spcBef>
                <a:spcPct val="0"/>
              </a:spcBef>
              <a:buClrTx/>
              <a:buSzTx/>
              <a:buFontTx/>
              <a:buNone/>
            </a:pPr>
            <a:r>
              <a:rPr lang="en-US" altLang="en-US" sz="1129">
                <a:solidFill>
                  <a:srgbClr val="FF0000"/>
                </a:solidFill>
              </a:rPr>
              <a:t>Wir werden in Kürze sowohl auf virtuelle Objekte als auch auf virtuelle Bilder stoßen, und die</a:t>
            </a:r>
          </a:p>
          <a:p>
            <a:pPr eaLnBrk="1" hangingPunct="1">
              <a:lnSpc>
                <a:spcPct val="90000"/>
              </a:lnSpc>
              <a:spcBef>
                <a:spcPct val="0"/>
              </a:spcBef>
              <a:buClrTx/>
              <a:buSzTx/>
              <a:buFontTx/>
              <a:buNone/>
            </a:pPr>
            <a:r>
              <a:rPr lang="en-US" altLang="en-US" sz="1129">
                <a:solidFill>
                  <a:srgbClr val="FF0000"/>
                </a:solidFill>
              </a:rPr>
              <a:t>Unterscheidung wird deutlicher werden!</a:t>
            </a:r>
          </a:p>
        </p:txBody>
      </p:sp>
      <p:sp>
        <p:nvSpPr>
          <p:cNvPr id="25642" name="Text Box 47">
            <a:extLst>
              <a:ext uri="{FF2B5EF4-FFF2-40B4-BE49-F238E27FC236}">
                <a16:creationId xmlns:a16="http://schemas.microsoft.com/office/drawing/2014/main" id="{D5FDF213-3306-5D8F-B90D-66AC5B26AE21}"/>
              </a:ext>
            </a:extLst>
          </p:cNvPr>
          <p:cNvSpPr txBox="1">
            <a:spLocks noChangeArrowheads="1"/>
          </p:cNvSpPr>
          <p:nvPr/>
        </p:nvSpPr>
        <p:spPr bwMode="auto">
          <a:xfrm>
            <a:off x="2796988" y="1313449"/>
            <a:ext cx="7524376" cy="1302871"/>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B8C0CA"/>
                </a:solidFill>
              </a:rPr>
              <a:t>Was den </a:t>
            </a:r>
            <a:r>
              <a:rPr lang="en-US" altLang="en-US" sz="1129" b="1" i="1">
                <a:solidFill>
                  <a:srgbClr val="B8C0CA"/>
                </a:solidFill>
              </a:rPr>
              <a:t>reellen bzw. virtuellen </a:t>
            </a:r>
            <a:r>
              <a:rPr lang="en-US" altLang="en-US" sz="1129">
                <a:solidFill>
                  <a:srgbClr val="B8C0CA"/>
                </a:solidFill>
              </a:rPr>
              <a:t>Status eines Objekts und eines Bildes bestimmt, ist</a:t>
            </a:r>
          </a:p>
          <a:p>
            <a:pPr eaLnBrk="1" hangingPunct="1">
              <a:lnSpc>
                <a:spcPct val="90000"/>
              </a:lnSpc>
              <a:spcBef>
                <a:spcPct val="0"/>
              </a:spcBef>
              <a:buClrTx/>
              <a:buSzTx/>
              <a:buFontTx/>
              <a:buNone/>
            </a:pPr>
            <a:r>
              <a:rPr lang="en-US" altLang="en-US" sz="1129">
                <a:solidFill>
                  <a:srgbClr val="B8C0CA"/>
                </a:solidFill>
              </a:rPr>
              <a:t>die </a:t>
            </a:r>
            <a:r>
              <a:rPr lang="en-US" altLang="en-US" sz="1129" i="1">
                <a:solidFill>
                  <a:srgbClr val="B8C0CA"/>
                </a:solidFill>
              </a:rPr>
              <a:t>Beziehung zwischen dem Bild/Objekt und den Strahlen, die es definieren:</a:t>
            </a:r>
          </a:p>
          <a:p>
            <a:pPr eaLnBrk="1" hangingPunct="1">
              <a:lnSpc>
                <a:spcPct val="90000"/>
              </a:lnSpc>
              <a:spcBef>
                <a:spcPct val="0"/>
              </a:spcBef>
              <a:buClrTx/>
              <a:buSzTx/>
              <a:buFontTx/>
              <a:buNone/>
            </a:pPr>
            <a:endParaRPr lang="en-US" altLang="en-US" sz="1694">
              <a:solidFill>
                <a:srgbClr val="B8C0CA"/>
              </a:solidFill>
            </a:endParaRPr>
          </a:p>
          <a:p>
            <a:pPr eaLnBrk="1" hangingPunct="1">
              <a:lnSpc>
                <a:spcPct val="90000"/>
              </a:lnSpc>
              <a:spcBef>
                <a:spcPct val="0"/>
              </a:spcBef>
              <a:buClrTx/>
              <a:buSzTx/>
              <a:buFontTx/>
              <a:buNone/>
            </a:pPr>
            <a:r>
              <a:rPr lang="en-US" altLang="en-US" sz="1129">
                <a:solidFill>
                  <a:srgbClr val="B8C0CA"/>
                </a:solidFill>
              </a:rPr>
              <a:t>Befinden sich ein Bild/Objekt und die es definierenden Strahlen auf </a:t>
            </a:r>
            <a:r>
              <a:rPr lang="en-US" altLang="en-US" sz="1129" i="1">
                <a:solidFill>
                  <a:srgbClr val="B8C0CA"/>
                </a:solidFill>
              </a:rPr>
              <a:t>derselben</a:t>
            </a:r>
            <a:r>
              <a:rPr lang="en-US" altLang="en-US" sz="1129">
                <a:solidFill>
                  <a:srgbClr val="B8C0CA"/>
                </a:solidFill>
              </a:rPr>
              <a:t> Seite der Linse, ist das </a:t>
            </a:r>
          </a:p>
          <a:p>
            <a:pPr eaLnBrk="1" hangingPunct="1">
              <a:lnSpc>
                <a:spcPct val="90000"/>
              </a:lnSpc>
              <a:spcBef>
                <a:spcPct val="0"/>
              </a:spcBef>
              <a:buClrTx/>
              <a:buSzTx/>
              <a:buFontTx/>
              <a:buNone/>
            </a:pPr>
            <a:r>
              <a:rPr lang="en-US" altLang="en-US" sz="1129">
                <a:solidFill>
                  <a:srgbClr val="B8C0CA"/>
                </a:solidFill>
              </a:rPr>
              <a:t>Bild/Objekt reel</a:t>
            </a:r>
            <a:r>
              <a:rPr lang="en-US" altLang="en-US" sz="1129" b="1" i="1">
                <a:solidFill>
                  <a:srgbClr val="B8C0CA"/>
                </a:solidFill>
              </a:rPr>
              <a:t>l</a:t>
            </a:r>
            <a:r>
              <a:rPr lang="en-US" altLang="en-US" sz="1129">
                <a:solidFill>
                  <a:srgbClr val="B8C0CA"/>
                </a:solidFill>
              </a:rPr>
              <a:t>; befinden sie sich auf </a:t>
            </a:r>
            <a:r>
              <a:rPr lang="en-US" altLang="en-US" sz="1129" i="1">
                <a:solidFill>
                  <a:srgbClr val="B8C0CA"/>
                </a:solidFill>
              </a:rPr>
              <a:t>gegenüberliegenden </a:t>
            </a:r>
            <a:r>
              <a:rPr lang="en-US" altLang="en-US" sz="1129">
                <a:solidFill>
                  <a:srgbClr val="B8C0CA"/>
                </a:solidFill>
              </a:rPr>
              <a:t>Seiten, ist das Bild/Objekt </a:t>
            </a:r>
            <a:r>
              <a:rPr lang="en-US" altLang="en-US" sz="1129" b="1" i="1">
                <a:solidFill>
                  <a:srgbClr val="B8C0CA"/>
                </a:solidFill>
              </a:rPr>
              <a:t>virtuell</a:t>
            </a:r>
            <a:r>
              <a:rPr lang="en-US" altLang="en-US" sz="1129">
                <a:solidFill>
                  <a:srgbClr val="B8C0CA"/>
                </a:solidFill>
              </a:rPr>
              <a:t>.</a:t>
            </a:r>
          </a:p>
        </p:txBody>
      </p:sp>
      <p:sp>
        <p:nvSpPr>
          <p:cNvPr id="25643" name="ZZ_Kopfleiste">
            <a:extLst>
              <a:ext uri="{FF2B5EF4-FFF2-40B4-BE49-F238E27FC236}">
                <a16:creationId xmlns:a16="http://schemas.microsoft.com/office/drawing/2014/main" id="{30F5031F-8CF8-C72D-FF81-0BBCD1854EA2}"/>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5644" name="Slide Number Placeholder 1">
            <a:extLst>
              <a:ext uri="{FF2B5EF4-FFF2-40B4-BE49-F238E27FC236}">
                <a16:creationId xmlns:a16="http://schemas.microsoft.com/office/drawing/2014/main" id="{DA53B6E9-8BE4-BD89-B319-9A030CC70CE6}"/>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a:t>
            </a:fld>
            <a:endParaRPr lang="de-DE" sz="800">
              <a:latin typeface="Segoe UI"/>
            </a:endParaRPr>
          </a:p>
        </p:txBody>
      </p:sp>
      <p:cxnSp>
        <p:nvCxnSpPr>
          <p:cNvPr id="25650" name="ZZ_Fusszeile_Linie"/>
          <p:cNvCxnSpPr/>
          <p:nvPr/>
        </p:nvCxnSpPr>
        <p:spPr>
          <a:xfrm>
            <a:off x="274320" y="6565392"/>
            <a:ext cx="11643360" cy="0"/>
          </a:xfrm>
          <a:prstGeom prst="line">
            <a:avLst/>
          </a:prstGeom>
          <a:ln w="6350">
            <a:solidFill>
              <a:srgbClr val="D7DBE0"/>
            </a:solidFill>
          </a:ln>
        </p:spPr>
      </p:cxnSp>
      <p:sp>
        <p:nvSpPr>
          <p:cNvPr id="2565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Line 2">
            <a:extLst>
              <a:ext uri="{FF2B5EF4-FFF2-40B4-BE49-F238E27FC236}">
                <a16:creationId xmlns:a16="http://schemas.microsoft.com/office/drawing/2014/main" id="{30808422-4D54-0BDA-23F7-A6D6E9B38F37}"/>
              </a:ext>
            </a:extLst>
          </p:cNvPr>
          <p:cNvSpPr>
            <a:spLocks noChangeShapeType="1"/>
          </p:cNvSpPr>
          <p:nvPr/>
        </p:nvSpPr>
        <p:spPr bwMode="auto">
          <a:xfrm>
            <a:off x="2438400" y="4076072"/>
            <a:ext cx="6669741"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27651" name="Group 3">
            <a:extLst>
              <a:ext uri="{FF2B5EF4-FFF2-40B4-BE49-F238E27FC236}">
                <a16:creationId xmlns:a16="http://schemas.microsoft.com/office/drawing/2014/main" id="{BF074993-9DF2-D569-8304-EDDDA1F9AC04}"/>
              </a:ext>
            </a:extLst>
          </p:cNvPr>
          <p:cNvGrpSpPr>
            <a:grpSpLocks/>
          </p:cNvGrpSpPr>
          <p:nvPr/>
        </p:nvGrpSpPr>
        <p:grpSpPr bwMode="auto">
          <a:xfrm>
            <a:off x="5665694" y="2785155"/>
            <a:ext cx="358588" cy="2653553"/>
            <a:chOff x="3696" y="2640"/>
            <a:chExt cx="240" cy="1392"/>
          </a:xfrm>
        </p:grpSpPr>
        <p:sp>
          <p:nvSpPr>
            <p:cNvPr id="27692" name="Oval 4">
              <a:extLst>
                <a:ext uri="{FF2B5EF4-FFF2-40B4-BE49-F238E27FC236}">
                  <a16:creationId xmlns:a16="http://schemas.microsoft.com/office/drawing/2014/main" id="{29A61E1D-5C11-A85C-1600-2FBC9630CC1C}"/>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93" name="Rectangle 5">
              <a:extLst>
                <a:ext uri="{FF2B5EF4-FFF2-40B4-BE49-F238E27FC236}">
                  <a16:creationId xmlns:a16="http://schemas.microsoft.com/office/drawing/2014/main" id="{F7F0728D-4F79-074D-3DD4-AE9AD3ACAE33}"/>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94" name="Oval 6">
              <a:extLst>
                <a:ext uri="{FF2B5EF4-FFF2-40B4-BE49-F238E27FC236}">
                  <a16:creationId xmlns:a16="http://schemas.microsoft.com/office/drawing/2014/main" id="{AE77C075-91BF-842E-8382-775FF7DC7D26}"/>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95" name="Rectangle 7">
              <a:extLst>
                <a:ext uri="{FF2B5EF4-FFF2-40B4-BE49-F238E27FC236}">
                  <a16:creationId xmlns:a16="http://schemas.microsoft.com/office/drawing/2014/main" id="{CF5501F5-2427-E92D-53DA-53CA651DAF58}"/>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96" name="Line 8">
              <a:extLst>
                <a:ext uri="{FF2B5EF4-FFF2-40B4-BE49-F238E27FC236}">
                  <a16:creationId xmlns:a16="http://schemas.microsoft.com/office/drawing/2014/main" id="{36EC99F9-458B-6DB0-7F46-4F95E6A55645}"/>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7652" name="Oval 9">
            <a:extLst>
              <a:ext uri="{FF2B5EF4-FFF2-40B4-BE49-F238E27FC236}">
                <a16:creationId xmlns:a16="http://schemas.microsoft.com/office/drawing/2014/main" id="{202B7E4F-B3A1-3CA6-9B65-663878E8DC2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53" name="Text Box 10">
            <a:extLst>
              <a:ext uri="{FF2B5EF4-FFF2-40B4-BE49-F238E27FC236}">
                <a16:creationId xmlns:a16="http://schemas.microsoft.com/office/drawing/2014/main" id="{45E81CC6-6BB3-573A-D157-2BA34592E249}"/>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7654" name="Line 11">
            <a:extLst>
              <a:ext uri="{FF2B5EF4-FFF2-40B4-BE49-F238E27FC236}">
                <a16:creationId xmlns:a16="http://schemas.microsoft.com/office/drawing/2014/main" id="{F3C04B60-E920-56E0-A4A0-9498FDA776BE}"/>
              </a:ext>
            </a:extLst>
          </p:cNvPr>
          <p:cNvSpPr>
            <a:spLocks noChangeShapeType="1"/>
          </p:cNvSpPr>
          <p:nvPr/>
        </p:nvSpPr>
        <p:spPr bwMode="auto">
          <a:xfrm>
            <a:off x="2581835" y="3000308"/>
            <a:ext cx="0" cy="1075765"/>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55" name="Text Box 12">
            <a:extLst>
              <a:ext uri="{FF2B5EF4-FFF2-40B4-BE49-F238E27FC236}">
                <a16:creationId xmlns:a16="http://schemas.microsoft.com/office/drawing/2014/main" id="{FEC13AB0-DA58-2479-5FC4-5C614FD62980}"/>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7656" name="Oval 13">
            <a:extLst>
              <a:ext uri="{FF2B5EF4-FFF2-40B4-BE49-F238E27FC236}">
                <a16:creationId xmlns:a16="http://schemas.microsoft.com/office/drawing/2014/main" id="{430D4D63-6D39-73AB-05C2-DCAB403C4E3B}"/>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57" name="Text Box 14">
            <a:extLst>
              <a:ext uri="{FF2B5EF4-FFF2-40B4-BE49-F238E27FC236}">
                <a16:creationId xmlns:a16="http://schemas.microsoft.com/office/drawing/2014/main" id="{E2F14868-6548-EBAF-C940-D4F895F52DE6}"/>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7658" name="Line 15">
            <a:extLst>
              <a:ext uri="{FF2B5EF4-FFF2-40B4-BE49-F238E27FC236}">
                <a16:creationId xmlns:a16="http://schemas.microsoft.com/office/drawing/2014/main" id="{993EE739-A55C-106B-66ED-C52CD11CA714}"/>
              </a:ext>
            </a:extLst>
          </p:cNvPr>
          <p:cNvSpPr>
            <a:spLocks noChangeShapeType="1"/>
          </p:cNvSpPr>
          <p:nvPr/>
        </p:nvSpPr>
        <p:spPr bwMode="auto">
          <a:xfrm>
            <a:off x="2581835" y="3000308"/>
            <a:ext cx="7458635" cy="243840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59" name="Text Box 16">
            <a:extLst>
              <a:ext uri="{FF2B5EF4-FFF2-40B4-BE49-F238E27FC236}">
                <a16:creationId xmlns:a16="http://schemas.microsoft.com/office/drawing/2014/main" id="{E5471A97-F5EC-83E9-CAD1-0C44EBB2A7F4}"/>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7660" name="Oval 17">
            <a:extLst>
              <a:ext uri="{FF2B5EF4-FFF2-40B4-BE49-F238E27FC236}">
                <a16:creationId xmlns:a16="http://schemas.microsoft.com/office/drawing/2014/main" id="{3018D5EF-236B-8C06-0EE4-894E6F9B587A}"/>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61" name="Text Box 18">
            <a:extLst>
              <a:ext uri="{FF2B5EF4-FFF2-40B4-BE49-F238E27FC236}">
                <a16:creationId xmlns:a16="http://schemas.microsoft.com/office/drawing/2014/main" id="{3A58E260-8554-0E87-E5C8-3A07E6D9E430}"/>
              </a:ext>
            </a:extLst>
          </p:cNvPr>
          <p:cNvSpPr txBox="1">
            <a:spLocks noChangeArrowheads="1"/>
          </p:cNvSpPr>
          <p:nvPr/>
        </p:nvSpPr>
        <p:spPr bwMode="auto">
          <a:xfrm>
            <a:off x="2612879" y="6265253"/>
            <a:ext cx="6938682"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In </a:t>
            </a:r>
            <a:r>
              <a:rPr lang="en-US" altLang="en-US" sz="1129" i="1" dirty="0" err="1">
                <a:solidFill>
                  <a:srgbClr val="1A5FB4"/>
                </a:solidFill>
              </a:rPr>
              <a:t>Bezug</a:t>
            </a:r>
            <a:r>
              <a:rPr lang="en-US" altLang="en-US" sz="1129" i="1" dirty="0">
                <a:solidFill>
                  <a:srgbClr val="1A5FB4"/>
                </a:solidFill>
              </a:rPr>
              <a:t> auf dieses </a:t>
            </a:r>
            <a:r>
              <a:rPr lang="en-US" altLang="en-US" sz="1129" i="1" dirty="0" err="1">
                <a:solidFill>
                  <a:srgbClr val="1A5FB4"/>
                </a:solidFill>
              </a:rPr>
              <a:t>Objekt</a:t>
            </a:r>
            <a:r>
              <a:rPr lang="en-US" altLang="en-US" sz="1129" i="1" dirty="0">
                <a:solidFill>
                  <a:srgbClr val="1A5FB4"/>
                </a:solidFill>
              </a:rPr>
              <a:t> und seine </a:t>
            </a:r>
            <a:r>
              <a:rPr lang="en-US" altLang="en-US" sz="1129" i="1" dirty="0" err="1">
                <a:solidFill>
                  <a:srgbClr val="1A5FB4"/>
                </a:solidFill>
              </a:rPr>
              <a:t>Beziehung</a:t>
            </a:r>
            <a:r>
              <a:rPr lang="en-US" altLang="en-US" sz="1129" i="1" dirty="0">
                <a:solidFill>
                  <a:srgbClr val="1A5FB4"/>
                </a:solidFill>
              </a:rPr>
              <a:t> </a:t>
            </a:r>
            <a:r>
              <a:rPr lang="en-US" altLang="en-US" sz="1129" i="1" dirty="0" err="1">
                <a:solidFill>
                  <a:srgbClr val="1A5FB4"/>
                </a:solidFill>
              </a:rPr>
              <a:t>zu</a:t>
            </a:r>
            <a:r>
              <a:rPr lang="en-US" altLang="en-US" sz="1129" i="1" dirty="0">
                <a:solidFill>
                  <a:srgbClr val="1A5FB4"/>
                </a:solidFill>
              </a:rPr>
              <a:t> </a:t>
            </a:r>
            <a:r>
              <a:rPr lang="en-US" altLang="en-US" sz="1129" i="1" dirty="0" err="1">
                <a:solidFill>
                  <a:srgbClr val="1A5FB4"/>
                </a:solidFill>
              </a:rPr>
              <a:t>diesem</a:t>
            </a:r>
            <a:r>
              <a:rPr lang="en-US" altLang="en-US" sz="1129" i="1" dirty="0">
                <a:solidFill>
                  <a:srgbClr val="1A5FB4"/>
                </a:solidFill>
              </a:rPr>
              <a:t> </a:t>
            </a:r>
            <a:r>
              <a:rPr lang="en-US" altLang="en-US" sz="1129" i="1" dirty="0" err="1">
                <a:solidFill>
                  <a:srgbClr val="1A5FB4"/>
                </a:solidFill>
              </a:rPr>
              <a:t>optischen</a:t>
            </a:r>
            <a:r>
              <a:rPr lang="en-US" altLang="en-US" sz="1129" i="1" dirty="0">
                <a:solidFill>
                  <a:srgbClr val="1A5FB4"/>
                </a:solidFill>
              </a:rPr>
              <a:t> System… </a:t>
            </a:r>
          </a:p>
        </p:txBody>
      </p:sp>
      <p:sp>
        <p:nvSpPr>
          <p:cNvPr id="27662" name="Text Box 19">
            <a:extLst>
              <a:ext uri="{FF2B5EF4-FFF2-40B4-BE49-F238E27FC236}">
                <a16:creationId xmlns:a16="http://schemas.microsoft.com/office/drawing/2014/main" id="{4C3AE315-659B-B4E5-B2EB-2B0367E79977}"/>
              </a:ext>
            </a:extLst>
          </p:cNvPr>
          <p:cNvSpPr txBox="1">
            <a:spLocks noChangeArrowheads="1"/>
          </p:cNvSpPr>
          <p:nvPr/>
        </p:nvSpPr>
        <p:spPr bwMode="auto">
          <a:xfrm>
            <a:off x="2281518" y="4104461"/>
            <a:ext cx="610675"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27663" name="Line 20">
            <a:extLst>
              <a:ext uri="{FF2B5EF4-FFF2-40B4-BE49-F238E27FC236}">
                <a16:creationId xmlns:a16="http://schemas.microsoft.com/office/drawing/2014/main" id="{AADF55DB-BCF4-1593-3B94-15D0E16E5DC5}"/>
              </a:ext>
            </a:extLst>
          </p:cNvPr>
          <p:cNvSpPr>
            <a:spLocks noChangeShapeType="1"/>
          </p:cNvSpPr>
          <p:nvPr/>
        </p:nvSpPr>
        <p:spPr bwMode="auto">
          <a:xfrm flipV="1">
            <a:off x="2581835" y="2785155"/>
            <a:ext cx="3299012" cy="215153"/>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64" name="Line 21">
            <a:extLst>
              <a:ext uri="{FF2B5EF4-FFF2-40B4-BE49-F238E27FC236}">
                <a16:creationId xmlns:a16="http://schemas.microsoft.com/office/drawing/2014/main" id="{1EC1634F-0D66-EB29-CF82-37A0F6E25D8A}"/>
              </a:ext>
            </a:extLst>
          </p:cNvPr>
          <p:cNvSpPr>
            <a:spLocks noChangeShapeType="1"/>
          </p:cNvSpPr>
          <p:nvPr/>
        </p:nvSpPr>
        <p:spPr bwMode="auto">
          <a:xfrm>
            <a:off x="2581835" y="3000308"/>
            <a:ext cx="3299012" cy="243840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65" name="Text Box 22">
            <a:extLst>
              <a:ext uri="{FF2B5EF4-FFF2-40B4-BE49-F238E27FC236}">
                <a16:creationId xmlns:a16="http://schemas.microsoft.com/office/drawing/2014/main" id="{05B14669-7F82-784D-81DB-5FDE60EF4B86}"/>
              </a:ext>
            </a:extLst>
          </p:cNvPr>
          <p:cNvSpPr txBox="1">
            <a:spLocks noChangeArrowheads="1"/>
          </p:cNvSpPr>
          <p:nvPr/>
        </p:nvSpPr>
        <p:spPr bwMode="auto">
          <a:xfrm rot="-250226">
            <a:off x="3783106" y="2656661"/>
            <a:ext cx="102645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7666" name="Line 23">
            <a:extLst>
              <a:ext uri="{FF2B5EF4-FFF2-40B4-BE49-F238E27FC236}">
                <a16:creationId xmlns:a16="http://schemas.microsoft.com/office/drawing/2014/main" id="{ADE3C89C-9016-3AA7-5CD0-ABF1C3E397AB}"/>
              </a:ext>
            </a:extLst>
          </p:cNvPr>
          <p:cNvSpPr>
            <a:spLocks noChangeShapeType="1"/>
          </p:cNvSpPr>
          <p:nvPr/>
        </p:nvSpPr>
        <p:spPr bwMode="auto">
          <a:xfrm flipV="1">
            <a:off x="2581835" y="2426567"/>
            <a:ext cx="788894" cy="573741"/>
          </a:xfrm>
          <a:prstGeom prst="line">
            <a:avLst/>
          </a:prstGeom>
          <a:noFill/>
          <a:ln w="8965">
            <a:solidFill>
              <a:srgbClr val="B8C0CA"/>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67" name="Line 24">
            <a:extLst>
              <a:ext uri="{FF2B5EF4-FFF2-40B4-BE49-F238E27FC236}">
                <a16:creationId xmlns:a16="http://schemas.microsoft.com/office/drawing/2014/main" id="{5222E241-4770-2919-04BA-BE3DB196268C}"/>
              </a:ext>
            </a:extLst>
          </p:cNvPr>
          <p:cNvSpPr>
            <a:spLocks noChangeShapeType="1"/>
          </p:cNvSpPr>
          <p:nvPr/>
        </p:nvSpPr>
        <p:spPr bwMode="auto">
          <a:xfrm flipH="1" flipV="1">
            <a:off x="2079812" y="2354849"/>
            <a:ext cx="502024" cy="645459"/>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68" name="Line 25">
            <a:extLst>
              <a:ext uri="{FF2B5EF4-FFF2-40B4-BE49-F238E27FC236}">
                <a16:creationId xmlns:a16="http://schemas.microsoft.com/office/drawing/2014/main" id="{BDEF74CD-6C55-6E3D-273F-238FFF5F7D4C}"/>
              </a:ext>
            </a:extLst>
          </p:cNvPr>
          <p:cNvSpPr>
            <a:spLocks noChangeShapeType="1"/>
          </p:cNvSpPr>
          <p:nvPr/>
        </p:nvSpPr>
        <p:spPr bwMode="auto">
          <a:xfrm flipV="1">
            <a:off x="2581835" y="1565955"/>
            <a:ext cx="717176"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69" name="Line 26">
            <a:extLst>
              <a:ext uri="{FF2B5EF4-FFF2-40B4-BE49-F238E27FC236}">
                <a16:creationId xmlns:a16="http://schemas.microsoft.com/office/drawing/2014/main" id="{7F610B50-4158-679D-9759-812F5B5B21E7}"/>
              </a:ext>
            </a:extLst>
          </p:cNvPr>
          <p:cNvSpPr>
            <a:spLocks noChangeShapeType="1"/>
          </p:cNvSpPr>
          <p:nvPr/>
        </p:nvSpPr>
        <p:spPr bwMode="auto">
          <a:xfrm flipH="1">
            <a:off x="2079812" y="3000308"/>
            <a:ext cx="502024"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70" name="Line 27">
            <a:extLst>
              <a:ext uri="{FF2B5EF4-FFF2-40B4-BE49-F238E27FC236}">
                <a16:creationId xmlns:a16="http://schemas.microsoft.com/office/drawing/2014/main" id="{F50029CB-C7C2-826D-E397-B69B02BC4F4A}"/>
              </a:ext>
            </a:extLst>
          </p:cNvPr>
          <p:cNvSpPr>
            <a:spLocks noChangeShapeType="1"/>
          </p:cNvSpPr>
          <p:nvPr/>
        </p:nvSpPr>
        <p:spPr bwMode="auto">
          <a:xfrm flipH="1">
            <a:off x="2079812" y="3000308"/>
            <a:ext cx="502024" cy="502024"/>
          </a:xfrm>
          <a:prstGeom prst="line">
            <a:avLst/>
          </a:prstGeom>
          <a:noFill/>
          <a:ln w="8965">
            <a:solidFill>
              <a:srgbClr val="B8C0CA"/>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71" name="Line 28">
            <a:extLst>
              <a:ext uri="{FF2B5EF4-FFF2-40B4-BE49-F238E27FC236}">
                <a16:creationId xmlns:a16="http://schemas.microsoft.com/office/drawing/2014/main" id="{BB824BF3-551C-60FD-E8FE-C3938444D1C8}"/>
              </a:ext>
            </a:extLst>
          </p:cNvPr>
          <p:cNvSpPr>
            <a:spLocks noChangeShapeType="1"/>
          </p:cNvSpPr>
          <p:nvPr/>
        </p:nvSpPr>
        <p:spPr bwMode="auto">
          <a:xfrm>
            <a:off x="2581835" y="3000308"/>
            <a:ext cx="1290918" cy="71718"/>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72" name="Line 29">
            <a:extLst>
              <a:ext uri="{FF2B5EF4-FFF2-40B4-BE49-F238E27FC236}">
                <a16:creationId xmlns:a16="http://schemas.microsoft.com/office/drawing/2014/main" id="{C24B2105-C703-EA61-B8CA-8975A430BBF4}"/>
              </a:ext>
            </a:extLst>
          </p:cNvPr>
          <p:cNvSpPr>
            <a:spLocks noChangeShapeType="1"/>
          </p:cNvSpPr>
          <p:nvPr/>
        </p:nvSpPr>
        <p:spPr bwMode="auto">
          <a:xfrm>
            <a:off x="2581835" y="3000308"/>
            <a:ext cx="1506071" cy="2151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73" name="Line 30">
            <a:extLst>
              <a:ext uri="{FF2B5EF4-FFF2-40B4-BE49-F238E27FC236}">
                <a16:creationId xmlns:a16="http://schemas.microsoft.com/office/drawing/2014/main" id="{C6E05FE6-8986-5724-94FA-DEEF30571416}"/>
              </a:ext>
            </a:extLst>
          </p:cNvPr>
          <p:cNvSpPr>
            <a:spLocks noChangeShapeType="1"/>
          </p:cNvSpPr>
          <p:nvPr/>
        </p:nvSpPr>
        <p:spPr bwMode="auto">
          <a:xfrm>
            <a:off x="2581835" y="3000308"/>
            <a:ext cx="1004047"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74" name="Line 31">
            <a:extLst>
              <a:ext uri="{FF2B5EF4-FFF2-40B4-BE49-F238E27FC236}">
                <a16:creationId xmlns:a16="http://schemas.microsoft.com/office/drawing/2014/main" id="{187BF494-704D-EF24-5314-A048F5CF74DD}"/>
              </a:ext>
            </a:extLst>
          </p:cNvPr>
          <p:cNvSpPr>
            <a:spLocks noChangeShapeType="1"/>
          </p:cNvSpPr>
          <p:nvPr/>
        </p:nvSpPr>
        <p:spPr bwMode="auto">
          <a:xfrm flipH="1" flipV="1">
            <a:off x="2510118" y="1996261"/>
            <a:ext cx="71718" cy="1004047"/>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75" name="Line 32">
            <a:extLst>
              <a:ext uri="{FF2B5EF4-FFF2-40B4-BE49-F238E27FC236}">
                <a16:creationId xmlns:a16="http://schemas.microsoft.com/office/drawing/2014/main" id="{CCAD8E83-A357-D332-128E-CDBAFC6102AB}"/>
              </a:ext>
            </a:extLst>
          </p:cNvPr>
          <p:cNvSpPr>
            <a:spLocks noChangeShapeType="1"/>
          </p:cNvSpPr>
          <p:nvPr/>
        </p:nvSpPr>
        <p:spPr bwMode="auto">
          <a:xfrm>
            <a:off x="2581835" y="3000308"/>
            <a:ext cx="358588" cy="502024"/>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76" name="Text Box 33">
            <a:extLst>
              <a:ext uri="{FF2B5EF4-FFF2-40B4-BE49-F238E27FC236}">
                <a16:creationId xmlns:a16="http://schemas.microsoft.com/office/drawing/2014/main" id="{C25CB9A6-842C-AC89-1DA9-83456BB9E466}"/>
              </a:ext>
            </a:extLst>
          </p:cNvPr>
          <p:cNvSpPr txBox="1">
            <a:spLocks noChangeArrowheads="1"/>
          </p:cNvSpPr>
          <p:nvPr/>
        </p:nvSpPr>
        <p:spPr bwMode="auto">
          <a:xfrm>
            <a:off x="1936376" y="5035296"/>
            <a:ext cx="4440518"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wird sich das Bild befinden</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Sind </a:t>
            </a:r>
            <a:r>
              <a:rPr lang="en-US" altLang="en-US" sz="1129" i="1" dirty="0" err="1">
                <a:solidFill>
                  <a:srgbClr val="B8C0CA"/>
                </a:solidFill>
              </a:rPr>
              <a:t>Objekt</a:t>
            </a:r>
            <a:r>
              <a:rPr lang="en-US" altLang="en-US" sz="1129" i="1" dirty="0">
                <a:solidFill>
                  <a:srgbClr val="B8C0CA"/>
                </a:solidFill>
              </a:rPr>
              <a:t> und Bild reell </a:t>
            </a:r>
            <a:r>
              <a:rPr lang="en-US" altLang="en-US" sz="1129" i="1" dirty="0" err="1">
                <a:solidFill>
                  <a:srgbClr val="B8C0CA"/>
                </a:solidFill>
              </a:rPr>
              <a:t>oder</a:t>
            </a:r>
            <a:r>
              <a:rPr lang="en-US" altLang="en-US" sz="1129" i="1" dirty="0">
                <a:solidFill>
                  <a:srgbClr val="B8C0CA"/>
                </a:solidFill>
              </a:rPr>
              <a:t> </a:t>
            </a:r>
            <a:r>
              <a:rPr lang="en-US" altLang="en-US" sz="1129" i="1" dirty="0" err="1">
                <a:solidFill>
                  <a:srgbClr val="B8C0CA"/>
                </a:solidFill>
              </a:rPr>
              <a:t>virtuell</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en-US" altLang="en-US" sz="1129" b="1" i="1" dirty="0" err="1">
                <a:solidFill>
                  <a:srgbClr val="1A5FB4"/>
                </a:solidFill>
              </a:rPr>
              <a:t>Wird</a:t>
            </a:r>
            <a:r>
              <a:rPr lang="en-US" altLang="en-US" sz="1129" b="1" i="1" dirty="0">
                <a:solidFill>
                  <a:srgbClr val="1A5FB4"/>
                </a:solidFill>
              </a:rPr>
              <a:t> das Bild </a:t>
            </a:r>
            <a:r>
              <a:rPr lang="en-US" altLang="en-US" sz="1129" b="1" i="1" dirty="0" err="1">
                <a:solidFill>
                  <a:srgbClr val="1A5FB4"/>
                </a:solidFill>
              </a:rPr>
              <a:t>vergrößert</a:t>
            </a:r>
            <a:r>
              <a:rPr lang="en-US" altLang="en-US" sz="1129" b="1" i="1" dirty="0">
                <a:solidFill>
                  <a:srgbClr val="1A5FB4"/>
                </a:solidFill>
              </a:rPr>
              <a:t> </a:t>
            </a:r>
            <a:r>
              <a:rPr lang="en-US" altLang="en-US" sz="1129" b="1" i="1" dirty="0" err="1">
                <a:solidFill>
                  <a:srgbClr val="1A5FB4"/>
                </a:solidFill>
              </a:rPr>
              <a:t>oder</a:t>
            </a:r>
            <a:r>
              <a:rPr lang="en-US" altLang="en-US" sz="1129" b="1" i="1" dirty="0">
                <a:solidFill>
                  <a:srgbClr val="1A5FB4"/>
                </a:solidFill>
              </a:rPr>
              <a:t> </a:t>
            </a:r>
            <a:r>
              <a:rPr lang="en-US" altLang="en-US" sz="1129" b="1" i="1" dirty="0" err="1">
                <a:solidFill>
                  <a:srgbClr val="1A5FB4"/>
                </a:solidFill>
              </a:rPr>
              <a:t>verkleinert</a:t>
            </a:r>
            <a:r>
              <a:rPr lang="en-US" altLang="en-US" sz="1129" b="1" i="1" dirty="0">
                <a:solidFill>
                  <a:srgbClr val="1A5FB4"/>
                </a:solidFill>
              </a:rPr>
              <a:t>?</a:t>
            </a:r>
          </a:p>
        </p:txBody>
      </p:sp>
      <p:sp>
        <p:nvSpPr>
          <p:cNvPr id="27677" name="Line 34">
            <a:extLst>
              <a:ext uri="{FF2B5EF4-FFF2-40B4-BE49-F238E27FC236}">
                <a16:creationId xmlns:a16="http://schemas.microsoft.com/office/drawing/2014/main" id="{1C09673A-144F-92DE-9144-869EB362B826}"/>
              </a:ext>
            </a:extLst>
          </p:cNvPr>
          <p:cNvSpPr>
            <a:spLocks noChangeShapeType="1"/>
          </p:cNvSpPr>
          <p:nvPr/>
        </p:nvSpPr>
        <p:spPr bwMode="auto">
          <a:xfrm>
            <a:off x="2581835" y="3000308"/>
            <a:ext cx="3299012" cy="20080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78" name="Oval 35">
            <a:extLst>
              <a:ext uri="{FF2B5EF4-FFF2-40B4-BE49-F238E27FC236}">
                <a16:creationId xmlns:a16="http://schemas.microsoft.com/office/drawing/2014/main" id="{E3E6C106-22A8-2856-4EF6-96A984915631}"/>
              </a:ext>
            </a:extLst>
          </p:cNvPr>
          <p:cNvSpPr>
            <a:spLocks noChangeArrowheads="1"/>
          </p:cNvSpPr>
          <p:nvPr/>
        </p:nvSpPr>
        <p:spPr bwMode="auto">
          <a:xfrm>
            <a:off x="430305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79" name="Text Box 36">
            <a:extLst>
              <a:ext uri="{FF2B5EF4-FFF2-40B4-BE49-F238E27FC236}">
                <a16:creationId xmlns:a16="http://schemas.microsoft.com/office/drawing/2014/main" id="{F190FE87-75AF-74E5-E757-EBA092B9A190}"/>
              </a:ext>
            </a:extLst>
          </p:cNvPr>
          <p:cNvSpPr txBox="1">
            <a:spLocks noChangeArrowheads="1"/>
          </p:cNvSpPr>
          <p:nvPr/>
        </p:nvSpPr>
        <p:spPr bwMode="auto">
          <a:xfrm>
            <a:off x="4349377"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7680" name="Text Box 37">
            <a:extLst>
              <a:ext uri="{FF2B5EF4-FFF2-40B4-BE49-F238E27FC236}">
                <a16:creationId xmlns:a16="http://schemas.microsoft.com/office/drawing/2014/main" id="{CCB400BB-B894-1A02-A56B-53F78E73D8B7}"/>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F8F8F8"/>
                </a:solidFill>
              </a:rPr>
              <a:t>Randstrahl</a:t>
            </a:r>
          </a:p>
        </p:txBody>
      </p:sp>
      <p:sp>
        <p:nvSpPr>
          <p:cNvPr id="27681" name="Oval 38">
            <a:extLst>
              <a:ext uri="{FF2B5EF4-FFF2-40B4-BE49-F238E27FC236}">
                <a16:creationId xmlns:a16="http://schemas.microsoft.com/office/drawing/2014/main" id="{45C1ADBA-0226-1F75-8235-87DF1162F242}"/>
              </a:ext>
            </a:extLst>
          </p:cNvPr>
          <p:cNvSpPr>
            <a:spLocks noChangeArrowheads="1"/>
          </p:cNvSpPr>
          <p:nvPr/>
        </p:nvSpPr>
        <p:spPr bwMode="auto">
          <a:xfrm>
            <a:off x="4303059" y="4004355"/>
            <a:ext cx="143435" cy="143435"/>
          </a:xfrm>
          <a:prstGeom prst="ellipse">
            <a:avLst/>
          </a:prstGeom>
          <a:solidFill>
            <a:schemeClr val="tx1"/>
          </a:solidFill>
          <a:ln w="896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82" name="Text Box 39">
            <a:extLst>
              <a:ext uri="{FF2B5EF4-FFF2-40B4-BE49-F238E27FC236}">
                <a16:creationId xmlns:a16="http://schemas.microsoft.com/office/drawing/2014/main" id="{2E6595AF-424B-1234-75A3-506078603174}"/>
              </a:ext>
            </a:extLst>
          </p:cNvPr>
          <p:cNvSpPr txBox="1">
            <a:spLocks noChangeArrowheads="1"/>
          </p:cNvSpPr>
          <p:nvPr/>
        </p:nvSpPr>
        <p:spPr bwMode="auto">
          <a:xfrm rot="2348693">
            <a:off x="3778624" y="4291225"/>
            <a:ext cx="1026458"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B8C0CA"/>
                </a:solidFill>
              </a:rPr>
              <a:t>Randstrahl</a:t>
            </a:r>
          </a:p>
        </p:txBody>
      </p:sp>
      <p:sp>
        <p:nvSpPr>
          <p:cNvPr id="27683" name="Line 40">
            <a:extLst>
              <a:ext uri="{FF2B5EF4-FFF2-40B4-BE49-F238E27FC236}">
                <a16:creationId xmlns:a16="http://schemas.microsoft.com/office/drawing/2014/main" id="{F74358D5-05ED-FB23-DC5F-AB2DCC84B1DF}"/>
              </a:ext>
            </a:extLst>
          </p:cNvPr>
          <p:cNvSpPr>
            <a:spLocks noChangeShapeType="1"/>
          </p:cNvSpPr>
          <p:nvPr/>
        </p:nvSpPr>
        <p:spPr bwMode="auto">
          <a:xfrm>
            <a:off x="5880847" y="5008402"/>
            <a:ext cx="3872753"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84" name="Line 41">
            <a:extLst>
              <a:ext uri="{FF2B5EF4-FFF2-40B4-BE49-F238E27FC236}">
                <a16:creationId xmlns:a16="http://schemas.microsoft.com/office/drawing/2014/main" id="{239651A5-CDB0-C520-605E-4FA56753A3F2}"/>
              </a:ext>
            </a:extLst>
          </p:cNvPr>
          <p:cNvSpPr>
            <a:spLocks noChangeShapeType="1"/>
          </p:cNvSpPr>
          <p:nvPr/>
        </p:nvSpPr>
        <p:spPr bwMode="auto">
          <a:xfrm>
            <a:off x="2581835" y="3000308"/>
            <a:ext cx="329901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85" name="Line 42">
            <a:extLst>
              <a:ext uri="{FF2B5EF4-FFF2-40B4-BE49-F238E27FC236}">
                <a16:creationId xmlns:a16="http://schemas.microsoft.com/office/drawing/2014/main" id="{DEFC3C71-64CA-A874-568E-0265CE194880}"/>
              </a:ext>
            </a:extLst>
          </p:cNvPr>
          <p:cNvSpPr>
            <a:spLocks noChangeShapeType="1"/>
          </p:cNvSpPr>
          <p:nvPr/>
        </p:nvSpPr>
        <p:spPr bwMode="auto">
          <a:xfrm>
            <a:off x="5880847" y="3000308"/>
            <a:ext cx="3872753" cy="2725271"/>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86" name="Oval 43">
            <a:extLst>
              <a:ext uri="{FF2B5EF4-FFF2-40B4-BE49-F238E27FC236}">
                <a16:creationId xmlns:a16="http://schemas.microsoft.com/office/drawing/2014/main" id="{22738AC3-EF18-E36D-AC1D-E811C815397E}"/>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7687" name="Line 44">
            <a:extLst>
              <a:ext uri="{FF2B5EF4-FFF2-40B4-BE49-F238E27FC236}">
                <a16:creationId xmlns:a16="http://schemas.microsoft.com/office/drawing/2014/main" id="{CF10C898-6353-C7D3-828A-00F9C4B0C033}"/>
              </a:ext>
            </a:extLst>
          </p:cNvPr>
          <p:cNvSpPr>
            <a:spLocks noChangeShapeType="1"/>
          </p:cNvSpPr>
          <p:nvPr/>
        </p:nvSpPr>
        <p:spPr bwMode="auto">
          <a:xfrm>
            <a:off x="8749553" y="4076072"/>
            <a:ext cx="0" cy="932329"/>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7688" name="Text Box 45">
            <a:extLst>
              <a:ext uri="{FF2B5EF4-FFF2-40B4-BE49-F238E27FC236}">
                <a16:creationId xmlns:a16="http://schemas.microsoft.com/office/drawing/2014/main" id="{DD2EF4A7-3018-1DB7-A2C4-B329C0F278BD}"/>
              </a:ext>
            </a:extLst>
          </p:cNvPr>
          <p:cNvSpPr txBox="1">
            <a:spLocks noChangeArrowheads="1"/>
          </p:cNvSpPr>
          <p:nvPr/>
        </p:nvSpPr>
        <p:spPr bwMode="auto">
          <a:xfrm>
            <a:off x="8462682" y="378920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27689" name="Text Box 46">
            <a:extLst>
              <a:ext uri="{FF2B5EF4-FFF2-40B4-BE49-F238E27FC236}">
                <a16:creationId xmlns:a16="http://schemas.microsoft.com/office/drawing/2014/main" id="{6BC1FB89-8277-C752-D175-318EC2304E56}"/>
              </a:ext>
            </a:extLst>
          </p:cNvPr>
          <p:cNvSpPr txBox="1">
            <a:spLocks noChangeArrowheads="1"/>
          </p:cNvSpPr>
          <p:nvPr/>
        </p:nvSpPr>
        <p:spPr bwMode="auto">
          <a:xfrm>
            <a:off x="3566459" y="1435967"/>
            <a:ext cx="6780306" cy="545549"/>
          </a:xfrm>
          <a:prstGeom prst="rect">
            <a:avLst/>
          </a:prstGeom>
          <a:solidFill>
            <a:srgbClr val="FFD88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a:t>Zur </a:t>
            </a:r>
            <a:r>
              <a:rPr lang="en-US" altLang="en-US" sz="1129" dirty="0" err="1"/>
              <a:t>Bestimmung</a:t>
            </a:r>
            <a:r>
              <a:rPr lang="en-US" altLang="en-US" sz="1129" dirty="0"/>
              <a:t> der </a:t>
            </a:r>
            <a:r>
              <a:rPr lang="en-US" altLang="en-US" sz="1129" dirty="0" err="1"/>
              <a:t>Vergrößerung</a:t>
            </a:r>
            <a:r>
              <a:rPr lang="en-US" altLang="en-US" sz="1129" dirty="0"/>
              <a:t>/</a:t>
            </a:r>
            <a:r>
              <a:rPr lang="en-US" altLang="en-US" sz="1129" dirty="0" err="1"/>
              <a:t>Verkleinerung</a:t>
            </a:r>
            <a:r>
              <a:rPr lang="en-US" altLang="en-US" sz="1129" dirty="0"/>
              <a:t>: </a:t>
            </a:r>
            <a:r>
              <a:rPr lang="en-US" altLang="en-US" sz="1129" dirty="0">
                <a:solidFill>
                  <a:srgbClr val="1A5FB4"/>
                </a:solidFill>
              </a:rPr>
              <a:t>Bei </a:t>
            </a:r>
            <a:r>
              <a:rPr lang="en-US" altLang="en-US" sz="1129" dirty="0" err="1">
                <a:solidFill>
                  <a:srgbClr val="1A5FB4"/>
                </a:solidFill>
              </a:rPr>
              <a:t>sorgfältigem</a:t>
            </a:r>
            <a:r>
              <a:rPr lang="en-US" altLang="en-US" sz="1129" dirty="0">
                <a:solidFill>
                  <a:srgbClr val="1A5FB4"/>
                </a:solidFill>
              </a:rPr>
              <a:t> Raytracing </a:t>
            </a:r>
            <a:r>
              <a:rPr lang="en-US" altLang="en-US" sz="1129" dirty="0" err="1">
                <a:solidFill>
                  <a:srgbClr val="1A5FB4"/>
                </a:solidFill>
              </a:rPr>
              <a:t>lassen</a:t>
            </a:r>
            <a:r>
              <a:rPr lang="en-US" altLang="en-US" sz="1129" dirty="0">
                <a:solidFill>
                  <a:srgbClr val="1A5FB4"/>
                </a:solidFill>
              </a:rPr>
              <a:t> </a:t>
            </a:r>
            <a:r>
              <a:rPr lang="en-US" altLang="en-US" sz="1129" dirty="0" err="1">
                <a:solidFill>
                  <a:srgbClr val="1A5FB4"/>
                </a:solidFill>
              </a:rPr>
              <a:t>sich</a:t>
            </a:r>
            <a:r>
              <a:rPr lang="en-US" altLang="en-US" sz="1129" dirty="0">
                <a:solidFill>
                  <a:srgbClr val="1A5FB4"/>
                </a:solidFill>
              </a:rPr>
              <a:t> </a:t>
            </a:r>
            <a:r>
              <a:rPr lang="en-US" altLang="en-US" sz="1129" dirty="0" err="1">
                <a:solidFill>
                  <a:srgbClr val="1A5FB4"/>
                </a:solidFill>
              </a:rPr>
              <a:t>Objekt</a:t>
            </a:r>
            <a:r>
              <a:rPr lang="en-US" altLang="en-US" sz="1129" dirty="0">
                <a:solidFill>
                  <a:srgbClr val="1A5FB4"/>
                </a:solidFill>
              </a:rPr>
              <a:t>- und </a:t>
            </a:r>
            <a:r>
              <a:rPr lang="en-US" altLang="en-US" sz="1129" dirty="0" err="1">
                <a:solidFill>
                  <a:srgbClr val="1A5FB4"/>
                </a:solidFill>
              </a:rPr>
              <a:t>Bildgröße</a:t>
            </a:r>
            <a:r>
              <a:rPr lang="en-US" altLang="en-US" sz="1129" dirty="0">
                <a:solidFill>
                  <a:srgbClr val="1A5FB4"/>
                </a:solidFill>
              </a:rPr>
              <a:t> </a:t>
            </a:r>
            <a:r>
              <a:rPr lang="en-US" altLang="en-US" sz="1129" dirty="0" err="1">
                <a:solidFill>
                  <a:srgbClr val="1A5FB4"/>
                </a:solidFill>
              </a:rPr>
              <a:t>im</a:t>
            </a:r>
            <a:r>
              <a:rPr lang="en-US" altLang="en-US" sz="1129" dirty="0">
                <a:solidFill>
                  <a:srgbClr val="1A5FB4"/>
                </a:solidFill>
              </a:rPr>
              <a:t> </a:t>
            </a:r>
            <a:r>
              <a:rPr lang="en-US" altLang="en-US" sz="1129" dirty="0" err="1">
                <a:solidFill>
                  <a:srgbClr val="1A5FB4"/>
                </a:solidFill>
              </a:rPr>
              <a:t>Diagramm</a:t>
            </a:r>
            <a:r>
              <a:rPr lang="en-US" altLang="en-US" sz="1129" dirty="0">
                <a:solidFill>
                  <a:srgbClr val="1A5FB4"/>
                </a:solidFill>
              </a:rPr>
              <a:t> </a:t>
            </a:r>
            <a:r>
              <a:rPr lang="en-US" altLang="en-US" sz="1129" dirty="0" err="1">
                <a:solidFill>
                  <a:srgbClr val="1A5FB4"/>
                </a:solidFill>
              </a:rPr>
              <a:t>abmessen</a:t>
            </a:r>
            <a:r>
              <a:rPr lang="en-US" altLang="en-US" sz="1129" dirty="0">
                <a:solidFill>
                  <a:srgbClr val="1A5FB4"/>
                </a:solidFill>
              </a:rPr>
              <a:t> und </a:t>
            </a:r>
            <a:r>
              <a:rPr lang="en-US" altLang="en-US" sz="1129" dirty="0" err="1">
                <a:solidFill>
                  <a:srgbClr val="1A5FB4"/>
                </a:solidFill>
              </a:rPr>
              <a:t>ihr</a:t>
            </a:r>
            <a:r>
              <a:rPr lang="en-US" altLang="en-US" sz="1129" dirty="0">
                <a:solidFill>
                  <a:srgbClr val="1A5FB4"/>
                </a:solidFill>
              </a:rPr>
              <a:t> </a:t>
            </a:r>
            <a:r>
              <a:rPr lang="en-US" altLang="en-US" sz="1129" dirty="0" err="1">
                <a:solidFill>
                  <a:srgbClr val="1A5FB4"/>
                </a:solidFill>
              </a:rPr>
              <a:t>Verhältnis</a:t>
            </a:r>
            <a:r>
              <a:rPr lang="en-US" altLang="en-US" sz="1129" dirty="0">
                <a:solidFill>
                  <a:srgbClr val="1A5FB4"/>
                </a:solidFill>
              </a:rPr>
              <a:t> </a:t>
            </a:r>
            <a:r>
              <a:rPr lang="en-US" altLang="en-US" sz="1129" dirty="0" err="1">
                <a:solidFill>
                  <a:srgbClr val="1A5FB4"/>
                </a:solidFill>
              </a:rPr>
              <a:t>direkt</a:t>
            </a:r>
            <a:r>
              <a:rPr lang="en-US" altLang="en-US" sz="1129" dirty="0">
                <a:solidFill>
                  <a:srgbClr val="1A5FB4"/>
                </a:solidFill>
              </a:rPr>
              <a:t> </a:t>
            </a:r>
            <a:r>
              <a:rPr lang="en-US" altLang="en-US" sz="1129" dirty="0" err="1">
                <a:solidFill>
                  <a:srgbClr val="1A5FB4"/>
                </a:solidFill>
              </a:rPr>
              <a:t>berechnen</a:t>
            </a:r>
            <a:r>
              <a:rPr lang="en-US" altLang="en-US" sz="1129" dirty="0">
                <a:solidFill>
                  <a:srgbClr val="1A5FB4"/>
                </a:solidFill>
              </a:rPr>
              <a:t>. (Es </a:t>
            </a:r>
            <a:r>
              <a:rPr lang="en-US" altLang="en-US" sz="1129" dirty="0" err="1">
                <a:solidFill>
                  <a:srgbClr val="1A5FB4"/>
                </a:solidFill>
              </a:rPr>
              <a:t>gibt</a:t>
            </a:r>
            <a:r>
              <a:rPr lang="en-US" altLang="en-US" sz="1129" dirty="0">
                <a:solidFill>
                  <a:srgbClr val="1A5FB4"/>
                </a:solidFill>
              </a:rPr>
              <a:t> </a:t>
            </a:r>
            <a:r>
              <a:rPr lang="en-US" altLang="en-US" sz="1129" dirty="0" err="1">
                <a:solidFill>
                  <a:srgbClr val="1A5FB4"/>
                </a:solidFill>
              </a:rPr>
              <a:t>wesentlich</a:t>
            </a:r>
            <a:r>
              <a:rPr lang="en-US" altLang="en-US" sz="1129" dirty="0">
                <a:solidFill>
                  <a:srgbClr val="1A5FB4"/>
                </a:solidFill>
              </a:rPr>
              <a:t> </a:t>
            </a:r>
            <a:r>
              <a:rPr lang="en-US" altLang="en-US" sz="1129" dirty="0" err="1">
                <a:solidFill>
                  <a:srgbClr val="1A5FB4"/>
                </a:solidFill>
              </a:rPr>
              <a:t>einfachere</a:t>
            </a:r>
            <a:r>
              <a:rPr lang="en-US" altLang="en-US" sz="1129" dirty="0">
                <a:solidFill>
                  <a:srgbClr val="1A5FB4"/>
                </a:solidFill>
              </a:rPr>
              <a:t> </a:t>
            </a:r>
            <a:r>
              <a:rPr lang="en-US" altLang="en-US" sz="1129" dirty="0" err="1">
                <a:solidFill>
                  <a:srgbClr val="1A5FB4"/>
                </a:solidFill>
              </a:rPr>
              <a:t>Methoden</a:t>
            </a:r>
            <a:r>
              <a:rPr lang="en-US" altLang="en-US" sz="1129" dirty="0">
                <a:solidFill>
                  <a:srgbClr val="1A5FB4"/>
                </a:solidFill>
              </a:rPr>
              <a:t>; </a:t>
            </a:r>
            <a:r>
              <a:rPr lang="en-US" altLang="en-US" sz="1129" dirty="0" err="1">
                <a:solidFill>
                  <a:srgbClr val="1A5FB4"/>
                </a:solidFill>
              </a:rPr>
              <a:t>diese</a:t>
            </a:r>
            <a:r>
              <a:rPr lang="en-US" altLang="en-US" sz="1129" dirty="0">
                <a:solidFill>
                  <a:srgbClr val="1A5FB4"/>
                </a:solidFill>
              </a:rPr>
              <a:t> </a:t>
            </a:r>
            <a:r>
              <a:rPr lang="en-US" altLang="en-US" sz="1129" dirty="0" err="1">
                <a:solidFill>
                  <a:srgbClr val="1A5FB4"/>
                </a:solidFill>
              </a:rPr>
              <a:t>Erörterung</a:t>
            </a:r>
            <a:r>
              <a:rPr lang="en-US" altLang="en-US" sz="1129" dirty="0">
                <a:solidFill>
                  <a:srgbClr val="1A5FB4"/>
                </a:solidFill>
              </a:rPr>
              <a:t> muss </a:t>
            </a:r>
            <a:r>
              <a:rPr lang="en-US" altLang="en-US" sz="1129" dirty="0" err="1">
                <a:solidFill>
                  <a:srgbClr val="1A5FB4"/>
                </a:solidFill>
              </a:rPr>
              <a:t>jedoch</a:t>
            </a:r>
            <a:r>
              <a:rPr lang="en-US" altLang="en-US" sz="1129" dirty="0">
                <a:solidFill>
                  <a:srgbClr val="1A5FB4"/>
                </a:solidFill>
              </a:rPr>
              <a:t> auf </a:t>
            </a:r>
            <a:r>
              <a:rPr lang="en-US" altLang="en-US" sz="1129" dirty="0" err="1">
                <a:solidFill>
                  <a:srgbClr val="1A5FB4"/>
                </a:solidFill>
              </a:rPr>
              <a:t>ein</a:t>
            </a:r>
            <a:r>
              <a:rPr lang="en-US" altLang="en-US" sz="1129" dirty="0">
                <a:solidFill>
                  <a:srgbClr val="1A5FB4"/>
                </a:solidFill>
              </a:rPr>
              <a:t> </a:t>
            </a:r>
            <a:r>
              <a:rPr lang="en-US" altLang="en-US" sz="1129" dirty="0" err="1">
                <a:solidFill>
                  <a:srgbClr val="1A5FB4"/>
                </a:solidFill>
              </a:rPr>
              <a:t>anderes</a:t>
            </a:r>
            <a:r>
              <a:rPr lang="en-US" altLang="en-US" sz="1129" dirty="0">
                <a:solidFill>
                  <a:srgbClr val="1A5FB4"/>
                </a:solidFill>
              </a:rPr>
              <a:t> </a:t>
            </a:r>
            <a:r>
              <a:rPr lang="en-US" altLang="en-US" sz="1129" dirty="0" err="1">
                <a:solidFill>
                  <a:srgbClr val="1A5FB4"/>
                </a:solidFill>
              </a:rPr>
              <a:t>Kapitel</a:t>
            </a:r>
            <a:r>
              <a:rPr lang="en-US" altLang="en-US" sz="1129" dirty="0">
                <a:solidFill>
                  <a:srgbClr val="1A5FB4"/>
                </a:solidFill>
              </a:rPr>
              <a:t> </a:t>
            </a:r>
            <a:r>
              <a:rPr lang="en-US" altLang="en-US" sz="1129" dirty="0" err="1">
                <a:solidFill>
                  <a:srgbClr val="1A5FB4"/>
                </a:solidFill>
              </a:rPr>
              <a:t>warten</a:t>
            </a:r>
            <a:r>
              <a:rPr lang="en-US" altLang="en-US" sz="1129" dirty="0">
                <a:solidFill>
                  <a:srgbClr val="1A5FB4"/>
                </a:solidFill>
              </a:rPr>
              <a:t>!)</a:t>
            </a:r>
          </a:p>
        </p:txBody>
      </p:sp>
      <p:sp>
        <p:nvSpPr>
          <p:cNvPr id="27690" name="ZZ_Kopfleiste">
            <a:extLst>
              <a:ext uri="{FF2B5EF4-FFF2-40B4-BE49-F238E27FC236}">
                <a16:creationId xmlns:a16="http://schemas.microsoft.com/office/drawing/2014/main" id="{647F4F7B-1AC5-ADF9-FBCD-A7D472BB3A28}"/>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7691" name="Slide Number Placeholder 1">
            <a:extLst>
              <a:ext uri="{FF2B5EF4-FFF2-40B4-BE49-F238E27FC236}">
                <a16:creationId xmlns:a16="http://schemas.microsoft.com/office/drawing/2014/main" id="{79B16A99-53CF-8592-6950-48C35C7EBDD3}"/>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a:t>
            </a:fld>
            <a:endParaRPr lang="de-DE" sz="800">
              <a:latin typeface="Segoe UI"/>
            </a:endParaRPr>
          </a:p>
        </p:txBody>
      </p:sp>
      <p:cxnSp>
        <p:nvCxnSpPr>
          <p:cNvPr id="27697" name="ZZ_Fusszeile_Linie"/>
          <p:cNvCxnSpPr/>
          <p:nvPr/>
        </p:nvCxnSpPr>
        <p:spPr>
          <a:xfrm>
            <a:off x="274320" y="6565392"/>
            <a:ext cx="11643360" cy="0"/>
          </a:xfrm>
          <a:prstGeom prst="line">
            <a:avLst/>
          </a:prstGeom>
          <a:ln w="6350">
            <a:solidFill>
              <a:srgbClr val="D7DBE0"/>
            </a:solidFill>
          </a:ln>
        </p:spPr>
      </p:cxnSp>
      <p:sp>
        <p:nvSpPr>
          <p:cNvPr id="2769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2">
            <a:extLst>
              <a:ext uri="{FF2B5EF4-FFF2-40B4-BE49-F238E27FC236}">
                <a16:creationId xmlns:a16="http://schemas.microsoft.com/office/drawing/2014/main" id="{906E3888-4708-529D-AE15-F138FE3069AB}"/>
              </a:ext>
            </a:extLst>
          </p:cNvPr>
          <p:cNvGrpSpPr>
            <a:grpSpLocks/>
          </p:cNvGrpSpPr>
          <p:nvPr/>
        </p:nvGrpSpPr>
        <p:grpSpPr bwMode="auto">
          <a:xfrm>
            <a:off x="5665694" y="2785155"/>
            <a:ext cx="358588" cy="2653553"/>
            <a:chOff x="3696" y="2640"/>
            <a:chExt cx="240" cy="1392"/>
          </a:xfrm>
        </p:grpSpPr>
        <p:sp>
          <p:nvSpPr>
            <p:cNvPr id="28689" name="Oval 3">
              <a:extLst>
                <a:ext uri="{FF2B5EF4-FFF2-40B4-BE49-F238E27FC236}">
                  <a16:creationId xmlns:a16="http://schemas.microsoft.com/office/drawing/2014/main" id="{317E9FD2-DF98-232E-DD3A-541F4E79A2B1}"/>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8690" name="Rectangle 4">
              <a:extLst>
                <a:ext uri="{FF2B5EF4-FFF2-40B4-BE49-F238E27FC236}">
                  <a16:creationId xmlns:a16="http://schemas.microsoft.com/office/drawing/2014/main" id="{5DDA04EE-081C-E709-5142-93603BC55943}"/>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8691" name="Oval 5">
              <a:extLst>
                <a:ext uri="{FF2B5EF4-FFF2-40B4-BE49-F238E27FC236}">
                  <a16:creationId xmlns:a16="http://schemas.microsoft.com/office/drawing/2014/main" id="{DC1AC956-A42E-C3D9-7CA4-69AFE65ABA99}"/>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8692" name="Rectangle 6">
              <a:extLst>
                <a:ext uri="{FF2B5EF4-FFF2-40B4-BE49-F238E27FC236}">
                  <a16:creationId xmlns:a16="http://schemas.microsoft.com/office/drawing/2014/main" id="{D8553251-EFAB-15FC-3B17-B2D4032B15DD}"/>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8693" name="Line 7">
              <a:extLst>
                <a:ext uri="{FF2B5EF4-FFF2-40B4-BE49-F238E27FC236}">
                  <a16:creationId xmlns:a16="http://schemas.microsoft.com/office/drawing/2014/main" id="{C0F5C72B-7F0C-2025-EA42-B610B2951CFA}"/>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8675" name="Line 8">
            <a:extLst>
              <a:ext uri="{FF2B5EF4-FFF2-40B4-BE49-F238E27FC236}">
                <a16:creationId xmlns:a16="http://schemas.microsoft.com/office/drawing/2014/main" id="{D8060D59-68CC-67F9-CC6A-A4CAA2C3A862}"/>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8676" name="Oval 9">
            <a:extLst>
              <a:ext uri="{FF2B5EF4-FFF2-40B4-BE49-F238E27FC236}">
                <a16:creationId xmlns:a16="http://schemas.microsoft.com/office/drawing/2014/main" id="{1233CB00-BD57-004A-251C-E7D760169738}"/>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8677" name="Oval 10">
            <a:extLst>
              <a:ext uri="{FF2B5EF4-FFF2-40B4-BE49-F238E27FC236}">
                <a16:creationId xmlns:a16="http://schemas.microsoft.com/office/drawing/2014/main" id="{1C07ED0B-CFEE-519C-5C8B-833761CCC110}"/>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8678" name="Text Box 11">
            <a:extLst>
              <a:ext uri="{FF2B5EF4-FFF2-40B4-BE49-F238E27FC236}">
                <a16:creationId xmlns:a16="http://schemas.microsoft.com/office/drawing/2014/main" id="{509C4766-54E4-124E-50FB-0730855804A5}"/>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8679" name="Text Box 12">
            <a:extLst>
              <a:ext uri="{FF2B5EF4-FFF2-40B4-BE49-F238E27FC236}">
                <a16:creationId xmlns:a16="http://schemas.microsoft.com/office/drawing/2014/main" id="{0CE1612A-4124-51DE-5F2C-930D1097EF1C}"/>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8680" name="Line 13">
            <a:extLst>
              <a:ext uri="{FF2B5EF4-FFF2-40B4-BE49-F238E27FC236}">
                <a16:creationId xmlns:a16="http://schemas.microsoft.com/office/drawing/2014/main" id="{0A8760A6-0CAC-D300-37C5-9CFD37911B3C}"/>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8681" name="Text Box 14">
            <a:extLst>
              <a:ext uri="{FF2B5EF4-FFF2-40B4-BE49-F238E27FC236}">
                <a16:creationId xmlns:a16="http://schemas.microsoft.com/office/drawing/2014/main" id="{0BDA4700-3F84-FAE1-62A7-A2956D725138}"/>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8682" name="Oval 15">
            <a:extLst>
              <a:ext uri="{FF2B5EF4-FFF2-40B4-BE49-F238E27FC236}">
                <a16:creationId xmlns:a16="http://schemas.microsoft.com/office/drawing/2014/main" id="{D5AE80E7-5F62-BAE9-4992-128921108ED1}"/>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8683" name="Text Box 16">
            <a:extLst>
              <a:ext uri="{FF2B5EF4-FFF2-40B4-BE49-F238E27FC236}">
                <a16:creationId xmlns:a16="http://schemas.microsoft.com/office/drawing/2014/main" id="{0DD51BF6-7883-1813-90A5-F0A4639B7150}"/>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8684" name="Text Box 17">
            <a:extLst>
              <a:ext uri="{FF2B5EF4-FFF2-40B4-BE49-F238E27FC236}">
                <a16:creationId xmlns:a16="http://schemas.microsoft.com/office/drawing/2014/main" id="{ADA7B92D-5284-FE0A-60D0-0A4B6121E2C0}"/>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28685" name="Text Box 18">
            <a:extLst>
              <a:ext uri="{FF2B5EF4-FFF2-40B4-BE49-F238E27FC236}">
                <a16:creationId xmlns:a16="http://schemas.microsoft.com/office/drawing/2014/main" id="{F588F672-BF17-C75E-2AF0-DBB57AD8022F}"/>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28686" name="Text Box 19">
            <a:extLst>
              <a:ext uri="{FF2B5EF4-FFF2-40B4-BE49-F238E27FC236}">
                <a16:creationId xmlns:a16="http://schemas.microsoft.com/office/drawing/2014/main" id="{EAC60267-A460-E922-EB89-952399BB9EBA}"/>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28687" name="ZZ_Kopfleiste">
            <a:extLst>
              <a:ext uri="{FF2B5EF4-FFF2-40B4-BE49-F238E27FC236}">
                <a16:creationId xmlns:a16="http://schemas.microsoft.com/office/drawing/2014/main" id="{037E9C9E-71F8-194E-6250-6E59A9B9F2E6}"/>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8688" name="Slide Number Placeholder 1">
            <a:extLst>
              <a:ext uri="{FF2B5EF4-FFF2-40B4-BE49-F238E27FC236}">
                <a16:creationId xmlns:a16="http://schemas.microsoft.com/office/drawing/2014/main" id="{C5FB1E54-2FE0-107D-F7EA-5BD1CF03FC8D}"/>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a:t>
            </a:fld>
            <a:endParaRPr lang="de-DE" sz="800">
              <a:latin typeface="Segoe UI"/>
            </a:endParaRPr>
          </a:p>
        </p:txBody>
      </p:sp>
      <p:cxnSp>
        <p:nvCxnSpPr>
          <p:cNvPr id="28694" name="ZZ_Fusszeile_Linie"/>
          <p:cNvCxnSpPr/>
          <p:nvPr/>
        </p:nvCxnSpPr>
        <p:spPr>
          <a:xfrm>
            <a:off x="274320" y="6565392"/>
            <a:ext cx="11643360" cy="0"/>
          </a:xfrm>
          <a:prstGeom prst="line">
            <a:avLst/>
          </a:prstGeom>
          <a:ln w="6350">
            <a:solidFill>
              <a:srgbClr val="D7DBE0"/>
            </a:solidFill>
          </a:ln>
        </p:spPr>
      </p:cxnSp>
      <p:sp>
        <p:nvSpPr>
          <p:cNvPr id="2869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2">
            <a:extLst>
              <a:ext uri="{FF2B5EF4-FFF2-40B4-BE49-F238E27FC236}">
                <a16:creationId xmlns:a16="http://schemas.microsoft.com/office/drawing/2014/main" id="{5AB3AB81-4C18-A691-2467-76F15DA95D94}"/>
              </a:ext>
            </a:extLst>
          </p:cNvPr>
          <p:cNvGrpSpPr>
            <a:grpSpLocks/>
          </p:cNvGrpSpPr>
          <p:nvPr/>
        </p:nvGrpSpPr>
        <p:grpSpPr bwMode="auto">
          <a:xfrm>
            <a:off x="5665694" y="2785155"/>
            <a:ext cx="358588" cy="2653553"/>
            <a:chOff x="3696" y="2640"/>
            <a:chExt cx="240" cy="1392"/>
          </a:xfrm>
        </p:grpSpPr>
        <p:sp>
          <p:nvSpPr>
            <p:cNvPr id="29718" name="Oval 3">
              <a:extLst>
                <a:ext uri="{FF2B5EF4-FFF2-40B4-BE49-F238E27FC236}">
                  <a16:creationId xmlns:a16="http://schemas.microsoft.com/office/drawing/2014/main" id="{320FAF23-1E4A-D56D-D749-2114CE1D21D6}"/>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19" name="Rectangle 4">
              <a:extLst>
                <a:ext uri="{FF2B5EF4-FFF2-40B4-BE49-F238E27FC236}">
                  <a16:creationId xmlns:a16="http://schemas.microsoft.com/office/drawing/2014/main" id="{BA7F2364-038E-30A1-EE8C-9E45920CD8EA}"/>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20" name="Oval 5">
              <a:extLst>
                <a:ext uri="{FF2B5EF4-FFF2-40B4-BE49-F238E27FC236}">
                  <a16:creationId xmlns:a16="http://schemas.microsoft.com/office/drawing/2014/main" id="{AD5AA71A-69A7-0DCA-6D2F-B18F9AB96B7A}"/>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21" name="Rectangle 6">
              <a:extLst>
                <a:ext uri="{FF2B5EF4-FFF2-40B4-BE49-F238E27FC236}">
                  <a16:creationId xmlns:a16="http://schemas.microsoft.com/office/drawing/2014/main" id="{C1F1868F-1E08-BEB7-C704-BDC6D543C871}"/>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22" name="Line 7">
              <a:extLst>
                <a:ext uri="{FF2B5EF4-FFF2-40B4-BE49-F238E27FC236}">
                  <a16:creationId xmlns:a16="http://schemas.microsoft.com/office/drawing/2014/main" id="{26512149-1036-F530-B3F8-E59F72443096}"/>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29699" name="Line 8">
            <a:extLst>
              <a:ext uri="{FF2B5EF4-FFF2-40B4-BE49-F238E27FC236}">
                <a16:creationId xmlns:a16="http://schemas.microsoft.com/office/drawing/2014/main" id="{C50E80FF-77DF-47B0-D677-80C717784A2B}"/>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9700" name="Oval 9">
            <a:extLst>
              <a:ext uri="{FF2B5EF4-FFF2-40B4-BE49-F238E27FC236}">
                <a16:creationId xmlns:a16="http://schemas.microsoft.com/office/drawing/2014/main" id="{8464BC9A-A0E1-82D5-7F04-1A9141727860}"/>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01" name="Oval 10">
            <a:extLst>
              <a:ext uri="{FF2B5EF4-FFF2-40B4-BE49-F238E27FC236}">
                <a16:creationId xmlns:a16="http://schemas.microsoft.com/office/drawing/2014/main" id="{78CCFCE7-A43E-F34F-842F-BFAECB85A096}"/>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02" name="Text Box 11">
            <a:extLst>
              <a:ext uri="{FF2B5EF4-FFF2-40B4-BE49-F238E27FC236}">
                <a16:creationId xmlns:a16="http://schemas.microsoft.com/office/drawing/2014/main" id="{54583E15-24EB-48FD-2A36-14DD2AB4640E}"/>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29703" name="Text Box 12">
            <a:extLst>
              <a:ext uri="{FF2B5EF4-FFF2-40B4-BE49-F238E27FC236}">
                <a16:creationId xmlns:a16="http://schemas.microsoft.com/office/drawing/2014/main" id="{27D5330B-EB9C-0A8C-5954-2938EAE23505}"/>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29704" name="Line 13">
            <a:extLst>
              <a:ext uri="{FF2B5EF4-FFF2-40B4-BE49-F238E27FC236}">
                <a16:creationId xmlns:a16="http://schemas.microsoft.com/office/drawing/2014/main" id="{54B31585-1FBD-C528-7A79-AA0B75089CC8}"/>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9705" name="Text Box 14">
            <a:extLst>
              <a:ext uri="{FF2B5EF4-FFF2-40B4-BE49-F238E27FC236}">
                <a16:creationId xmlns:a16="http://schemas.microsoft.com/office/drawing/2014/main" id="{08660B28-435E-9C43-88DF-2DC47C7A2BF7}"/>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29706" name="Oval 15">
            <a:extLst>
              <a:ext uri="{FF2B5EF4-FFF2-40B4-BE49-F238E27FC236}">
                <a16:creationId xmlns:a16="http://schemas.microsoft.com/office/drawing/2014/main" id="{9BD70695-5215-0220-86E1-D1391150CED1}"/>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07" name="Text Box 16">
            <a:extLst>
              <a:ext uri="{FF2B5EF4-FFF2-40B4-BE49-F238E27FC236}">
                <a16:creationId xmlns:a16="http://schemas.microsoft.com/office/drawing/2014/main" id="{2918820D-5CDF-106D-A351-767A766EB12A}"/>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29708" name="Line 17">
            <a:extLst>
              <a:ext uri="{FF2B5EF4-FFF2-40B4-BE49-F238E27FC236}">
                <a16:creationId xmlns:a16="http://schemas.microsoft.com/office/drawing/2014/main" id="{1DC7B5F5-56A5-B6E4-1518-BBF6383F7D9E}"/>
              </a:ext>
            </a:extLst>
          </p:cNvPr>
          <p:cNvSpPr>
            <a:spLocks noChangeShapeType="1"/>
          </p:cNvSpPr>
          <p:nvPr/>
        </p:nvSpPr>
        <p:spPr bwMode="auto">
          <a:xfrm>
            <a:off x="5235388" y="3645767"/>
            <a:ext cx="1721224"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29709" name="Text Box 18">
            <a:extLst>
              <a:ext uri="{FF2B5EF4-FFF2-40B4-BE49-F238E27FC236}">
                <a16:creationId xmlns:a16="http://schemas.microsoft.com/office/drawing/2014/main" id="{B762FE3B-4AF0-F63D-5671-CEE3C18C49BA}"/>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29710" name="Oval 19">
            <a:extLst>
              <a:ext uri="{FF2B5EF4-FFF2-40B4-BE49-F238E27FC236}">
                <a16:creationId xmlns:a16="http://schemas.microsoft.com/office/drawing/2014/main" id="{8815A2EA-78FA-201A-E2C7-BBF4F6F395FB}"/>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11" name="Oval 20">
            <a:extLst>
              <a:ext uri="{FF2B5EF4-FFF2-40B4-BE49-F238E27FC236}">
                <a16:creationId xmlns:a16="http://schemas.microsoft.com/office/drawing/2014/main" id="{8599862D-940D-06AD-FB1A-C625F2018FEF}"/>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12" name="Oval 21">
            <a:extLst>
              <a:ext uri="{FF2B5EF4-FFF2-40B4-BE49-F238E27FC236}">
                <a16:creationId xmlns:a16="http://schemas.microsoft.com/office/drawing/2014/main" id="{538BD9C7-6EA5-3672-0696-89E5A9F65347}"/>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29713" name="Text Box 22">
            <a:extLst>
              <a:ext uri="{FF2B5EF4-FFF2-40B4-BE49-F238E27FC236}">
                <a16:creationId xmlns:a16="http://schemas.microsoft.com/office/drawing/2014/main" id="{D532F972-08E6-DEE5-6487-56A9B6584BA9}"/>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29714" name="Text Box 23">
            <a:extLst>
              <a:ext uri="{FF2B5EF4-FFF2-40B4-BE49-F238E27FC236}">
                <a16:creationId xmlns:a16="http://schemas.microsoft.com/office/drawing/2014/main" id="{BD30BE18-A0BA-9CEE-4FFF-EA1E7719ED1C}"/>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29715" name="Text Box 24">
            <a:extLst>
              <a:ext uri="{FF2B5EF4-FFF2-40B4-BE49-F238E27FC236}">
                <a16:creationId xmlns:a16="http://schemas.microsoft.com/office/drawing/2014/main" id="{954A5A3F-3BA6-527B-671C-88A6A9296289}"/>
              </a:ext>
            </a:extLst>
          </p:cNvPr>
          <p:cNvSpPr txBox="1">
            <a:spLocks noChangeArrowheads="1"/>
          </p:cNvSpPr>
          <p:nvPr/>
        </p:nvSpPr>
        <p:spPr bwMode="auto">
          <a:xfrm>
            <a:off x="7189694" y="1685484"/>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E2F6E6"/>
                </a:solidFill>
              </a:rPr>
              <a:t>Strahl durch den sekundären Brennpunkt</a:t>
            </a:r>
            <a:endParaRPr lang="en-US" altLang="en-US" sz="1129" dirty="0">
              <a:solidFill>
                <a:srgbClr val="E2F6E6"/>
              </a:solidFill>
            </a:endParaRPr>
          </a:p>
          <a:p>
            <a:pPr eaLnBrk="1" hangingPunct="1">
              <a:lnSpc>
                <a:spcPct val="90000"/>
              </a:lnSpc>
              <a:spcBef>
                <a:spcPct val="0"/>
              </a:spcBef>
              <a:buClrTx/>
              <a:buSzTx/>
              <a:buFontTx/>
              <a:buNone/>
            </a:pPr>
            <a:r>
              <a:rPr lang="de-DE" altLang="en-US" sz="1129" dirty="0">
                <a:solidFill>
                  <a:srgbClr val="E2F6E6"/>
                </a:solidFill>
              </a:rPr>
              <a:t>Strahl durch den primären Brennpunkt</a:t>
            </a:r>
            <a:endParaRPr lang="en-US" altLang="en-US" sz="1129" dirty="0">
              <a:solidFill>
                <a:srgbClr val="E2F6E6"/>
              </a:solidFill>
            </a:endParaRPr>
          </a:p>
        </p:txBody>
      </p:sp>
      <p:sp>
        <p:nvSpPr>
          <p:cNvPr id="29716" name="ZZ_Kopfleiste">
            <a:extLst>
              <a:ext uri="{FF2B5EF4-FFF2-40B4-BE49-F238E27FC236}">
                <a16:creationId xmlns:a16="http://schemas.microsoft.com/office/drawing/2014/main" id="{A84CDFF3-3158-DB1A-6B0D-3E9E62BD388A}"/>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29717" name="Slide Number Placeholder 1">
            <a:extLst>
              <a:ext uri="{FF2B5EF4-FFF2-40B4-BE49-F238E27FC236}">
                <a16:creationId xmlns:a16="http://schemas.microsoft.com/office/drawing/2014/main" id="{787F521E-468D-798E-FCA4-C2945E5622B3}"/>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a:t>
            </a:fld>
            <a:endParaRPr lang="de-DE" sz="800">
              <a:latin typeface="Segoe UI"/>
            </a:endParaRPr>
          </a:p>
        </p:txBody>
      </p:sp>
      <p:cxnSp>
        <p:nvCxnSpPr>
          <p:cNvPr id="29723" name="ZZ_Fusszeile_Linie"/>
          <p:cNvCxnSpPr/>
          <p:nvPr/>
        </p:nvCxnSpPr>
        <p:spPr>
          <a:xfrm>
            <a:off x="274320" y="6565392"/>
            <a:ext cx="11643360" cy="0"/>
          </a:xfrm>
          <a:prstGeom prst="line">
            <a:avLst/>
          </a:prstGeom>
          <a:ln w="6350">
            <a:solidFill>
              <a:srgbClr val="D7DBE0"/>
            </a:solidFill>
          </a:ln>
        </p:spPr>
      </p:cxnSp>
      <p:sp>
        <p:nvSpPr>
          <p:cNvPr id="2972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2">
            <a:extLst>
              <a:ext uri="{FF2B5EF4-FFF2-40B4-BE49-F238E27FC236}">
                <a16:creationId xmlns:a16="http://schemas.microsoft.com/office/drawing/2014/main" id="{D96FFA2B-E8C8-696B-2C90-344330C299CE}"/>
              </a:ext>
            </a:extLst>
          </p:cNvPr>
          <p:cNvGrpSpPr>
            <a:grpSpLocks/>
          </p:cNvGrpSpPr>
          <p:nvPr/>
        </p:nvGrpSpPr>
        <p:grpSpPr bwMode="auto">
          <a:xfrm>
            <a:off x="5665694" y="2785155"/>
            <a:ext cx="358588" cy="2653553"/>
            <a:chOff x="3696" y="2640"/>
            <a:chExt cx="240" cy="1392"/>
          </a:xfrm>
        </p:grpSpPr>
        <p:sp>
          <p:nvSpPr>
            <p:cNvPr id="30744" name="Oval 3">
              <a:extLst>
                <a:ext uri="{FF2B5EF4-FFF2-40B4-BE49-F238E27FC236}">
                  <a16:creationId xmlns:a16="http://schemas.microsoft.com/office/drawing/2014/main" id="{08B4FED3-EFE5-D925-72B6-538A4CCA796A}"/>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45" name="Rectangle 4">
              <a:extLst>
                <a:ext uri="{FF2B5EF4-FFF2-40B4-BE49-F238E27FC236}">
                  <a16:creationId xmlns:a16="http://schemas.microsoft.com/office/drawing/2014/main" id="{5FB3D303-6844-74D5-4C39-7601B15F9378}"/>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46" name="Oval 5">
              <a:extLst>
                <a:ext uri="{FF2B5EF4-FFF2-40B4-BE49-F238E27FC236}">
                  <a16:creationId xmlns:a16="http://schemas.microsoft.com/office/drawing/2014/main" id="{21B3B6BF-95B6-5248-9CA5-56CC47137F46}"/>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47" name="Rectangle 6">
              <a:extLst>
                <a:ext uri="{FF2B5EF4-FFF2-40B4-BE49-F238E27FC236}">
                  <a16:creationId xmlns:a16="http://schemas.microsoft.com/office/drawing/2014/main" id="{AD72DA46-7F5B-3F9F-7120-B2AF3AB454FE}"/>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48" name="Line 7">
              <a:extLst>
                <a:ext uri="{FF2B5EF4-FFF2-40B4-BE49-F238E27FC236}">
                  <a16:creationId xmlns:a16="http://schemas.microsoft.com/office/drawing/2014/main" id="{C7C406F8-DE12-AB09-B64C-85E4485CF3EF}"/>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0723" name="Line 8">
            <a:extLst>
              <a:ext uri="{FF2B5EF4-FFF2-40B4-BE49-F238E27FC236}">
                <a16:creationId xmlns:a16="http://schemas.microsoft.com/office/drawing/2014/main" id="{81F32DBD-1CBA-0FBB-BAA8-D1F287DF7900}"/>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0724" name="Oval 9">
            <a:extLst>
              <a:ext uri="{FF2B5EF4-FFF2-40B4-BE49-F238E27FC236}">
                <a16:creationId xmlns:a16="http://schemas.microsoft.com/office/drawing/2014/main" id="{8D804ACF-B4E7-1E29-072C-D937BF5E43A3}"/>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25" name="Oval 10">
            <a:extLst>
              <a:ext uri="{FF2B5EF4-FFF2-40B4-BE49-F238E27FC236}">
                <a16:creationId xmlns:a16="http://schemas.microsoft.com/office/drawing/2014/main" id="{18FB95EB-A65A-ED48-FA2F-90FAB5B21E83}"/>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26" name="Text Box 11">
            <a:extLst>
              <a:ext uri="{FF2B5EF4-FFF2-40B4-BE49-F238E27FC236}">
                <a16:creationId xmlns:a16="http://schemas.microsoft.com/office/drawing/2014/main" id="{4C28BC9A-4F01-85E4-4C7A-7183DA6E103C}"/>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0727" name="Text Box 12">
            <a:extLst>
              <a:ext uri="{FF2B5EF4-FFF2-40B4-BE49-F238E27FC236}">
                <a16:creationId xmlns:a16="http://schemas.microsoft.com/office/drawing/2014/main" id="{09D585C0-B2AB-FB3D-9DB4-540D47E52E3A}"/>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0728" name="Line 13">
            <a:extLst>
              <a:ext uri="{FF2B5EF4-FFF2-40B4-BE49-F238E27FC236}">
                <a16:creationId xmlns:a16="http://schemas.microsoft.com/office/drawing/2014/main" id="{B1846736-6A06-8875-6670-869D4CC1305D}"/>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0729" name="Text Box 14">
            <a:extLst>
              <a:ext uri="{FF2B5EF4-FFF2-40B4-BE49-F238E27FC236}">
                <a16:creationId xmlns:a16="http://schemas.microsoft.com/office/drawing/2014/main" id="{59D20C92-A72E-C4BD-EA4E-88CB6C97636B}"/>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0730" name="Oval 15">
            <a:extLst>
              <a:ext uri="{FF2B5EF4-FFF2-40B4-BE49-F238E27FC236}">
                <a16:creationId xmlns:a16="http://schemas.microsoft.com/office/drawing/2014/main" id="{E9BF9620-0496-6697-CE59-747EDA46A7F9}"/>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31" name="Text Box 16">
            <a:extLst>
              <a:ext uri="{FF2B5EF4-FFF2-40B4-BE49-F238E27FC236}">
                <a16:creationId xmlns:a16="http://schemas.microsoft.com/office/drawing/2014/main" id="{36FCDB80-8D7D-4C71-AC62-FA5D4DE014D0}"/>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0732" name="Line 17">
            <a:extLst>
              <a:ext uri="{FF2B5EF4-FFF2-40B4-BE49-F238E27FC236}">
                <a16:creationId xmlns:a16="http://schemas.microsoft.com/office/drawing/2014/main" id="{886F33FB-091A-99CC-CEC4-B255E2970B8E}"/>
              </a:ext>
            </a:extLst>
          </p:cNvPr>
          <p:cNvSpPr>
            <a:spLocks noChangeShapeType="1"/>
          </p:cNvSpPr>
          <p:nvPr/>
        </p:nvSpPr>
        <p:spPr bwMode="auto">
          <a:xfrm>
            <a:off x="5235388" y="3645767"/>
            <a:ext cx="1721224"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0733" name="Line 18">
            <a:extLst>
              <a:ext uri="{FF2B5EF4-FFF2-40B4-BE49-F238E27FC236}">
                <a16:creationId xmlns:a16="http://schemas.microsoft.com/office/drawing/2014/main" id="{1A92FA0C-FA85-2AB8-139F-B5DDFCF429E9}"/>
              </a:ext>
            </a:extLst>
          </p:cNvPr>
          <p:cNvSpPr>
            <a:spLocks noChangeShapeType="1"/>
          </p:cNvSpPr>
          <p:nvPr/>
        </p:nvSpPr>
        <p:spPr bwMode="auto">
          <a:xfrm>
            <a:off x="5235388" y="3645767"/>
            <a:ext cx="645459"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0734" name="Line 19">
            <a:extLst>
              <a:ext uri="{FF2B5EF4-FFF2-40B4-BE49-F238E27FC236}">
                <a16:creationId xmlns:a16="http://schemas.microsoft.com/office/drawing/2014/main" id="{CAC19989-345C-4EC6-3324-9D7BE48E2BB0}"/>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0735" name="Text Box 20">
            <a:extLst>
              <a:ext uri="{FF2B5EF4-FFF2-40B4-BE49-F238E27FC236}">
                <a16:creationId xmlns:a16="http://schemas.microsoft.com/office/drawing/2014/main" id="{1AD84B9D-9052-CD5D-22F3-931CED1FECBC}"/>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30736" name="Oval 21">
            <a:extLst>
              <a:ext uri="{FF2B5EF4-FFF2-40B4-BE49-F238E27FC236}">
                <a16:creationId xmlns:a16="http://schemas.microsoft.com/office/drawing/2014/main" id="{D5569ADD-D6A5-73B4-CCCF-FFF7F61D769A}"/>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37" name="Oval 22">
            <a:extLst>
              <a:ext uri="{FF2B5EF4-FFF2-40B4-BE49-F238E27FC236}">
                <a16:creationId xmlns:a16="http://schemas.microsoft.com/office/drawing/2014/main" id="{BEFEA977-2A4F-6CDF-39D4-44E5D6C67536}"/>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38" name="Oval 23">
            <a:extLst>
              <a:ext uri="{FF2B5EF4-FFF2-40B4-BE49-F238E27FC236}">
                <a16:creationId xmlns:a16="http://schemas.microsoft.com/office/drawing/2014/main" id="{0F2097CB-DC47-66D9-076C-EE38DD856EB1}"/>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0739" name="Text Box 24">
            <a:extLst>
              <a:ext uri="{FF2B5EF4-FFF2-40B4-BE49-F238E27FC236}">
                <a16:creationId xmlns:a16="http://schemas.microsoft.com/office/drawing/2014/main" id="{33BF7683-E239-E034-C53A-C46460D4C965}"/>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30740" name="Text Box 25">
            <a:extLst>
              <a:ext uri="{FF2B5EF4-FFF2-40B4-BE49-F238E27FC236}">
                <a16:creationId xmlns:a16="http://schemas.microsoft.com/office/drawing/2014/main" id="{1C0236DA-9316-6D3E-0BB5-96A268CE0B2E}"/>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30741" name="Text Box 26">
            <a:extLst>
              <a:ext uri="{FF2B5EF4-FFF2-40B4-BE49-F238E27FC236}">
                <a16:creationId xmlns:a16="http://schemas.microsoft.com/office/drawing/2014/main" id="{30D0549B-3347-802B-FF62-9118A7223F35}"/>
              </a:ext>
            </a:extLst>
          </p:cNvPr>
          <p:cNvSpPr txBox="1">
            <a:spLocks noChangeArrowheads="1"/>
          </p:cNvSpPr>
          <p:nvPr/>
        </p:nvSpPr>
        <p:spPr bwMode="auto">
          <a:xfrm>
            <a:off x="7189694" y="1685484"/>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1A5FB4"/>
                </a:solidFill>
              </a:rPr>
              <a:t>Strahl durch den sekundären Brennpunkt</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E2F6E6"/>
                </a:solidFill>
              </a:rPr>
              <a:t>Strahl durch den primären Brennpunkt</a:t>
            </a:r>
            <a:endParaRPr lang="en-US" altLang="en-US" sz="1129" dirty="0">
              <a:solidFill>
                <a:srgbClr val="E2F6E6"/>
              </a:solidFill>
            </a:endParaRPr>
          </a:p>
        </p:txBody>
      </p:sp>
      <p:sp>
        <p:nvSpPr>
          <p:cNvPr id="30742" name="ZZ_Kopfleiste">
            <a:extLst>
              <a:ext uri="{FF2B5EF4-FFF2-40B4-BE49-F238E27FC236}">
                <a16:creationId xmlns:a16="http://schemas.microsoft.com/office/drawing/2014/main" id="{721B66B0-CF8E-0FD0-66F9-3A4FC283B7F0}"/>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0743" name="Slide Number Placeholder 1">
            <a:extLst>
              <a:ext uri="{FF2B5EF4-FFF2-40B4-BE49-F238E27FC236}">
                <a16:creationId xmlns:a16="http://schemas.microsoft.com/office/drawing/2014/main" id="{35A410C7-39AB-61C2-36BF-B08FFF86E489}"/>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a:t>
            </a:fld>
            <a:endParaRPr lang="de-DE" sz="800">
              <a:latin typeface="Segoe UI"/>
            </a:endParaRPr>
          </a:p>
        </p:txBody>
      </p:sp>
      <p:cxnSp>
        <p:nvCxnSpPr>
          <p:cNvPr id="30749" name="ZZ_Fusszeile_Linie"/>
          <p:cNvCxnSpPr/>
          <p:nvPr/>
        </p:nvCxnSpPr>
        <p:spPr>
          <a:xfrm>
            <a:off x="274320" y="6565392"/>
            <a:ext cx="11643360" cy="0"/>
          </a:xfrm>
          <a:prstGeom prst="line">
            <a:avLst/>
          </a:prstGeom>
          <a:ln w="6350">
            <a:solidFill>
              <a:srgbClr val="D7DBE0"/>
            </a:solidFill>
          </a:ln>
        </p:spPr>
      </p:cxnSp>
      <p:sp>
        <p:nvSpPr>
          <p:cNvPr id="3075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2">
            <a:extLst>
              <a:ext uri="{FF2B5EF4-FFF2-40B4-BE49-F238E27FC236}">
                <a16:creationId xmlns:a16="http://schemas.microsoft.com/office/drawing/2014/main" id="{A8E775E0-F6D8-6183-29AE-CFB9F1942E50}"/>
              </a:ext>
            </a:extLst>
          </p:cNvPr>
          <p:cNvGrpSpPr>
            <a:grpSpLocks/>
          </p:cNvGrpSpPr>
          <p:nvPr/>
        </p:nvGrpSpPr>
        <p:grpSpPr bwMode="auto">
          <a:xfrm>
            <a:off x="5665694" y="2785155"/>
            <a:ext cx="358588" cy="2653553"/>
            <a:chOff x="3696" y="2640"/>
            <a:chExt cx="240" cy="1392"/>
          </a:xfrm>
        </p:grpSpPr>
        <p:sp>
          <p:nvSpPr>
            <p:cNvPr id="31773" name="Oval 3">
              <a:extLst>
                <a:ext uri="{FF2B5EF4-FFF2-40B4-BE49-F238E27FC236}">
                  <a16:creationId xmlns:a16="http://schemas.microsoft.com/office/drawing/2014/main" id="{059BC7B5-FC66-9942-1636-F498EE5AD14D}"/>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74" name="Rectangle 4">
              <a:extLst>
                <a:ext uri="{FF2B5EF4-FFF2-40B4-BE49-F238E27FC236}">
                  <a16:creationId xmlns:a16="http://schemas.microsoft.com/office/drawing/2014/main" id="{33941EEB-08E9-EDDD-B200-1EB493D0F9D4}"/>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75" name="Oval 5">
              <a:extLst>
                <a:ext uri="{FF2B5EF4-FFF2-40B4-BE49-F238E27FC236}">
                  <a16:creationId xmlns:a16="http://schemas.microsoft.com/office/drawing/2014/main" id="{81B1F383-0B05-1493-8B93-9DCBA3BF10E0}"/>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76" name="Rectangle 6">
              <a:extLst>
                <a:ext uri="{FF2B5EF4-FFF2-40B4-BE49-F238E27FC236}">
                  <a16:creationId xmlns:a16="http://schemas.microsoft.com/office/drawing/2014/main" id="{D779C0A7-A32D-8F56-A600-BEED18DCAF18}"/>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77" name="Line 7">
              <a:extLst>
                <a:ext uri="{FF2B5EF4-FFF2-40B4-BE49-F238E27FC236}">
                  <a16:creationId xmlns:a16="http://schemas.microsoft.com/office/drawing/2014/main" id="{BD1E3281-71C6-B236-0F01-FD3E0E8C779B}"/>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1747" name="Line 8">
            <a:extLst>
              <a:ext uri="{FF2B5EF4-FFF2-40B4-BE49-F238E27FC236}">
                <a16:creationId xmlns:a16="http://schemas.microsoft.com/office/drawing/2014/main" id="{7A59E7C0-B1F6-7073-A92B-EF1D340E911E}"/>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48" name="Oval 9">
            <a:extLst>
              <a:ext uri="{FF2B5EF4-FFF2-40B4-BE49-F238E27FC236}">
                <a16:creationId xmlns:a16="http://schemas.microsoft.com/office/drawing/2014/main" id="{A4762999-6A40-4C65-6368-1EFA1917BA4E}"/>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49" name="Oval 10">
            <a:extLst>
              <a:ext uri="{FF2B5EF4-FFF2-40B4-BE49-F238E27FC236}">
                <a16:creationId xmlns:a16="http://schemas.microsoft.com/office/drawing/2014/main" id="{D4BE2EC3-D18C-2326-9F46-894D5E1353BE}"/>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50" name="Text Box 11">
            <a:extLst>
              <a:ext uri="{FF2B5EF4-FFF2-40B4-BE49-F238E27FC236}">
                <a16:creationId xmlns:a16="http://schemas.microsoft.com/office/drawing/2014/main" id="{C841C94D-435C-7BFC-91BB-27D6E28B9E62}"/>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1751" name="Text Box 12">
            <a:extLst>
              <a:ext uri="{FF2B5EF4-FFF2-40B4-BE49-F238E27FC236}">
                <a16:creationId xmlns:a16="http://schemas.microsoft.com/office/drawing/2014/main" id="{EF3781CD-3B95-2DD7-6DA1-B9721F45F022}"/>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1752" name="Line 13">
            <a:extLst>
              <a:ext uri="{FF2B5EF4-FFF2-40B4-BE49-F238E27FC236}">
                <a16:creationId xmlns:a16="http://schemas.microsoft.com/office/drawing/2014/main" id="{44B7D09B-7A7F-8839-F001-8962A14DE4EA}"/>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53" name="Text Box 14">
            <a:extLst>
              <a:ext uri="{FF2B5EF4-FFF2-40B4-BE49-F238E27FC236}">
                <a16:creationId xmlns:a16="http://schemas.microsoft.com/office/drawing/2014/main" id="{32ED756F-46CF-7863-8C42-65ED38925F19}"/>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1754" name="Oval 15">
            <a:extLst>
              <a:ext uri="{FF2B5EF4-FFF2-40B4-BE49-F238E27FC236}">
                <a16:creationId xmlns:a16="http://schemas.microsoft.com/office/drawing/2014/main" id="{302BDFAC-0318-FF60-DCFF-83C6F629EA69}"/>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55" name="Text Box 16">
            <a:extLst>
              <a:ext uri="{FF2B5EF4-FFF2-40B4-BE49-F238E27FC236}">
                <a16:creationId xmlns:a16="http://schemas.microsoft.com/office/drawing/2014/main" id="{EF3F376C-EF9E-0314-A156-9782A99C768D}"/>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1756" name="Line 17">
            <a:extLst>
              <a:ext uri="{FF2B5EF4-FFF2-40B4-BE49-F238E27FC236}">
                <a16:creationId xmlns:a16="http://schemas.microsoft.com/office/drawing/2014/main" id="{B7BFCED4-8AD7-BC1B-D97E-E3ADF63C88C8}"/>
              </a:ext>
            </a:extLst>
          </p:cNvPr>
          <p:cNvSpPr>
            <a:spLocks noChangeShapeType="1"/>
          </p:cNvSpPr>
          <p:nvPr/>
        </p:nvSpPr>
        <p:spPr bwMode="auto">
          <a:xfrm>
            <a:off x="5235388" y="3645767"/>
            <a:ext cx="1721224"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57" name="Line 18">
            <a:extLst>
              <a:ext uri="{FF2B5EF4-FFF2-40B4-BE49-F238E27FC236}">
                <a16:creationId xmlns:a16="http://schemas.microsoft.com/office/drawing/2014/main" id="{01C53048-04B6-C05D-991B-8AD36B8DA605}"/>
              </a:ext>
            </a:extLst>
          </p:cNvPr>
          <p:cNvSpPr>
            <a:spLocks noChangeShapeType="1"/>
          </p:cNvSpPr>
          <p:nvPr/>
        </p:nvSpPr>
        <p:spPr bwMode="auto">
          <a:xfrm>
            <a:off x="5235388" y="3645767"/>
            <a:ext cx="645459"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58" name="Line 19">
            <a:extLst>
              <a:ext uri="{FF2B5EF4-FFF2-40B4-BE49-F238E27FC236}">
                <a16:creationId xmlns:a16="http://schemas.microsoft.com/office/drawing/2014/main" id="{D9837CDD-63E8-25EF-CD20-E82464CC6F13}"/>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59" name="Line 20">
            <a:extLst>
              <a:ext uri="{FF2B5EF4-FFF2-40B4-BE49-F238E27FC236}">
                <a16:creationId xmlns:a16="http://schemas.microsoft.com/office/drawing/2014/main" id="{69B65470-A86A-BDAF-91A5-8461745CF8C0}"/>
              </a:ext>
            </a:extLst>
          </p:cNvPr>
          <p:cNvSpPr>
            <a:spLocks noChangeShapeType="1"/>
          </p:cNvSpPr>
          <p:nvPr/>
        </p:nvSpPr>
        <p:spPr bwMode="auto">
          <a:xfrm flipV="1">
            <a:off x="5235388" y="3287178"/>
            <a:ext cx="645459" cy="358588"/>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60" name="Line 21">
            <a:extLst>
              <a:ext uri="{FF2B5EF4-FFF2-40B4-BE49-F238E27FC236}">
                <a16:creationId xmlns:a16="http://schemas.microsoft.com/office/drawing/2014/main" id="{E0D032FA-7107-078A-8B85-B15CC635E0C6}"/>
              </a:ext>
            </a:extLst>
          </p:cNvPr>
          <p:cNvSpPr>
            <a:spLocks noChangeShapeType="1"/>
          </p:cNvSpPr>
          <p:nvPr/>
        </p:nvSpPr>
        <p:spPr bwMode="auto">
          <a:xfrm flipH="1">
            <a:off x="3801035" y="3645767"/>
            <a:ext cx="1434353" cy="788894"/>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61" name="Line 22">
            <a:extLst>
              <a:ext uri="{FF2B5EF4-FFF2-40B4-BE49-F238E27FC236}">
                <a16:creationId xmlns:a16="http://schemas.microsoft.com/office/drawing/2014/main" id="{6DF51444-1535-21D8-4BCE-9BCE1F00148D}"/>
              </a:ext>
            </a:extLst>
          </p:cNvPr>
          <p:cNvSpPr>
            <a:spLocks noChangeShapeType="1"/>
          </p:cNvSpPr>
          <p:nvPr/>
        </p:nvSpPr>
        <p:spPr bwMode="auto">
          <a:xfrm>
            <a:off x="5880847" y="3287178"/>
            <a:ext cx="236668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62" name="Text Box 23">
            <a:extLst>
              <a:ext uri="{FF2B5EF4-FFF2-40B4-BE49-F238E27FC236}">
                <a16:creationId xmlns:a16="http://schemas.microsoft.com/office/drawing/2014/main" id="{7C582CAF-77C0-3127-4259-D00C94C33ED1}"/>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31763" name="Oval 24">
            <a:extLst>
              <a:ext uri="{FF2B5EF4-FFF2-40B4-BE49-F238E27FC236}">
                <a16:creationId xmlns:a16="http://schemas.microsoft.com/office/drawing/2014/main" id="{2BAECC8A-24F7-74AB-156D-7B00A8A930FA}"/>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64" name="Oval 25">
            <a:extLst>
              <a:ext uri="{FF2B5EF4-FFF2-40B4-BE49-F238E27FC236}">
                <a16:creationId xmlns:a16="http://schemas.microsoft.com/office/drawing/2014/main" id="{01D989F2-74F8-3FD4-22FF-254911BCE484}"/>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65" name="Oval 26">
            <a:extLst>
              <a:ext uri="{FF2B5EF4-FFF2-40B4-BE49-F238E27FC236}">
                <a16:creationId xmlns:a16="http://schemas.microsoft.com/office/drawing/2014/main" id="{680B6A49-EBAD-3072-646D-5F5852E38718}"/>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1766" name="Text Box 27">
            <a:extLst>
              <a:ext uri="{FF2B5EF4-FFF2-40B4-BE49-F238E27FC236}">
                <a16:creationId xmlns:a16="http://schemas.microsoft.com/office/drawing/2014/main" id="{3AD397CD-1D88-DE2F-9040-3FE64472129A}"/>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31767" name="Text Box 28">
            <a:extLst>
              <a:ext uri="{FF2B5EF4-FFF2-40B4-BE49-F238E27FC236}">
                <a16:creationId xmlns:a16="http://schemas.microsoft.com/office/drawing/2014/main" id="{569BCD06-B872-6F62-EE5C-362A2B07B54A}"/>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31768" name="Text Box 29">
            <a:extLst>
              <a:ext uri="{FF2B5EF4-FFF2-40B4-BE49-F238E27FC236}">
                <a16:creationId xmlns:a16="http://schemas.microsoft.com/office/drawing/2014/main" id="{905620C4-E205-3315-198F-24DAE7BA8481}"/>
              </a:ext>
            </a:extLst>
          </p:cNvPr>
          <p:cNvSpPr txBox="1">
            <a:spLocks noChangeArrowheads="1"/>
          </p:cNvSpPr>
          <p:nvPr/>
        </p:nvSpPr>
        <p:spPr bwMode="auto">
          <a:xfrm>
            <a:off x="7189694" y="1685484"/>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1A5FB4"/>
                </a:solidFill>
              </a:rPr>
              <a:t>Strahl durch den sekundären Brennpunkt</a:t>
            </a:r>
            <a:endParaRPr lang="en-US" altLang="en-US" sz="1129" dirty="0">
              <a:solidFill>
                <a:srgbClr val="1A5FB4"/>
              </a:solidFill>
            </a:endParaRPr>
          </a:p>
          <a:p>
            <a:pPr eaLnBrk="1" hangingPunct="1">
              <a:lnSpc>
                <a:spcPct val="90000"/>
              </a:lnSpc>
              <a:spcBef>
                <a:spcPct val="0"/>
              </a:spcBef>
              <a:buClrTx/>
              <a:buSzTx/>
              <a:buFontTx/>
              <a:buNone/>
            </a:pPr>
            <a:r>
              <a:rPr lang="en-US" altLang="en-US" sz="1129" dirty="0">
                <a:solidFill>
                  <a:srgbClr val="1A5FB4"/>
                </a:solidFill>
              </a:rPr>
              <a:t>Strahl </a:t>
            </a:r>
            <a:r>
              <a:rPr lang="en-US" altLang="en-US" sz="1129" dirty="0" err="1">
                <a:solidFill>
                  <a:srgbClr val="1A5FB4"/>
                </a:solidFill>
              </a:rPr>
              <a:t>durch</a:t>
            </a:r>
            <a:r>
              <a:rPr lang="en-US" altLang="en-US" sz="1129" dirty="0">
                <a:solidFill>
                  <a:srgbClr val="1A5FB4"/>
                </a:solidFill>
              </a:rPr>
              <a:t> den </a:t>
            </a:r>
            <a:r>
              <a:rPr lang="en-US" altLang="en-US" sz="1129" dirty="0" err="1">
                <a:solidFill>
                  <a:srgbClr val="1A5FB4"/>
                </a:solidFill>
              </a:rPr>
              <a:t>Primären</a:t>
            </a:r>
            <a:r>
              <a:rPr lang="en-US" altLang="en-US" sz="1129" dirty="0">
                <a:solidFill>
                  <a:srgbClr val="1A5FB4"/>
                </a:solidFill>
              </a:rPr>
              <a:t> </a:t>
            </a:r>
            <a:r>
              <a:rPr lang="en-US" altLang="en-US" sz="1129" dirty="0" err="1">
                <a:solidFill>
                  <a:srgbClr val="1A5FB4"/>
                </a:solidFill>
              </a:rPr>
              <a:t>Brennpunkt</a:t>
            </a:r>
            <a:endParaRPr lang="en-US" altLang="en-US" sz="1129" dirty="0">
              <a:solidFill>
                <a:srgbClr val="1A5FB4"/>
              </a:solidFill>
            </a:endParaRPr>
          </a:p>
        </p:txBody>
      </p:sp>
      <p:sp>
        <p:nvSpPr>
          <p:cNvPr id="31769" name="Line 30">
            <a:extLst>
              <a:ext uri="{FF2B5EF4-FFF2-40B4-BE49-F238E27FC236}">
                <a16:creationId xmlns:a16="http://schemas.microsoft.com/office/drawing/2014/main" id="{AD60B04F-A262-9595-3C33-D0E8A455126C}"/>
              </a:ext>
            </a:extLst>
          </p:cNvPr>
          <p:cNvSpPr>
            <a:spLocks noChangeShapeType="1"/>
          </p:cNvSpPr>
          <p:nvPr/>
        </p:nvSpPr>
        <p:spPr bwMode="auto">
          <a:xfrm>
            <a:off x="4303059" y="2856872"/>
            <a:ext cx="1075765" cy="645459"/>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1770" name="Text Box 31">
            <a:extLst>
              <a:ext uri="{FF2B5EF4-FFF2-40B4-BE49-F238E27FC236}">
                <a16:creationId xmlns:a16="http://schemas.microsoft.com/office/drawing/2014/main" id="{4528C9F0-63E0-BCEE-F33E-C8E02A864276}"/>
              </a:ext>
            </a:extLst>
          </p:cNvPr>
          <p:cNvSpPr txBox="1">
            <a:spLocks noChangeArrowheads="1"/>
          </p:cNvSpPr>
          <p:nvPr/>
        </p:nvSpPr>
        <p:spPr bwMode="auto">
          <a:xfrm>
            <a:off x="1979706" y="1960402"/>
            <a:ext cx="2366682" cy="1709271"/>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(Zwar durchlief dieser Strahl den primären Brennpunkt nicht. Seine Bahn zur Linse entspricht jedoch genau der, die er genommen hätte, wenn er ihn durchlaufen hätte. Daher wird er </a:t>
            </a:r>
            <a:r>
              <a:rPr lang="en-US" altLang="en-US" sz="1129" b="1" i="1"/>
              <a:t>so</a:t>
            </a:r>
            <a:r>
              <a:rPr lang="en-US" altLang="en-US" sz="1129"/>
              <a:t> gebrochen, </a:t>
            </a:r>
            <a:r>
              <a:rPr lang="en-US" altLang="en-US" sz="1129" b="1" i="1"/>
              <a:t>als </a:t>
            </a:r>
            <a:r>
              <a:rPr lang="en-US" altLang="en-US" sz="1129"/>
              <a:t>hätte er den primären Brennpunkt durchlaufen.)</a:t>
            </a:r>
          </a:p>
        </p:txBody>
      </p:sp>
      <p:sp>
        <p:nvSpPr>
          <p:cNvPr id="31771" name="ZZ_Kopfleiste">
            <a:extLst>
              <a:ext uri="{FF2B5EF4-FFF2-40B4-BE49-F238E27FC236}">
                <a16:creationId xmlns:a16="http://schemas.microsoft.com/office/drawing/2014/main" id="{97BE0CA8-9F9E-3F11-F3AD-60493D296B95}"/>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1772" name="Slide Number Placeholder 1">
            <a:extLst>
              <a:ext uri="{FF2B5EF4-FFF2-40B4-BE49-F238E27FC236}">
                <a16:creationId xmlns:a16="http://schemas.microsoft.com/office/drawing/2014/main" id="{A9CE7200-14DE-FDEE-144C-F9C4C03938AC}"/>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a:t>
            </a:fld>
            <a:endParaRPr lang="de-DE" sz="800">
              <a:latin typeface="Segoe UI"/>
            </a:endParaRPr>
          </a:p>
        </p:txBody>
      </p:sp>
      <p:cxnSp>
        <p:nvCxnSpPr>
          <p:cNvPr id="31778" name="ZZ_Fusszeile_Linie"/>
          <p:cNvCxnSpPr/>
          <p:nvPr/>
        </p:nvCxnSpPr>
        <p:spPr>
          <a:xfrm>
            <a:off x="274320" y="6565392"/>
            <a:ext cx="11643360" cy="0"/>
          </a:xfrm>
          <a:prstGeom prst="line">
            <a:avLst/>
          </a:prstGeom>
          <a:ln w="6350">
            <a:solidFill>
              <a:srgbClr val="D7DBE0"/>
            </a:solidFill>
          </a:ln>
        </p:spPr>
      </p:cxnSp>
      <p:sp>
        <p:nvSpPr>
          <p:cNvPr id="3177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2">
            <a:extLst>
              <a:ext uri="{FF2B5EF4-FFF2-40B4-BE49-F238E27FC236}">
                <a16:creationId xmlns:a16="http://schemas.microsoft.com/office/drawing/2014/main" id="{DE8B3820-C97C-149E-0AF8-C8622F1A72F6}"/>
              </a:ext>
            </a:extLst>
          </p:cNvPr>
          <p:cNvGrpSpPr>
            <a:grpSpLocks/>
          </p:cNvGrpSpPr>
          <p:nvPr/>
        </p:nvGrpSpPr>
        <p:grpSpPr bwMode="auto">
          <a:xfrm>
            <a:off x="5665694" y="2785155"/>
            <a:ext cx="358588" cy="2653553"/>
            <a:chOff x="3696" y="2640"/>
            <a:chExt cx="240" cy="1392"/>
          </a:xfrm>
        </p:grpSpPr>
        <p:sp>
          <p:nvSpPr>
            <p:cNvPr id="32796" name="Oval 3">
              <a:extLst>
                <a:ext uri="{FF2B5EF4-FFF2-40B4-BE49-F238E27FC236}">
                  <a16:creationId xmlns:a16="http://schemas.microsoft.com/office/drawing/2014/main" id="{607534F4-0EFE-A60E-340A-5877B9A81AD7}"/>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97" name="Rectangle 4">
              <a:extLst>
                <a:ext uri="{FF2B5EF4-FFF2-40B4-BE49-F238E27FC236}">
                  <a16:creationId xmlns:a16="http://schemas.microsoft.com/office/drawing/2014/main" id="{0BAE8F93-DCC2-C941-B128-373FA4A902DF}"/>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98" name="Oval 5">
              <a:extLst>
                <a:ext uri="{FF2B5EF4-FFF2-40B4-BE49-F238E27FC236}">
                  <a16:creationId xmlns:a16="http://schemas.microsoft.com/office/drawing/2014/main" id="{1B621833-2D1E-CE24-A4EE-994CA9C8FEBC}"/>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99" name="Rectangle 6">
              <a:extLst>
                <a:ext uri="{FF2B5EF4-FFF2-40B4-BE49-F238E27FC236}">
                  <a16:creationId xmlns:a16="http://schemas.microsoft.com/office/drawing/2014/main" id="{A86027A4-77D6-0F2C-7BB1-FE60D971FC79}"/>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800" name="Line 7">
              <a:extLst>
                <a:ext uri="{FF2B5EF4-FFF2-40B4-BE49-F238E27FC236}">
                  <a16:creationId xmlns:a16="http://schemas.microsoft.com/office/drawing/2014/main" id="{C5F3D0BA-8048-5360-0C9A-D8317C3A4154}"/>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2771" name="Line 8">
            <a:extLst>
              <a:ext uri="{FF2B5EF4-FFF2-40B4-BE49-F238E27FC236}">
                <a16:creationId xmlns:a16="http://schemas.microsoft.com/office/drawing/2014/main" id="{8EBBA0EB-F10A-F109-34AA-F0E14EDFFF34}"/>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2772" name="Oval 9">
            <a:extLst>
              <a:ext uri="{FF2B5EF4-FFF2-40B4-BE49-F238E27FC236}">
                <a16:creationId xmlns:a16="http://schemas.microsoft.com/office/drawing/2014/main" id="{4226FD02-9579-2699-7C69-E7B71042E784}"/>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73" name="Oval 10">
            <a:extLst>
              <a:ext uri="{FF2B5EF4-FFF2-40B4-BE49-F238E27FC236}">
                <a16:creationId xmlns:a16="http://schemas.microsoft.com/office/drawing/2014/main" id="{72DC910D-E15C-68D2-9B7A-4CEFC1933A6E}"/>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74" name="Text Box 11">
            <a:extLst>
              <a:ext uri="{FF2B5EF4-FFF2-40B4-BE49-F238E27FC236}">
                <a16:creationId xmlns:a16="http://schemas.microsoft.com/office/drawing/2014/main" id="{D6798EBD-7232-58FF-19A2-A4990F6A206C}"/>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2775" name="Text Box 12">
            <a:extLst>
              <a:ext uri="{FF2B5EF4-FFF2-40B4-BE49-F238E27FC236}">
                <a16:creationId xmlns:a16="http://schemas.microsoft.com/office/drawing/2014/main" id="{CC0F0360-3E48-0AD7-33CB-BFE611CE318E}"/>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2776" name="Line 13">
            <a:extLst>
              <a:ext uri="{FF2B5EF4-FFF2-40B4-BE49-F238E27FC236}">
                <a16:creationId xmlns:a16="http://schemas.microsoft.com/office/drawing/2014/main" id="{B5A60023-D8B5-9FA2-C8B6-40D9083D732F}"/>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2777" name="Text Box 14">
            <a:extLst>
              <a:ext uri="{FF2B5EF4-FFF2-40B4-BE49-F238E27FC236}">
                <a16:creationId xmlns:a16="http://schemas.microsoft.com/office/drawing/2014/main" id="{27321A72-3CF1-2CF1-39F0-B4FFAA71E2EC}"/>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2778" name="Oval 15">
            <a:extLst>
              <a:ext uri="{FF2B5EF4-FFF2-40B4-BE49-F238E27FC236}">
                <a16:creationId xmlns:a16="http://schemas.microsoft.com/office/drawing/2014/main" id="{96B45689-B0D6-146E-4F74-68DA7BE2182C}"/>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79" name="Text Box 16">
            <a:extLst>
              <a:ext uri="{FF2B5EF4-FFF2-40B4-BE49-F238E27FC236}">
                <a16:creationId xmlns:a16="http://schemas.microsoft.com/office/drawing/2014/main" id="{68401ABA-61DF-BBDA-B3CA-1780FA00585D}"/>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2780" name="Line 17">
            <a:extLst>
              <a:ext uri="{FF2B5EF4-FFF2-40B4-BE49-F238E27FC236}">
                <a16:creationId xmlns:a16="http://schemas.microsoft.com/office/drawing/2014/main" id="{56BD5AA7-E857-5144-A48D-05BF84641E00}"/>
              </a:ext>
            </a:extLst>
          </p:cNvPr>
          <p:cNvSpPr>
            <a:spLocks noChangeShapeType="1"/>
          </p:cNvSpPr>
          <p:nvPr/>
        </p:nvSpPr>
        <p:spPr bwMode="auto">
          <a:xfrm>
            <a:off x="5235388" y="3645767"/>
            <a:ext cx="1721224"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2781" name="Line 18">
            <a:extLst>
              <a:ext uri="{FF2B5EF4-FFF2-40B4-BE49-F238E27FC236}">
                <a16:creationId xmlns:a16="http://schemas.microsoft.com/office/drawing/2014/main" id="{C43CFE18-4E42-0871-1BDD-1CC4CBD0E739}"/>
              </a:ext>
            </a:extLst>
          </p:cNvPr>
          <p:cNvSpPr>
            <a:spLocks noChangeShapeType="1"/>
          </p:cNvSpPr>
          <p:nvPr/>
        </p:nvSpPr>
        <p:spPr bwMode="auto">
          <a:xfrm>
            <a:off x="5235388" y="3645767"/>
            <a:ext cx="645459"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2782" name="Line 19">
            <a:extLst>
              <a:ext uri="{FF2B5EF4-FFF2-40B4-BE49-F238E27FC236}">
                <a16:creationId xmlns:a16="http://schemas.microsoft.com/office/drawing/2014/main" id="{4621893A-7DD3-FE5C-DD0B-3838758CAC36}"/>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2783" name="Line 20">
            <a:extLst>
              <a:ext uri="{FF2B5EF4-FFF2-40B4-BE49-F238E27FC236}">
                <a16:creationId xmlns:a16="http://schemas.microsoft.com/office/drawing/2014/main" id="{5CF725E9-5708-4E70-1F7B-34038978D41D}"/>
              </a:ext>
            </a:extLst>
          </p:cNvPr>
          <p:cNvSpPr>
            <a:spLocks noChangeShapeType="1"/>
          </p:cNvSpPr>
          <p:nvPr/>
        </p:nvSpPr>
        <p:spPr bwMode="auto">
          <a:xfrm flipV="1">
            <a:off x="5235388" y="3287178"/>
            <a:ext cx="645459" cy="358588"/>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2784" name="Line 21">
            <a:extLst>
              <a:ext uri="{FF2B5EF4-FFF2-40B4-BE49-F238E27FC236}">
                <a16:creationId xmlns:a16="http://schemas.microsoft.com/office/drawing/2014/main" id="{C1670022-F50F-D31B-5777-6383BBE6D2C5}"/>
              </a:ext>
            </a:extLst>
          </p:cNvPr>
          <p:cNvSpPr>
            <a:spLocks noChangeShapeType="1"/>
          </p:cNvSpPr>
          <p:nvPr/>
        </p:nvSpPr>
        <p:spPr bwMode="auto">
          <a:xfrm flipH="1">
            <a:off x="3801035" y="3645767"/>
            <a:ext cx="1434353" cy="788894"/>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2785" name="Line 22">
            <a:extLst>
              <a:ext uri="{FF2B5EF4-FFF2-40B4-BE49-F238E27FC236}">
                <a16:creationId xmlns:a16="http://schemas.microsoft.com/office/drawing/2014/main" id="{CFE4008C-65F2-37DC-0185-4DA40FF58119}"/>
              </a:ext>
            </a:extLst>
          </p:cNvPr>
          <p:cNvSpPr>
            <a:spLocks noChangeShapeType="1"/>
          </p:cNvSpPr>
          <p:nvPr/>
        </p:nvSpPr>
        <p:spPr bwMode="auto">
          <a:xfrm>
            <a:off x="5880847" y="3287178"/>
            <a:ext cx="236668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2786" name="Text Box 23">
            <a:extLst>
              <a:ext uri="{FF2B5EF4-FFF2-40B4-BE49-F238E27FC236}">
                <a16:creationId xmlns:a16="http://schemas.microsoft.com/office/drawing/2014/main" id="{5EFE165B-5D02-2300-1A86-ED12100A68C8}"/>
              </a:ext>
            </a:extLst>
          </p:cNvPr>
          <p:cNvSpPr txBox="1">
            <a:spLocks noChangeArrowheads="1"/>
          </p:cNvSpPr>
          <p:nvPr/>
        </p:nvSpPr>
        <p:spPr bwMode="auto">
          <a:xfrm>
            <a:off x="2438400" y="1422520"/>
            <a:ext cx="4159624" cy="705224"/>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algn="ctr" eaLnBrk="1" hangingPunct="1">
              <a:lnSpc>
                <a:spcPct val="90000"/>
              </a:lnSpc>
              <a:spcBef>
                <a:spcPct val="0"/>
              </a:spcBef>
              <a:buClrTx/>
              <a:buSzTx/>
              <a:buFontTx/>
              <a:buNone/>
            </a:pPr>
            <a:r>
              <a:rPr lang="en-US" altLang="en-US" sz="1129"/>
              <a:t>Aber diese Strahlen schneiden sich nicht –</a:t>
            </a:r>
          </a:p>
          <a:p>
            <a:pPr algn="ctr" eaLnBrk="1" hangingPunct="1">
              <a:lnSpc>
                <a:spcPct val="90000"/>
              </a:lnSpc>
              <a:spcBef>
                <a:spcPct val="0"/>
              </a:spcBef>
              <a:buClrTx/>
              <a:buSzTx/>
              <a:buFontTx/>
              <a:buNone/>
            </a:pPr>
            <a:r>
              <a:rPr lang="en-US" altLang="en-US" sz="1129" b="1" i="1"/>
              <a:t>wo ist das Bild?</a:t>
            </a:r>
          </a:p>
        </p:txBody>
      </p:sp>
      <p:sp>
        <p:nvSpPr>
          <p:cNvPr id="32787" name="Text Box 24">
            <a:extLst>
              <a:ext uri="{FF2B5EF4-FFF2-40B4-BE49-F238E27FC236}">
                <a16:creationId xmlns:a16="http://schemas.microsoft.com/office/drawing/2014/main" id="{A1ED2A23-3AAB-8EEB-E678-1407D5B86A03}"/>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32788" name="Oval 25">
            <a:extLst>
              <a:ext uri="{FF2B5EF4-FFF2-40B4-BE49-F238E27FC236}">
                <a16:creationId xmlns:a16="http://schemas.microsoft.com/office/drawing/2014/main" id="{67E013C3-F0EA-E8E8-CE7F-5B8C8FCDAC6B}"/>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89" name="Oval 26">
            <a:extLst>
              <a:ext uri="{FF2B5EF4-FFF2-40B4-BE49-F238E27FC236}">
                <a16:creationId xmlns:a16="http://schemas.microsoft.com/office/drawing/2014/main" id="{AC374E07-9513-4479-6917-95A50C686FE1}"/>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90" name="Oval 27">
            <a:extLst>
              <a:ext uri="{FF2B5EF4-FFF2-40B4-BE49-F238E27FC236}">
                <a16:creationId xmlns:a16="http://schemas.microsoft.com/office/drawing/2014/main" id="{2511C07C-C8F0-F91B-CFFA-CE7D19A3BCAB}"/>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2791" name="Text Box 28">
            <a:extLst>
              <a:ext uri="{FF2B5EF4-FFF2-40B4-BE49-F238E27FC236}">
                <a16:creationId xmlns:a16="http://schemas.microsoft.com/office/drawing/2014/main" id="{4F6F1175-DA98-16F6-370A-9647F57059A3}"/>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32792" name="Text Box 29">
            <a:extLst>
              <a:ext uri="{FF2B5EF4-FFF2-40B4-BE49-F238E27FC236}">
                <a16:creationId xmlns:a16="http://schemas.microsoft.com/office/drawing/2014/main" id="{5279F98B-9B53-1216-7DAE-425775D88D9E}"/>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befindet sich das Bild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32793" name="Text Box 30">
            <a:extLst>
              <a:ext uri="{FF2B5EF4-FFF2-40B4-BE49-F238E27FC236}">
                <a16:creationId xmlns:a16="http://schemas.microsoft.com/office/drawing/2014/main" id="{B8EABF6D-AA44-DE7A-BADE-93AE9B3F3E55}"/>
              </a:ext>
            </a:extLst>
          </p:cNvPr>
          <p:cNvSpPr txBox="1">
            <a:spLocks noChangeArrowheads="1"/>
          </p:cNvSpPr>
          <p:nvPr/>
        </p:nvSpPr>
        <p:spPr bwMode="auto">
          <a:xfrm>
            <a:off x="7189694" y="1685484"/>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B8C0CA"/>
                </a:solidFill>
              </a:rPr>
              <a:t>Zeichnen Sie ein</a:t>
            </a:r>
            <a:r>
              <a:rPr lang="en-US" altLang="en-US" sz="1129" i="1" dirty="0">
                <a:solidFill>
                  <a:srgbClr val="B8C0CA"/>
                </a:solidFill>
              </a:rPr>
              <a:t>:</a:t>
            </a:r>
          </a:p>
          <a:p>
            <a:pPr eaLnBrk="1" hangingPunct="1">
              <a:lnSpc>
                <a:spcPct val="90000"/>
              </a:lnSpc>
              <a:spcBef>
                <a:spcPct val="0"/>
              </a:spcBef>
              <a:buClrTx/>
              <a:buSzTx/>
              <a:buFontTx/>
              <a:buNone/>
            </a:pPr>
            <a:r>
              <a:rPr lang="en-US" altLang="en-US" sz="1129" dirty="0" err="1">
                <a:solidFill>
                  <a:srgbClr val="B8C0CA"/>
                </a:solidFill>
              </a:rPr>
              <a:t>Knotenstrahl</a:t>
            </a:r>
            <a:endParaRPr lang="en-US" altLang="en-US" sz="1129" dirty="0">
              <a:solidFill>
                <a:srgbClr val="B8C0CA"/>
              </a:solidFill>
            </a:endParaRPr>
          </a:p>
          <a:p>
            <a:pPr eaLnBrk="1" hangingPunct="1">
              <a:lnSpc>
                <a:spcPct val="90000"/>
              </a:lnSpc>
              <a:spcBef>
                <a:spcPct val="0"/>
              </a:spcBef>
              <a:buClrTx/>
              <a:buSzTx/>
              <a:buFontTx/>
              <a:buNone/>
            </a:pPr>
            <a:r>
              <a:rPr lang="de-DE" altLang="en-US" sz="1129" dirty="0">
                <a:solidFill>
                  <a:srgbClr val="B8C0CA"/>
                </a:solidFill>
              </a:rPr>
              <a:t>Strahl durch den sekundären Brennpunkt</a:t>
            </a:r>
            <a:endParaRPr lang="en-US" altLang="en-US" sz="1129" dirty="0">
              <a:solidFill>
                <a:srgbClr val="B8C0CA"/>
              </a:solidFill>
            </a:endParaRPr>
          </a:p>
          <a:p>
            <a:pPr eaLnBrk="1" hangingPunct="1">
              <a:lnSpc>
                <a:spcPct val="90000"/>
              </a:lnSpc>
              <a:spcBef>
                <a:spcPct val="0"/>
              </a:spcBef>
              <a:buClrTx/>
              <a:buSzTx/>
              <a:buFontTx/>
              <a:buNone/>
            </a:pPr>
            <a:r>
              <a:rPr lang="de-DE" altLang="en-US" sz="1129" dirty="0">
                <a:solidFill>
                  <a:srgbClr val="B8C0CA"/>
                </a:solidFill>
              </a:rPr>
              <a:t>Strahl durch den primären Brennpunkt</a:t>
            </a:r>
            <a:endParaRPr lang="en-US" altLang="en-US" sz="1129" dirty="0">
              <a:solidFill>
                <a:srgbClr val="B8C0CA"/>
              </a:solidFill>
            </a:endParaRPr>
          </a:p>
        </p:txBody>
      </p:sp>
      <p:sp>
        <p:nvSpPr>
          <p:cNvPr id="32794" name="ZZ_Kopfleiste">
            <a:extLst>
              <a:ext uri="{FF2B5EF4-FFF2-40B4-BE49-F238E27FC236}">
                <a16:creationId xmlns:a16="http://schemas.microsoft.com/office/drawing/2014/main" id="{C3B92866-5B37-C9F9-E29A-2120F8481F6C}"/>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2795" name="Slide Number Placeholder 1">
            <a:extLst>
              <a:ext uri="{FF2B5EF4-FFF2-40B4-BE49-F238E27FC236}">
                <a16:creationId xmlns:a16="http://schemas.microsoft.com/office/drawing/2014/main" id="{E05DAD73-1504-8CBD-169F-1C4869E8E444}"/>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a:t>
            </a:fld>
            <a:endParaRPr lang="de-DE" sz="800">
              <a:latin typeface="Segoe UI"/>
            </a:endParaRPr>
          </a:p>
        </p:txBody>
      </p:sp>
      <p:cxnSp>
        <p:nvCxnSpPr>
          <p:cNvPr id="32801" name="ZZ_Fusszeile_Linie"/>
          <p:cNvCxnSpPr/>
          <p:nvPr/>
        </p:nvCxnSpPr>
        <p:spPr>
          <a:xfrm>
            <a:off x="274320" y="6565392"/>
            <a:ext cx="11643360" cy="0"/>
          </a:xfrm>
          <a:prstGeom prst="line">
            <a:avLst/>
          </a:prstGeom>
          <a:ln w="6350">
            <a:solidFill>
              <a:srgbClr val="D7DBE0"/>
            </a:solidFill>
          </a:ln>
        </p:spPr>
      </p:cxnSp>
      <p:sp>
        <p:nvSpPr>
          <p:cNvPr id="3280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a:extLst>
              <a:ext uri="{FF2B5EF4-FFF2-40B4-BE49-F238E27FC236}">
                <a16:creationId xmlns:a16="http://schemas.microsoft.com/office/drawing/2014/main" id="{A624F33D-E4F3-2898-D468-52157ED82D0C}"/>
              </a:ext>
            </a:extLst>
          </p:cNvPr>
          <p:cNvGrpSpPr>
            <a:grpSpLocks/>
          </p:cNvGrpSpPr>
          <p:nvPr/>
        </p:nvGrpSpPr>
        <p:grpSpPr bwMode="auto">
          <a:xfrm>
            <a:off x="5665694" y="2785155"/>
            <a:ext cx="358588" cy="2653553"/>
            <a:chOff x="3696" y="2640"/>
            <a:chExt cx="240" cy="1392"/>
          </a:xfrm>
        </p:grpSpPr>
        <p:sp>
          <p:nvSpPr>
            <p:cNvPr id="33823" name="Oval 3">
              <a:extLst>
                <a:ext uri="{FF2B5EF4-FFF2-40B4-BE49-F238E27FC236}">
                  <a16:creationId xmlns:a16="http://schemas.microsoft.com/office/drawing/2014/main" id="{F3729268-3E90-23BC-466B-C6C8B277C0A4}"/>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824" name="Rectangle 4">
              <a:extLst>
                <a:ext uri="{FF2B5EF4-FFF2-40B4-BE49-F238E27FC236}">
                  <a16:creationId xmlns:a16="http://schemas.microsoft.com/office/drawing/2014/main" id="{A9B631EA-562A-4FB2-6BE5-4604823742F4}"/>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825" name="Oval 5">
              <a:extLst>
                <a:ext uri="{FF2B5EF4-FFF2-40B4-BE49-F238E27FC236}">
                  <a16:creationId xmlns:a16="http://schemas.microsoft.com/office/drawing/2014/main" id="{9989B272-5BDF-B70C-4E98-6E13C52BBBBF}"/>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826" name="Rectangle 6">
              <a:extLst>
                <a:ext uri="{FF2B5EF4-FFF2-40B4-BE49-F238E27FC236}">
                  <a16:creationId xmlns:a16="http://schemas.microsoft.com/office/drawing/2014/main" id="{73E602A8-B374-2618-0B27-55F699155038}"/>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827" name="Line 7">
              <a:extLst>
                <a:ext uri="{FF2B5EF4-FFF2-40B4-BE49-F238E27FC236}">
                  <a16:creationId xmlns:a16="http://schemas.microsoft.com/office/drawing/2014/main" id="{2F4F8638-2853-4234-B810-6AEACED53E33}"/>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3795" name="Line 8">
            <a:extLst>
              <a:ext uri="{FF2B5EF4-FFF2-40B4-BE49-F238E27FC236}">
                <a16:creationId xmlns:a16="http://schemas.microsoft.com/office/drawing/2014/main" id="{C593C980-DD3F-795B-9FFE-9D8001E86D2D}"/>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796" name="Oval 9">
            <a:extLst>
              <a:ext uri="{FF2B5EF4-FFF2-40B4-BE49-F238E27FC236}">
                <a16:creationId xmlns:a16="http://schemas.microsoft.com/office/drawing/2014/main" id="{6AB7729A-41ED-3845-F822-2B4442DF7733}"/>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797" name="Oval 10">
            <a:extLst>
              <a:ext uri="{FF2B5EF4-FFF2-40B4-BE49-F238E27FC236}">
                <a16:creationId xmlns:a16="http://schemas.microsoft.com/office/drawing/2014/main" id="{F511F7FE-331D-82B6-CA90-C01468466E4E}"/>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798" name="Text Box 11">
            <a:extLst>
              <a:ext uri="{FF2B5EF4-FFF2-40B4-BE49-F238E27FC236}">
                <a16:creationId xmlns:a16="http://schemas.microsoft.com/office/drawing/2014/main" id="{DA9C4948-B78A-B45A-5965-AD4733E382D7}"/>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3799" name="Text Box 12">
            <a:extLst>
              <a:ext uri="{FF2B5EF4-FFF2-40B4-BE49-F238E27FC236}">
                <a16:creationId xmlns:a16="http://schemas.microsoft.com/office/drawing/2014/main" id="{4BE73081-20E6-0952-F0AA-D1C45A4CF413}"/>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3800" name="Line 13">
            <a:extLst>
              <a:ext uri="{FF2B5EF4-FFF2-40B4-BE49-F238E27FC236}">
                <a16:creationId xmlns:a16="http://schemas.microsoft.com/office/drawing/2014/main" id="{67A86E39-DEDB-2CAC-F246-56FB0408687B}"/>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01" name="Text Box 14">
            <a:extLst>
              <a:ext uri="{FF2B5EF4-FFF2-40B4-BE49-F238E27FC236}">
                <a16:creationId xmlns:a16="http://schemas.microsoft.com/office/drawing/2014/main" id="{38DE9B0C-6854-1387-8A08-DE8779D40B4C}"/>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3802" name="Oval 15">
            <a:extLst>
              <a:ext uri="{FF2B5EF4-FFF2-40B4-BE49-F238E27FC236}">
                <a16:creationId xmlns:a16="http://schemas.microsoft.com/office/drawing/2014/main" id="{F53B75F7-3B1A-6D95-4DD4-BA745E291D3A}"/>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803" name="Text Box 16">
            <a:extLst>
              <a:ext uri="{FF2B5EF4-FFF2-40B4-BE49-F238E27FC236}">
                <a16:creationId xmlns:a16="http://schemas.microsoft.com/office/drawing/2014/main" id="{5C5EBB2A-5735-90A5-AA7F-2FCFC7AB06E6}"/>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3804" name="Line 17">
            <a:extLst>
              <a:ext uri="{FF2B5EF4-FFF2-40B4-BE49-F238E27FC236}">
                <a16:creationId xmlns:a16="http://schemas.microsoft.com/office/drawing/2014/main" id="{722C2115-0390-8B9C-C167-C030EE6D96FF}"/>
              </a:ext>
            </a:extLst>
          </p:cNvPr>
          <p:cNvSpPr>
            <a:spLocks noChangeShapeType="1"/>
          </p:cNvSpPr>
          <p:nvPr/>
        </p:nvSpPr>
        <p:spPr bwMode="auto">
          <a:xfrm>
            <a:off x="5235388" y="3645767"/>
            <a:ext cx="1721224"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05" name="Line 18">
            <a:extLst>
              <a:ext uri="{FF2B5EF4-FFF2-40B4-BE49-F238E27FC236}">
                <a16:creationId xmlns:a16="http://schemas.microsoft.com/office/drawing/2014/main" id="{47759D54-AA0E-A766-9500-DFEB40DEF9C2}"/>
              </a:ext>
            </a:extLst>
          </p:cNvPr>
          <p:cNvSpPr>
            <a:spLocks noChangeShapeType="1"/>
          </p:cNvSpPr>
          <p:nvPr/>
        </p:nvSpPr>
        <p:spPr bwMode="auto">
          <a:xfrm>
            <a:off x="5235388" y="3645767"/>
            <a:ext cx="645459"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06" name="Line 19">
            <a:extLst>
              <a:ext uri="{FF2B5EF4-FFF2-40B4-BE49-F238E27FC236}">
                <a16:creationId xmlns:a16="http://schemas.microsoft.com/office/drawing/2014/main" id="{D3ED60C1-BB23-B73D-E106-42518334DF34}"/>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07" name="Line 20">
            <a:extLst>
              <a:ext uri="{FF2B5EF4-FFF2-40B4-BE49-F238E27FC236}">
                <a16:creationId xmlns:a16="http://schemas.microsoft.com/office/drawing/2014/main" id="{AF438492-79BE-64BE-6E6E-AF59E9A0928C}"/>
              </a:ext>
            </a:extLst>
          </p:cNvPr>
          <p:cNvSpPr>
            <a:spLocks noChangeShapeType="1"/>
          </p:cNvSpPr>
          <p:nvPr/>
        </p:nvSpPr>
        <p:spPr bwMode="auto">
          <a:xfrm flipH="1">
            <a:off x="3801035" y="3645767"/>
            <a:ext cx="1434353" cy="788894"/>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08" name="Line 21">
            <a:extLst>
              <a:ext uri="{FF2B5EF4-FFF2-40B4-BE49-F238E27FC236}">
                <a16:creationId xmlns:a16="http://schemas.microsoft.com/office/drawing/2014/main" id="{12951824-E4BE-8763-B30C-7FA47AC92316}"/>
              </a:ext>
            </a:extLst>
          </p:cNvPr>
          <p:cNvSpPr>
            <a:spLocks noChangeShapeType="1"/>
          </p:cNvSpPr>
          <p:nvPr/>
        </p:nvSpPr>
        <p:spPr bwMode="auto">
          <a:xfrm flipV="1">
            <a:off x="5235388" y="3287178"/>
            <a:ext cx="645459" cy="358588"/>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09" name="Line 22">
            <a:extLst>
              <a:ext uri="{FF2B5EF4-FFF2-40B4-BE49-F238E27FC236}">
                <a16:creationId xmlns:a16="http://schemas.microsoft.com/office/drawing/2014/main" id="{7C53411D-60A9-482C-D8AE-90AB532F607B}"/>
              </a:ext>
            </a:extLst>
          </p:cNvPr>
          <p:cNvSpPr>
            <a:spLocks noChangeShapeType="1"/>
          </p:cNvSpPr>
          <p:nvPr/>
        </p:nvSpPr>
        <p:spPr bwMode="auto">
          <a:xfrm>
            <a:off x="5880847" y="3287178"/>
            <a:ext cx="236668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10" name="Line 23">
            <a:extLst>
              <a:ext uri="{FF2B5EF4-FFF2-40B4-BE49-F238E27FC236}">
                <a16:creationId xmlns:a16="http://schemas.microsoft.com/office/drawing/2014/main" id="{E9E5A8CD-E6E7-3A6F-D15C-BFB1FC918ABB}"/>
              </a:ext>
            </a:extLst>
          </p:cNvPr>
          <p:cNvSpPr>
            <a:spLocks noChangeShapeType="1"/>
          </p:cNvSpPr>
          <p:nvPr/>
        </p:nvSpPr>
        <p:spPr bwMode="auto">
          <a:xfrm flipH="1" flipV="1">
            <a:off x="3155576" y="2426567"/>
            <a:ext cx="2079812" cy="1219200"/>
          </a:xfrm>
          <a:prstGeom prst="line">
            <a:avLst/>
          </a:prstGeom>
          <a:noFill/>
          <a:ln w="26894">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11" name="Line 24">
            <a:extLst>
              <a:ext uri="{FF2B5EF4-FFF2-40B4-BE49-F238E27FC236}">
                <a16:creationId xmlns:a16="http://schemas.microsoft.com/office/drawing/2014/main" id="{2232D696-0D7E-760F-9525-9A5C0C1FAE11}"/>
              </a:ext>
            </a:extLst>
          </p:cNvPr>
          <p:cNvSpPr>
            <a:spLocks noChangeShapeType="1"/>
          </p:cNvSpPr>
          <p:nvPr/>
        </p:nvSpPr>
        <p:spPr bwMode="auto">
          <a:xfrm flipH="1" flipV="1">
            <a:off x="2868706" y="2713437"/>
            <a:ext cx="3012141" cy="932329"/>
          </a:xfrm>
          <a:prstGeom prst="line">
            <a:avLst/>
          </a:prstGeom>
          <a:noFill/>
          <a:ln w="26894">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12" name="Line 25">
            <a:extLst>
              <a:ext uri="{FF2B5EF4-FFF2-40B4-BE49-F238E27FC236}">
                <a16:creationId xmlns:a16="http://schemas.microsoft.com/office/drawing/2014/main" id="{7F5D2E33-05C8-FD49-B022-216DE0F4452C}"/>
              </a:ext>
            </a:extLst>
          </p:cNvPr>
          <p:cNvSpPr>
            <a:spLocks noChangeShapeType="1"/>
          </p:cNvSpPr>
          <p:nvPr/>
        </p:nvSpPr>
        <p:spPr bwMode="auto">
          <a:xfrm flipH="1">
            <a:off x="3155576" y="3287178"/>
            <a:ext cx="2725271" cy="0"/>
          </a:xfrm>
          <a:prstGeom prst="line">
            <a:avLst/>
          </a:prstGeom>
          <a:noFill/>
          <a:ln w="26894">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3813" name="Text Box 26">
            <a:extLst>
              <a:ext uri="{FF2B5EF4-FFF2-40B4-BE49-F238E27FC236}">
                <a16:creationId xmlns:a16="http://schemas.microsoft.com/office/drawing/2014/main" id="{3EF2E0B7-83AC-58AD-AC63-32BBAE4BC689}"/>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33814" name="Oval 27">
            <a:extLst>
              <a:ext uri="{FF2B5EF4-FFF2-40B4-BE49-F238E27FC236}">
                <a16:creationId xmlns:a16="http://schemas.microsoft.com/office/drawing/2014/main" id="{2297453D-6964-CD3C-8FCF-E3082EC287D7}"/>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815" name="Oval 28">
            <a:extLst>
              <a:ext uri="{FF2B5EF4-FFF2-40B4-BE49-F238E27FC236}">
                <a16:creationId xmlns:a16="http://schemas.microsoft.com/office/drawing/2014/main" id="{02136EAA-CCB1-5E43-AEF9-F0F4BD870514}"/>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816" name="Oval 29">
            <a:extLst>
              <a:ext uri="{FF2B5EF4-FFF2-40B4-BE49-F238E27FC236}">
                <a16:creationId xmlns:a16="http://schemas.microsoft.com/office/drawing/2014/main" id="{9E9532AA-B6CD-3D26-4AB5-E6480D2DCFF9}"/>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3817" name="Text Box 30">
            <a:extLst>
              <a:ext uri="{FF2B5EF4-FFF2-40B4-BE49-F238E27FC236}">
                <a16:creationId xmlns:a16="http://schemas.microsoft.com/office/drawing/2014/main" id="{71502CFD-0D95-083E-3EC4-41F4EA612FCE}"/>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33818" name="Text Box 31">
            <a:extLst>
              <a:ext uri="{FF2B5EF4-FFF2-40B4-BE49-F238E27FC236}">
                <a16:creationId xmlns:a16="http://schemas.microsoft.com/office/drawing/2014/main" id="{FBFAD40F-5209-8D53-5A60-63522349F4AD}"/>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33819" name="Text Box 32">
            <a:extLst>
              <a:ext uri="{FF2B5EF4-FFF2-40B4-BE49-F238E27FC236}">
                <a16:creationId xmlns:a16="http://schemas.microsoft.com/office/drawing/2014/main" id="{25DF87A2-D3C8-6574-FE47-FC04E142160F}"/>
              </a:ext>
            </a:extLst>
          </p:cNvPr>
          <p:cNvSpPr txBox="1">
            <a:spLocks noChangeArrowheads="1"/>
          </p:cNvSpPr>
          <p:nvPr/>
        </p:nvSpPr>
        <p:spPr bwMode="auto">
          <a:xfrm>
            <a:off x="2438400" y="1422520"/>
            <a:ext cx="4159624" cy="705224"/>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algn="ctr" eaLnBrk="1" hangingPunct="1">
              <a:lnSpc>
                <a:spcPct val="90000"/>
              </a:lnSpc>
              <a:spcBef>
                <a:spcPct val="0"/>
              </a:spcBef>
              <a:buClrTx/>
              <a:buSzTx/>
              <a:buFontTx/>
              <a:buNone/>
            </a:pPr>
            <a:r>
              <a:rPr lang="en-US" altLang="en-US" sz="1129"/>
              <a:t>Aber diese Strahlen schneiden sich nicht –</a:t>
            </a:r>
          </a:p>
          <a:p>
            <a:pPr algn="ctr" eaLnBrk="1" hangingPunct="1">
              <a:lnSpc>
                <a:spcPct val="90000"/>
              </a:lnSpc>
              <a:spcBef>
                <a:spcPct val="0"/>
              </a:spcBef>
              <a:buClrTx/>
              <a:buSzTx/>
              <a:buFontTx/>
              <a:buNone/>
            </a:pPr>
            <a:r>
              <a:rPr lang="en-US" altLang="en-US" sz="1129" b="1" i="1"/>
              <a:t>Wo befindet sich das Bild?</a:t>
            </a:r>
          </a:p>
        </p:txBody>
      </p:sp>
      <p:sp>
        <p:nvSpPr>
          <p:cNvPr id="33820" name="Text Box 33">
            <a:extLst>
              <a:ext uri="{FF2B5EF4-FFF2-40B4-BE49-F238E27FC236}">
                <a16:creationId xmlns:a16="http://schemas.microsoft.com/office/drawing/2014/main" id="{341A7573-471C-F38E-FEB3-59486A2BE0B1}"/>
              </a:ext>
            </a:extLst>
          </p:cNvPr>
          <p:cNvSpPr txBox="1">
            <a:spLocks noChangeArrowheads="1"/>
          </p:cNvSpPr>
          <p:nvPr/>
        </p:nvSpPr>
        <p:spPr bwMode="auto">
          <a:xfrm>
            <a:off x="6941671" y="1456885"/>
            <a:ext cx="2935942" cy="1379070"/>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a:solidFill>
                  <a:srgbClr val="1A5FB4"/>
                </a:solidFill>
              </a:rPr>
              <a:t>Verlängern Sie </a:t>
            </a:r>
            <a:r>
              <a:rPr lang="en-US" altLang="en-US" sz="1129">
                <a:solidFill>
                  <a:srgbClr val="1A5FB4"/>
                </a:solidFill>
              </a:rPr>
              <a:t>die Strahlen, um</a:t>
            </a:r>
          </a:p>
          <a:p>
            <a:pPr eaLnBrk="1" hangingPunct="1">
              <a:lnSpc>
                <a:spcPct val="90000"/>
              </a:lnSpc>
              <a:spcBef>
                <a:spcPct val="0"/>
              </a:spcBef>
              <a:buClrTx/>
              <a:buSzTx/>
              <a:buFontTx/>
              <a:buNone/>
            </a:pPr>
            <a:r>
              <a:rPr lang="en-US" altLang="en-US" sz="1129">
                <a:solidFill>
                  <a:srgbClr val="1A5FB4"/>
                </a:solidFill>
              </a:rPr>
              <a:t>den Schnittpunkt zu finden…</a:t>
            </a:r>
          </a:p>
          <a:p>
            <a:pPr eaLnBrk="1" hangingPunct="1">
              <a:lnSpc>
                <a:spcPct val="90000"/>
              </a:lnSpc>
              <a:spcBef>
                <a:spcPct val="0"/>
              </a:spcBef>
              <a:buClrTx/>
              <a:buSzTx/>
              <a:buFontTx/>
              <a:buNone/>
            </a:pPr>
            <a:r>
              <a:rPr lang="en-US" altLang="en-US" sz="1129">
                <a:solidFill>
                  <a:srgbClr val="E2F6E6"/>
                </a:solidFill>
              </a:rPr>
              <a:t>Hier ist die Bildposition</a:t>
            </a:r>
          </a:p>
          <a:p>
            <a:pPr eaLnBrk="1" hangingPunct="1">
              <a:lnSpc>
                <a:spcPct val="90000"/>
              </a:lnSpc>
              <a:spcBef>
                <a:spcPct val="0"/>
              </a:spcBef>
              <a:buClrTx/>
              <a:buSzTx/>
              <a:buFontTx/>
              <a:buNone/>
            </a:pPr>
            <a:r>
              <a:rPr lang="en-US" altLang="en-US" sz="1129">
                <a:solidFill>
                  <a:srgbClr val="E2F6E6"/>
                </a:solidFill>
              </a:rPr>
              <a:t>Das Bild steht aufrecht</a:t>
            </a:r>
          </a:p>
          <a:p>
            <a:pPr eaLnBrk="1" hangingPunct="1">
              <a:lnSpc>
                <a:spcPct val="90000"/>
              </a:lnSpc>
              <a:spcBef>
                <a:spcPct val="0"/>
              </a:spcBef>
              <a:buClrTx/>
              <a:buSzTx/>
              <a:buFontTx/>
              <a:buNone/>
            </a:pPr>
            <a:r>
              <a:rPr lang="en-US" altLang="en-US" sz="1129">
                <a:solidFill>
                  <a:srgbClr val="E2F6E6"/>
                </a:solidFill>
              </a:rPr>
              <a:t>Das Bild ist vergrößert</a:t>
            </a:r>
          </a:p>
        </p:txBody>
      </p:sp>
      <p:sp>
        <p:nvSpPr>
          <p:cNvPr id="33821" name="ZZ_Kopfleiste">
            <a:extLst>
              <a:ext uri="{FF2B5EF4-FFF2-40B4-BE49-F238E27FC236}">
                <a16:creationId xmlns:a16="http://schemas.microsoft.com/office/drawing/2014/main" id="{FCAD0AE7-3CB5-414A-5FB1-BAD9F24B1A6D}"/>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3822" name="Slide Number Placeholder 1">
            <a:extLst>
              <a:ext uri="{FF2B5EF4-FFF2-40B4-BE49-F238E27FC236}">
                <a16:creationId xmlns:a16="http://schemas.microsoft.com/office/drawing/2014/main" id="{3C05A0FF-4455-7DF9-ECB5-8FCE1ADFA042}"/>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29</a:t>
            </a:fld>
            <a:endParaRPr lang="de-DE" sz="800">
              <a:latin typeface="Segoe UI"/>
            </a:endParaRPr>
          </a:p>
        </p:txBody>
      </p:sp>
      <p:cxnSp>
        <p:nvCxnSpPr>
          <p:cNvPr id="33828" name="ZZ_Fusszeile_Linie"/>
          <p:cNvCxnSpPr/>
          <p:nvPr/>
        </p:nvCxnSpPr>
        <p:spPr>
          <a:xfrm>
            <a:off x="274320" y="6565392"/>
            <a:ext cx="11643360" cy="0"/>
          </a:xfrm>
          <a:prstGeom prst="line">
            <a:avLst/>
          </a:prstGeom>
          <a:ln w="6350">
            <a:solidFill>
              <a:srgbClr val="D7DBE0"/>
            </a:solidFill>
          </a:ln>
        </p:spPr>
      </p:cxnSp>
      <p:sp>
        <p:nvSpPr>
          <p:cNvPr id="3382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a:extLst>
              <a:ext uri="{FF2B5EF4-FFF2-40B4-BE49-F238E27FC236}">
                <a16:creationId xmlns:a16="http://schemas.microsoft.com/office/drawing/2014/main" id="{B7C03A30-DE31-A613-5E68-808395CED8BB}"/>
              </a:ext>
            </a:extLst>
          </p:cNvPr>
          <p:cNvGrpSpPr>
            <a:grpSpLocks/>
          </p:cNvGrpSpPr>
          <p:nvPr/>
        </p:nvGrpSpPr>
        <p:grpSpPr bwMode="auto">
          <a:xfrm>
            <a:off x="5665694" y="2785155"/>
            <a:ext cx="358588" cy="2653553"/>
            <a:chOff x="3696" y="2640"/>
            <a:chExt cx="240" cy="1392"/>
          </a:xfrm>
        </p:grpSpPr>
        <p:sp>
          <p:nvSpPr>
            <p:cNvPr id="34848" name="Oval 3">
              <a:extLst>
                <a:ext uri="{FF2B5EF4-FFF2-40B4-BE49-F238E27FC236}">
                  <a16:creationId xmlns:a16="http://schemas.microsoft.com/office/drawing/2014/main" id="{88EB111E-2765-8E39-1FBF-62C7ECC7EAA1}"/>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49" name="Rectangle 4">
              <a:extLst>
                <a:ext uri="{FF2B5EF4-FFF2-40B4-BE49-F238E27FC236}">
                  <a16:creationId xmlns:a16="http://schemas.microsoft.com/office/drawing/2014/main" id="{68A30497-3392-8B63-4805-417F89C2B18B}"/>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50" name="Oval 5">
              <a:extLst>
                <a:ext uri="{FF2B5EF4-FFF2-40B4-BE49-F238E27FC236}">
                  <a16:creationId xmlns:a16="http://schemas.microsoft.com/office/drawing/2014/main" id="{99E712FD-BC4E-5512-CEA9-9D1028B907FA}"/>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51" name="Rectangle 6">
              <a:extLst>
                <a:ext uri="{FF2B5EF4-FFF2-40B4-BE49-F238E27FC236}">
                  <a16:creationId xmlns:a16="http://schemas.microsoft.com/office/drawing/2014/main" id="{ED8B3800-F711-5054-251C-16F0EFB31FDA}"/>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52" name="Line 7">
              <a:extLst>
                <a:ext uri="{FF2B5EF4-FFF2-40B4-BE49-F238E27FC236}">
                  <a16:creationId xmlns:a16="http://schemas.microsoft.com/office/drawing/2014/main" id="{BB5F1F7C-7052-4B6C-6493-E811D40CD779}"/>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4819" name="Line 8">
            <a:extLst>
              <a:ext uri="{FF2B5EF4-FFF2-40B4-BE49-F238E27FC236}">
                <a16:creationId xmlns:a16="http://schemas.microsoft.com/office/drawing/2014/main" id="{AD2EED46-E3CE-87E9-8A2C-0594FC70E2B7}"/>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20" name="Oval 9">
            <a:extLst>
              <a:ext uri="{FF2B5EF4-FFF2-40B4-BE49-F238E27FC236}">
                <a16:creationId xmlns:a16="http://schemas.microsoft.com/office/drawing/2014/main" id="{ECF8131B-CB31-68DD-1E71-35A72D7AEAAA}"/>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21" name="Oval 10">
            <a:extLst>
              <a:ext uri="{FF2B5EF4-FFF2-40B4-BE49-F238E27FC236}">
                <a16:creationId xmlns:a16="http://schemas.microsoft.com/office/drawing/2014/main" id="{360ED359-B9B5-9EBF-9318-E697BAD3B2A5}"/>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22" name="Text Box 11">
            <a:extLst>
              <a:ext uri="{FF2B5EF4-FFF2-40B4-BE49-F238E27FC236}">
                <a16:creationId xmlns:a16="http://schemas.microsoft.com/office/drawing/2014/main" id="{C18B46DC-B19A-794B-F89C-EB55CD51DBB1}"/>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4823" name="Text Box 12">
            <a:extLst>
              <a:ext uri="{FF2B5EF4-FFF2-40B4-BE49-F238E27FC236}">
                <a16:creationId xmlns:a16="http://schemas.microsoft.com/office/drawing/2014/main" id="{50D365F2-BF2B-CDB0-2FD5-2744EBECB131}"/>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4824" name="Line 13">
            <a:extLst>
              <a:ext uri="{FF2B5EF4-FFF2-40B4-BE49-F238E27FC236}">
                <a16:creationId xmlns:a16="http://schemas.microsoft.com/office/drawing/2014/main" id="{7FAD65D5-28BB-8EE9-9E34-7AD2101B8A32}"/>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25" name="Text Box 14">
            <a:extLst>
              <a:ext uri="{FF2B5EF4-FFF2-40B4-BE49-F238E27FC236}">
                <a16:creationId xmlns:a16="http://schemas.microsoft.com/office/drawing/2014/main" id="{04AB4971-FCBA-F859-0635-95353AE13E55}"/>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4826" name="Oval 15">
            <a:extLst>
              <a:ext uri="{FF2B5EF4-FFF2-40B4-BE49-F238E27FC236}">
                <a16:creationId xmlns:a16="http://schemas.microsoft.com/office/drawing/2014/main" id="{02BCC5C4-B9C8-2392-46F1-CC6A92660C88}"/>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27" name="Text Box 16">
            <a:extLst>
              <a:ext uri="{FF2B5EF4-FFF2-40B4-BE49-F238E27FC236}">
                <a16:creationId xmlns:a16="http://schemas.microsoft.com/office/drawing/2014/main" id="{4336CA72-58BF-4761-93AC-0ECD61DB8D63}"/>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4828" name="Line 17">
            <a:extLst>
              <a:ext uri="{FF2B5EF4-FFF2-40B4-BE49-F238E27FC236}">
                <a16:creationId xmlns:a16="http://schemas.microsoft.com/office/drawing/2014/main" id="{CE138272-C33C-6C6C-357D-C415BE5CDE32}"/>
              </a:ext>
            </a:extLst>
          </p:cNvPr>
          <p:cNvSpPr>
            <a:spLocks noChangeShapeType="1"/>
          </p:cNvSpPr>
          <p:nvPr/>
        </p:nvSpPr>
        <p:spPr bwMode="auto">
          <a:xfrm>
            <a:off x="5235388" y="3645767"/>
            <a:ext cx="1721224"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29" name="Line 18">
            <a:extLst>
              <a:ext uri="{FF2B5EF4-FFF2-40B4-BE49-F238E27FC236}">
                <a16:creationId xmlns:a16="http://schemas.microsoft.com/office/drawing/2014/main" id="{5E98886D-E4D6-2113-4687-2BA2821F7698}"/>
              </a:ext>
            </a:extLst>
          </p:cNvPr>
          <p:cNvSpPr>
            <a:spLocks noChangeShapeType="1"/>
          </p:cNvSpPr>
          <p:nvPr/>
        </p:nvSpPr>
        <p:spPr bwMode="auto">
          <a:xfrm>
            <a:off x="5235388" y="3645767"/>
            <a:ext cx="645459"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0" name="Line 19">
            <a:extLst>
              <a:ext uri="{FF2B5EF4-FFF2-40B4-BE49-F238E27FC236}">
                <a16:creationId xmlns:a16="http://schemas.microsoft.com/office/drawing/2014/main" id="{851F7879-AC92-AF85-3187-197F1453D3AC}"/>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1" name="Line 20">
            <a:extLst>
              <a:ext uri="{FF2B5EF4-FFF2-40B4-BE49-F238E27FC236}">
                <a16:creationId xmlns:a16="http://schemas.microsoft.com/office/drawing/2014/main" id="{8760FF8D-64ED-3E36-A576-3AE01A1DDC35}"/>
              </a:ext>
            </a:extLst>
          </p:cNvPr>
          <p:cNvSpPr>
            <a:spLocks noChangeShapeType="1"/>
          </p:cNvSpPr>
          <p:nvPr/>
        </p:nvSpPr>
        <p:spPr bwMode="auto">
          <a:xfrm flipH="1">
            <a:off x="3801035" y="3645767"/>
            <a:ext cx="1434353" cy="788894"/>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2" name="Line 21">
            <a:extLst>
              <a:ext uri="{FF2B5EF4-FFF2-40B4-BE49-F238E27FC236}">
                <a16:creationId xmlns:a16="http://schemas.microsoft.com/office/drawing/2014/main" id="{DDBF021B-1D27-E548-E91F-59E0D016EC62}"/>
              </a:ext>
            </a:extLst>
          </p:cNvPr>
          <p:cNvSpPr>
            <a:spLocks noChangeShapeType="1"/>
          </p:cNvSpPr>
          <p:nvPr/>
        </p:nvSpPr>
        <p:spPr bwMode="auto">
          <a:xfrm flipV="1">
            <a:off x="5235388" y="3287178"/>
            <a:ext cx="645459" cy="358588"/>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3" name="Line 22">
            <a:extLst>
              <a:ext uri="{FF2B5EF4-FFF2-40B4-BE49-F238E27FC236}">
                <a16:creationId xmlns:a16="http://schemas.microsoft.com/office/drawing/2014/main" id="{107F0F33-38B9-2EC7-8F00-B9FCFDB8C0AF}"/>
              </a:ext>
            </a:extLst>
          </p:cNvPr>
          <p:cNvSpPr>
            <a:spLocks noChangeShapeType="1"/>
          </p:cNvSpPr>
          <p:nvPr/>
        </p:nvSpPr>
        <p:spPr bwMode="auto">
          <a:xfrm>
            <a:off x="5880847" y="3287178"/>
            <a:ext cx="236668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4" name="Line 23">
            <a:extLst>
              <a:ext uri="{FF2B5EF4-FFF2-40B4-BE49-F238E27FC236}">
                <a16:creationId xmlns:a16="http://schemas.microsoft.com/office/drawing/2014/main" id="{D58E9433-B3FE-A479-4D93-A8E6EDE19B9F}"/>
              </a:ext>
            </a:extLst>
          </p:cNvPr>
          <p:cNvSpPr>
            <a:spLocks noChangeShapeType="1"/>
          </p:cNvSpPr>
          <p:nvPr/>
        </p:nvSpPr>
        <p:spPr bwMode="auto">
          <a:xfrm flipH="1" flipV="1">
            <a:off x="3155576" y="2426567"/>
            <a:ext cx="2079812" cy="1219200"/>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5" name="Line 24">
            <a:extLst>
              <a:ext uri="{FF2B5EF4-FFF2-40B4-BE49-F238E27FC236}">
                <a16:creationId xmlns:a16="http://schemas.microsoft.com/office/drawing/2014/main" id="{778BFEFA-9656-7D91-3E0F-113DA42BF4F4}"/>
              </a:ext>
            </a:extLst>
          </p:cNvPr>
          <p:cNvSpPr>
            <a:spLocks noChangeShapeType="1"/>
          </p:cNvSpPr>
          <p:nvPr/>
        </p:nvSpPr>
        <p:spPr bwMode="auto">
          <a:xfrm flipH="1" flipV="1">
            <a:off x="2868706" y="2713437"/>
            <a:ext cx="3012141" cy="932329"/>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6" name="Line 25">
            <a:extLst>
              <a:ext uri="{FF2B5EF4-FFF2-40B4-BE49-F238E27FC236}">
                <a16:creationId xmlns:a16="http://schemas.microsoft.com/office/drawing/2014/main" id="{2E36902E-8D61-1217-BA96-7CD436A0350A}"/>
              </a:ext>
            </a:extLst>
          </p:cNvPr>
          <p:cNvSpPr>
            <a:spLocks noChangeShapeType="1"/>
          </p:cNvSpPr>
          <p:nvPr/>
        </p:nvSpPr>
        <p:spPr bwMode="auto">
          <a:xfrm flipH="1">
            <a:off x="3155576" y="3287178"/>
            <a:ext cx="2725271" cy="0"/>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7" name="Line 26">
            <a:extLst>
              <a:ext uri="{FF2B5EF4-FFF2-40B4-BE49-F238E27FC236}">
                <a16:creationId xmlns:a16="http://schemas.microsoft.com/office/drawing/2014/main" id="{C1CEA61A-6584-A763-2332-7F71805E8E24}"/>
              </a:ext>
            </a:extLst>
          </p:cNvPr>
          <p:cNvSpPr>
            <a:spLocks noChangeShapeType="1"/>
          </p:cNvSpPr>
          <p:nvPr/>
        </p:nvSpPr>
        <p:spPr bwMode="auto">
          <a:xfrm>
            <a:off x="4661647" y="3287178"/>
            <a:ext cx="0" cy="788894"/>
          </a:xfrm>
          <a:prstGeom prst="line">
            <a:avLst/>
          </a:prstGeom>
          <a:noFill/>
          <a:ln w="26894">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4838" name="Text Box 27">
            <a:extLst>
              <a:ext uri="{FF2B5EF4-FFF2-40B4-BE49-F238E27FC236}">
                <a16:creationId xmlns:a16="http://schemas.microsoft.com/office/drawing/2014/main" id="{C33F0F40-87FD-4F16-4E07-A825693308CC}"/>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34839" name="Oval 28">
            <a:extLst>
              <a:ext uri="{FF2B5EF4-FFF2-40B4-BE49-F238E27FC236}">
                <a16:creationId xmlns:a16="http://schemas.microsoft.com/office/drawing/2014/main" id="{CC70A417-8F55-F1ED-7810-37901DB00672}"/>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40" name="Oval 29">
            <a:extLst>
              <a:ext uri="{FF2B5EF4-FFF2-40B4-BE49-F238E27FC236}">
                <a16:creationId xmlns:a16="http://schemas.microsoft.com/office/drawing/2014/main" id="{0825B8CE-4D3C-FA0F-07EA-B4D6EF59B50A}"/>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41" name="Oval 30">
            <a:extLst>
              <a:ext uri="{FF2B5EF4-FFF2-40B4-BE49-F238E27FC236}">
                <a16:creationId xmlns:a16="http://schemas.microsoft.com/office/drawing/2014/main" id="{D8909888-E3B3-D41C-5E13-442C490D5E1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4842" name="Text Box 31">
            <a:extLst>
              <a:ext uri="{FF2B5EF4-FFF2-40B4-BE49-F238E27FC236}">
                <a16:creationId xmlns:a16="http://schemas.microsoft.com/office/drawing/2014/main" id="{76D08247-03CD-81D8-ACDC-A0B89471BC6B}"/>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34843" name="Text Box 32">
            <a:extLst>
              <a:ext uri="{FF2B5EF4-FFF2-40B4-BE49-F238E27FC236}">
                <a16:creationId xmlns:a16="http://schemas.microsoft.com/office/drawing/2014/main" id="{C3E0197D-FE3A-B096-5394-B07112BA77C5}"/>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solidFill>
                  <a:srgbClr val="1A5FB4"/>
                </a:solidFill>
              </a:rPr>
              <a:t>– Wo </a:t>
            </a:r>
            <a:r>
              <a:rPr lang="en-US" altLang="en-US" sz="1129" b="1" i="1" dirty="0" err="1">
                <a:solidFill>
                  <a:srgbClr val="1A5FB4"/>
                </a:solidFill>
              </a:rPr>
              <a:t>befindet</a:t>
            </a:r>
            <a:r>
              <a:rPr lang="en-US" altLang="en-US" sz="1129" b="1" i="1" dirty="0">
                <a:solidFill>
                  <a:srgbClr val="1A5FB4"/>
                </a:solidFill>
              </a:rPr>
              <a:t> </a:t>
            </a:r>
            <a:r>
              <a:rPr lang="en-US" altLang="en-US" sz="1129" b="1" i="1" dirty="0" err="1">
                <a:solidFill>
                  <a:srgbClr val="1A5FB4"/>
                </a:solidFill>
              </a:rPr>
              <a:t>sich</a:t>
            </a:r>
            <a:r>
              <a:rPr lang="en-US" altLang="en-US" sz="1129" b="1" i="1" dirty="0">
                <a:solidFill>
                  <a:srgbClr val="1A5FB4"/>
                </a:solidFill>
              </a:rPr>
              <a:t> das Bild?</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34844" name="Text Box 33">
            <a:extLst>
              <a:ext uri="{FF2B5EF4-FFF2-40B4-BE49-F238E27FC236}">
                <a16:creationId xmlns:a16="http://schemas.microsoft.com/office/drawing/2014/main" id="{3F441DD1-3272-6E9B-4DF9-56488C966673}"/>
              </a:ext>
            </a:extLst>
          </p:cNvPr>
          <p:cNvSpPr txBox="1">
            <a:spLocks noChangeArrowheads="1"/>
          </p:cNvSpPr>
          <p:nvPr/>
        </p:nvSpPr>
        <p:spPr bwMode="auto">
          <a:xfrm>
            <a:off x="4377765" y="3000308"/>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34845" name="Text Box 34">
            <a:extLst>
              <a:ext uri="{FF2B5EF4-FFF2-40B4-BE49-F238E27FC236}">
                <a16:creationId xmlns:a16="http://schemas.microsoft.com/office/drawing/2014/main" id="{D248BE17-549E-D082-0CEF-DA87A7518BAC}"/>
              </a:ext>
            </a:extLst>
          </p:cNvPr>
          <p:cNvSpPr txBox="1">
            <a:spLocks noChangeArrowheads="1"/>
          </p:cNvSpPr>
          <p:nvPr/>
        </p:nvSpPr>
        <p:spPr bwMode="auto">
          <a:xfrm>
            <a:off x="6941671" y="1456885"/>
            <a:ext cx="2935942"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Verlängern</a:t>
            </a:r>
            <a:r>
              <a:rPr lang="en-US" altLang="en-US" sz="1129" i="1" dirty="0">
                <a:solidFill>
                  <a:srgbClr val="1A5FB4"/>
                </a:solidFill>
              </a:rPr>
              <a:t> Sie </a:t>
            </a:r>
            <a:r>
              <a:rPr lang="en-US" altLang="en-US" sz="1129" dirty="0">
                <a:solidFill>
                  <a:srgbClr val="1A5FB4"/>
                </a:solidFill>
              </a:rPr>
              <a:t>die </a:t>
            </a:r>
            <a:r>
              <a:rPr lang="en-US" altLang="en-US" sz="1129" dirty="0" err="1">
                <a:solidFill>
                  <a:srgbClr val="1A5FB4"/>
                </a:solidFill>
              </a:rPr>
              <a:t>Strahlen</a:t>
            </a:r>
            <a:r>
              <a:rPr lang="en-US" altLang="en-US" sz="1129" dirty="0">
                <a:solidFill>
                  <a:srgbClr val="1A5FB4"/>
                </a:solidFill>
              </a:rPr>
              <a:t>, um</a:t>
            </a:r>
          </a:p>
          <a:p>
            <a:pPr eaLnBrk="1" hangingPunct="1">
              <a:lnSpc>
                <a:spcPct val="90000"/>
              </a:lnSpc>
              <a:spcBef>
                <a:spcPct val="0"/>
              </a:spcBef>
              <a:buClrTx/>
              <a:buSzTx/>
              <a:buFontTx/>
              <a:buNone/>
            </a:pPr>
            <a:r>
              <a:rPr lang="en-US" altLang="en-US" sz="1129" dirty="0">
                <a:solidFill>
                  <a:srgbClr val="1A5FB4"/>
                </a:solidFill>
              </a:rPr>
              <a:t>den </a:t>
            </a:r>
            <a:r>
              <a:rPr lang="en-US" altLang="en-US" sz="1129" dirty="0" err="1">
                <a:solidFill>
                  <a:srgbClr val="1A5FB4"/>
                </a:solidFill>
              </a:rPr>
              <a:t>Schnittpunkt</a:t>
            </a:r>
            <a:r>
              <a:rPr lang="en-US" altLang="en-US" sz="1129" dirty="0">
                <a:solidFill>
                  <a:srgbClr val="1A5FB4"/>
                </a:solidFill>
              </a:rPr>
              <a:t> </a:t>
            </a:r>
            <a:r>
              <a:rPr lang="en-US" altLang="en-US" sz="1129" dirty="0" err="1">
                <a:solidFill>
                  <a:srgbClr val="1A5FB4"/>
                </a:solidFill>
              </a:rPr>
              <a:t>zu</a:t>
            </a:r>
            <a:r>
              <a:rPr lang="en-US" altLang="en-US" sz="1129" dirty="0">
                <a:solidFill>
                  <a:srgbClr val="1A5FB4"/>
                </a:solidFill>
              </a:rPr>
              <a:t> </a:t>
            </a:r>
            <a:r>
              <a:rPr lang="en-US" altLang="en-US" sz="1129" dirty="0" err="1">
                <a:solidFill>
                  <a:srgbClr val="1A5FB4"/>
                </a:solidFill>
              </a:rPr>
              <a:t>finden</a:t>
            </a:r>
            <a:r>
              <a:rPr lang="en-US" altLang="en-US" sz="1129" dirty="0">
                <a:solidFill>
                  <a:srgbClr val="1A5FB4"/>
                </a:solidFill>
              </a:rPr>
              <a:t>…</a:t>
            </a:r>
          </a:p>
          <a:p>
            <a:pPr eaLnBrk="1" hangingPunct="1">
              <a:lnSpc>
                <a:spcPct val="90000"/>
              </a:lnSpc>
              <a:spcBef>
                <a:spcPct val="0"/>
              </a:spcBef>
              <a:buClrTx/>
              <a:buSzTx/>
              <a:buFontTx/>
              <a:buNone/>
            </a:pPr>
            <a:r>
              <a:rPr lang="en-US" altLang="en-US" sz="1129" dirty="0"/>
              <a:t>Hier </a:t>
            </a:r>
            <a:r>
              <a:rPr lang="en-US" altLang="en-US" sz="1129" dirty="0" err="1"/>
              <a:t>befindet</a:t>
            </a:r>
            <a:r>
              <a:rPr lang="en-US" altLang="en-US" sz="1129" dirty="0"/>
              <a:t> </a:t>
            </a:r>
            <a:r>
              <a:rPr lang="en-US" altLang="en-US" sz="1129" dirty="0" err="1"/>
              <a:t>sich</a:t>
            </a:r>
            <a:r>
              <a:rPr lang="en-US" altLang="en-US" sz="1129" dirty="0"/>
              <a:t> der </a:t>
            </a:r>
            <a:r>
              <a:rPr lang="en-US" altLang="en-US" sz="1129" i="1" dirty="0" err="1"/>
              <a:t>Bildpunkt</a:t>
            </a:r>
            <a:endParaRPr lang="en-US" altLang="en-US" sz="1129" i="1" dirty="0"/>
          </a:p>
          <a:p>
            <a:pPr eaLnBrk="1" hangingPunct="1">
              <a:lnSpc>
                <a:spcPct val="90000"/>
              </a:lnSpc>
              <a:spcBef>
                <a:spcPct val="0"/>
              </a:spcBef>
              <a:buClrTx/>
              <a:buSzTx/>
              <a:buFontTx/>
              <a:buNone/>
            </a:pPr>
            <a:r>
              <a:rPr lang="en-US" altLang="en-US" sz="1129" dirty="0">
                <a:solidFill>
                  <a:srgbClr val="E2F6E6"/>
                </a:solidFill>
              </a:rPr>
              <a:t>Das Bild </a:t>
            </a:r>
            <a:r>
              <a:rPr lang="en-US" altLang="en-US" sz="1129" dirty="0" err="1">
                <a:solidFill>
                  <a:srgbClr val="E2F6E6"/>
                </a:solidFill>
              </a:rPr>
              <a:t>steht</a:t>
            </a:r>
            <a:r>
              <a:rPr lang="en-US" altLang="en-US" sz="1129" dirty="0">
                <a:solidFill>
                  <a:srgbClr val="E2F6E6"/>
                </a:solidFill>
              </a:rPr>
              <a:t> </a:t>
            </a:r>
            <a:r>
              <a:rPr lang="en-US" altLang="en-US" sz="1129" dirty="0" err="1">
                <a:solidFill>
                  <a:srgbClr val="E2F6E6"/>
                </a:solidFill>
              </a:rPr>
              <a:t>aufrecht</a:t>
            </a:r>
            <a:endParaRPr lang="en-US" altLang="en-US" sz="1129" dirty="0">
              <a:solidFill>
                <a:srgbClr val="E2F6E6"/>
              </a:solidFill>
            </a:endParaRPr>
          </a:p>
          <a:p>
            <a:pPr eaLnBrk="1" hangingPunct="1">
              <a:lnSpc>
                <a:spcPct val="90000"/>
              </a:lnSpc>
              <a:spcBef>
                <a:spcPct val="0"/>
              </a:spcBef>
              <a:buClrTx/>
              <a:buSzTx/>
              <a:buFontTx/>
              <a:buNone/>
            </a:pPr>
            <a:r>
              <a:rPr lang="en-US" altLang="en-US" sz="1129" dirty="0">
                <a:solidFill>
                  <a:srgbClr val="E2F6E6"/>
                </a:solidFill>
              </a:rPr>
              <a:t>Das Bild </a:t>
            </a:r>
            <a:r>
              <a:rPr lang="en-US" altLang="en-US" sz="1129" dirty="0" err="1">
                <a:solidFill>
                  <a:srgbClr val="E2F6E6"/>
                </a:solidFill>
              </a:rPr>
              <a:t>ist</a:t>
            </a:r>
            <a:r>
              <a:rPr lang="en-US" altLang="en-US" sz="1129" dirty="0">
                <a:solidFill>
                  <a:srgbClr val="E2F6E6"/>
                </a:solidFill>
              </a:rPr>
              <a:t> </a:t>
            </a:r>
            <a:r>
              <a:rPr lang="en-US" altLang="en-US" sz="1129" dirty="0" err="1">
                <a:solidFill>
                  <a:srgbClr val="E2F6E6"/>
                </a:solidFill>
              </a:rPr>
              <a:t>vergrößert</a:t>
            </a:r>
            <a:endParaRPr lang="en-US" altLang="en-US" sz="1129" dirty="0">
              <a:solidFill>
                <a:srgbClr val="E2F6E6"/>
              </a:solidFill>
            </a:endParaRPr>
          </a:p>
        </p:txBody>
      </p:sp>
      <p:sp>
        <p:nvSpPr>
          <p:cNvPr id="34846" name="ZZ_Kopfleiste">
            <a:extLst>
              <a:ext uri="{FF2B5EF4-FFF2-40B4-BE49-F238E27FC236}">
                <a16:creationId xmlns:a16="http://schemas.microsoft.com/office/drawing/2014/main" id="{EC2C77CA-FC54-E4B7-1272-741E4FD704F7}"/>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4847" name="Slide Number Placeholder 1">
            <a:extLst>
              <a:ext uri="{FF2B5EF4-FFF2-40B4-BE49-F238E27FC236}">
                <a16:creationId xmlns:a16="http://schemas.microsoft.com/office/drawing/2014/main" id="{4B506E85-AC28-40E6-3B26-7B7B8BA6234B}"/>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30</a:t>
            </a:fld>
            <a:endParaRPr lang="de-DE" sz="800">
              <a:latin typeface="Segoe UI"/>
            </a:endParaRPr>
          </a:p>
        </p:txBody>
      </p:sp>
      <p:cxnSp>
        <p:nvCxnSpPr>
          <p:cNvPr id="34853" name="ZZ_Fusszeile_Linie"/>
          <p:cNvCxnSpPr/>
          <p:nvPr/>
        </p:nvCxnSpPr>
        <p:spPr>
          <a:xfrm>
            <a:off x="274320" y="6565392"/>
            <a:ext cx="11643360" cy="0"/>
          </a:xfrm>
          <a:prstGeom prst="line">
            <a:avLst/>
          </a:prstGeom>
          <a:ln w="6350">
            <a:solidFill>
              <a:srgbClr val="D7DBE0"/>
            </a:solidFill>
          </a:ln>
        </p:spPr>
      </p:cxnSp>
      <p:sp>
        <p:nvSpPr>
          <p:cNvPr id="3485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a:extLst>
              <a:ext uri="{FF2B5EF4-FFF2-40B4-BE49-F238E27FC236}">
                <a16:creationId xmlns:a16="http://schemas.microsoft.com/office/drawing/2014/main" id="{1B528F2C-071B-FE4D-711F-92F9F8A712AD}"/>
              </a:ext>
            </a:extLst>
          </p:cNvPr>
          <p:cNvGrpSpPr>
            <a:grpSpLocks/>
          </p:cNvGrpSpPr>
          <p:nvPr/>
        </p:nvGrpSpPr>
        <p:grpSpPr bwMode="auto">
          <a:xfrm>
            <a:off x="5665694" y="2785155"/>
            <a:ext cx="358588" cy="2653553"/>
            <a:chOff x="3696" y="2640"/>
            <a:chExt cx="240" cy="1392"/>
          </a:xfrm>
        </p:grpSpPr>
        <p:sp>
          <p:nvSpPr>
            <p:cNvPr id="35872" name="Oval 3">
              <a:extLst>
                <a:ext uri="{FF2B5EF4-FFF2-40B4-BE49-F238E27FC236}">
                  <a16:creationId xmlns:a16="http://schemas.microsoft.com/office/drawing/2014/main" id="{A709E07A-5B9F-8113-EF5A-3045F4B91F02}"/>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73" name="Rectangle 4">
              <a:extLst>
                <a:ext uri="{FF2B5EF4-FFF2-40B4-BE49-F238E27FC236}">
                  <a16:creationId xmlns:a16="http://schemas.microsoft.com/office/drawing/2014/main" id="{2341B02B-9376-911C-6E51-5A5C49D1D322}"/>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74" name="Oval 5">
              <a:extLst>
                <a:ext uri="{FF2B5EF4-FFF2-40B4-BE49-F238E27FC236}">
                  <a16:creationId xmlns:a16="http://schemas.microsoft.com/office/drawing/2014/main" id="{D739D906-1516-3703-94B2-AED84E3E2D6B}"/>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75" name="Rectangle 6">
              <a:extLst>
                <a:ext uri="{FF2B5EF4-FFF2-40B4-BE49-F238E27FC236}">
                  <a16:creationId xmlns:a16="http://schemas.microsoft.com/office/drawing/2014/main" id="{ED44984D-5A1F-B7A9-AEBD-4270878EDD45}"/>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76" name="Line 7">
              <a:extLst>
                <a:ext uri="{FF2B5EF4-FFF2-40B4-BE49-F238E27FC236}">
                  <a16:creationId xmlns:a16="http://schemas.microsoft.com/office/drawing/2014/main" id="{16E13608-EF1E-65F6-004F-91C9A3B3838A}"/>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5843" name="Line 8">
            <a:extLst>
              <a:ext uri="{FF2B5EF4-FFF2-40B4-BE49-F238E27FC236}">
                <a16:creationId xmlns:a16="http://schemas.microsoft.com/office/drawing/2014/main" id="{86FCA514-C8A3-5509-3E16-A245E7922D4E}"/>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44" name="Oval 9">
            <a:extLst>
              <a:ext uri="{FF2B5EF4-FFF2-40B4-BE49-F238E27FC236}">
                <a16:creationId xmlns:a16="http://schemas.microsoft.com/office/drawing/2014/main" id="{893A5ADF-13E7-30C9-E893-612FBA9B49C3}"/>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45" name="Oval 10">
            <a:extLst>
              <a:ext uri="{FF2B5EF4-FFF2-40B4-BE49-F238E27FC236}">
                <a16:creationId xmlns:a16="http://schemas.microsoft.com/office/drawing/2014/main" id="{C33F7537-DC3C-820F-ABA7-A46FE9DD779C}"/>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46" name="Text Box 11">
            <a:extLst>
              <a:ext uri="{FF2B5EF4-FFF2-40B4-BE49-F238E27FC236}">
                <a16:creationId xmlns:a16="http://schemas.microsoft.com/office/drawing/2014/main" id="{0BCDFC7A-5472-EAFC-6D13-AE9876688905}"/>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5847" name="Text Box 12">
            <a:extLst>
              <a:ext uri="{FF2B5EF4-FFF2-40B4-BE49-F238E27FC236}">
                <a16:creationId xmlns:a16="http://schemas.microsoft.com/office/drawing/2014/main" id="{6AC5A61E-B7CE-FF0C-91E8-97350FFBE9DA}"/>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5848" name="Line 13">
            <a:extLst>
              <a:ext uri="{FF2B5EF4-FFF2-40B4-BE49-F238E27FC236}">
                <a16:creationId xmlns:a16="http://schemas.microsoft.com/office/drawing/2014/main" id="{1E50251E-63C8-B9DC-2990-65A2DE003176}"/>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49" name="Text Box 14">
            <a:extLst>
              <a:ext uri="{FF2B5EF4-FFF2-40B4-BE49-F238E27FC236}">
                <a16:creationId xmlns:a16="http://schemas.microsoft.com/office/drawing/2014/main" id="{7997A39A-7752-3C9C-5327-9AF8A035E468}"/>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5850" name="Oval 15">
            <a:extLst>
              <a:ext uri="{FF2B5EF4-FFF2-40B4-BE49-F238E27FC236}">
                <a16:creationId xmlns:a16="http://schemas.microsoft.com/office/drawing/2014/main" id="{8C5F38E8-8E6C-FA58-D2C1-94551336A6B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51" name="Text Box 16">
            <a:extLst>
              <a:ext uri="{FF2B5EF4-FFF2-40B4-BE49-F238E27FC236}">
                <a16:creationId xmlns:a16="http://schemas.microsoft.com/office/drawing/2014/main" id="{B50743D2-92E7-9AD2-8593-446A23800C3B}"/>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5852" name="Line 17">
            <a:extLst>
              <a:ext uri="{FF2B5EF4-FFF2-40B4-BE49-F238E27FC236}">
                <a16:creationId xmlns:a16="http://schemas.microsoft.com/office/drawing/2014/main" id="{E50A5753-1099-6AF9-038C-235A508710BC}"/>
              </a:ext>
            </a:extLst>
          </p:cNvPr>
          <p:cNvSpPr>
            <a:spLocks noChangeShapeType="1"/>
          </p:cNvSpPr>
          <p:nvPr/>
        </p:nvSpPr>
        <p:spPr bwMode="auto">
          <a:xfrm>
            <a:off x="5235388" y="3645767"/>
            <a:ext cx="1721224"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53" name="Line 18">
            <a:extLst>
              <a:ext uri="{FF2B5EF4-FFF2-40B4-BE49-F238E27FC236}">
                <a16:creationId xmlns:a16="http://schemas.microsoft.com/office/drawing/2014/main" id="{76634980-E8B5-E3D6-4E0E-C89472370DD0}"/>
              </a:ext>
            </a:extLst>
          </p:cNvPr>
          <p:cNvSpPr>
            <a:spLocks noChangeShapeType="1"/>
          </p:cNvSpPr>
          <p:nvPr/>
        </p:nvSpPr>
        <p:spPr bwMode="auto">
          <a:xfrm>
            <a:off x="5235388" y="3645767"/>
            <a:ext cx="645459"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54" name="Line 19">
            <a:extLst>
              <a:ext uri="{FF2B5EF4-FFF2-40B4-BE49-F238E27FC236}">
                <a16:creationId xmlns:a16="http://schemas.microsoft.com/office/drawing/2014/main" id="{38695635-D3D9-AA0D-68F1-D3CAF3A91721}"/>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55" name="Line 20">
            <a:extLst>
              <a:ext uri="{FF2B5EF4-FFF2-40B4-BE49-F238E27FC236}">
                <a16:creationId xmlns:a16="http://schemas.microsoft.com/office/drawing/2014/main" id="{DD24C28A-8B6D-4E91-6E55-C80C9C2BD5E7}"/>
              </a:ext>
            </a:extLst>
          </p:cNvPr>
          <p:cNvSpPr>
            <a:spLocks noChangeShapeType="1"/>
          </p:cNvSpPr>
          <p:nvPr/>
        </p:nvSpPr>
        <p:spPr bwMode="auto">
          <a:xfrm flipH="1">
            <a:off x="3801035" y="3645767"/>
            <a:ext cx="1434353" cy="788894"/>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56" name="Line 21">
            <a:extLst>
              <a:ext uri="{FF2B5EF4-FFF2-40B4-BE49-F238E27FC236}">
                <a16:creationId xmlns:a16="http://schemas.microsoft.com/office/drawing/2014/main" id="{9318E847-10A6-C7E3-E035-4F66E742391F}"/>
              </a:ext>
            </a:extLst>
          </p:cNvPr>
          <p:cNvSpPr>
            <a:spLocks noChangeShapeType="1"/>
          </p:cNvSpPr>
          <p:nvPr/>
        </p:nvSpPr>
        <p:spPr bwMode="auto">
          <a:xfrm flipV="1">
            <a:off x="5235388" y="3287178"/>
            <a:ext cx="645459" cy="358588"/>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57" name="Line 22">
            <a:extLst>
              <a:ext uri="{FF2B5EF4-FFF2-40B4-BE49-F238E27FC236}">
                <a16:creationId xmlns:a16="http://schemas.microsoft.com/office/drawing/2014/main" id="{0221C353-FE44-1F70-410F-BCE6F4EA6DD4}"/>
              </a:ext>
            </a:extLst>
          </p:cNvPr>
          <p:cNvSpPr>
            <a:spLocks noChangeShapeType="1"/>
          </p:cNvSpPr>
          <p:nvPr/>
        </p:nvSpPr>
        <p:spPr bwMode="auto">
          <a:xfrm>
            <a:off x="5880847" y="3287178"/>
            <a:ext cx="236668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58" name="Line 23">
            <a:extLst>
              <a:ext uri="{FF2B5EF4-FFF2-40B4-BE49-F238E27FC236}">
                <a16:creationId xmlns:a16="http://schemas.microsoft.com/office/drawing/2014/main" id="{7926FC32-5654-AFE8-A9E5-461BD464B06E}"/>
              </a:ext>
            </a:extLst>
          </p:cNvPr>
          <p:cNvSpPr>
            <a:spLocks noChangeShapeType="1"/>
          </p:cNvSpPr>
          <p:nvPr/>
        </p:nvSpPr>
        <p:spPr bwMode="auto">
          <a:xfrm flipH="1" flipV="1">
            <a:off x="3155576" y="2426567"/>
            <a:ext cx="2079812" cy="1219200"/>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59" name="Line 24">
            <a:extLst>
              <a:ext uri="{FF2B5EF4-FFF2-40B4-BE49-F238E27FC236}">
                <a16:creationId xmlns:a16="http://schemas.microsoft.com/office/drawing/2014/main" id="{498916AA-89B1-A595-BD65-725BDF9434E1}"/>
              </a:ext>
            </a:extLst>
          </p:cNvPr>
          <p:cNvSpPr>
            <a:spLocks noChangeShapeType="1"/>
          </p:cNvSpPr>
          <p:nvPr/>
        </p:nvSpPr>
        <p:spPr bwMode="auto">
          <a:xfrm flipH="1" flipV="1">
            <a:off x="2868706" y="2713437"/>
            <a:ext cx="3012141" cy="932329"/>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60" name="Line 25">
            <a:extLst>
              <a:ext uri="{FF2B5EF4-FFF2-40B4-BE49-F238E27FC236}">
                <a16:creationId xmlns:a16="http://schemas.microsoft.com/office/drawing/2014/main" id="{069B5C8B-F783-A44A-CC5E-43268803C726}"/>
              </a:ext>
            </a:extLst>
          </p:cNvPr>
          <p:cNvSpPr>
            <a:spLocks noChangeShapeType="1"/>
          </p:cNvSpPr>
          <p:nvPr/>
        </p:nvSpPr>
        <p:spPr bwMode="auto">
          <a:xfrm flipH="1">
            <a:off x="3155576" y="3287178"/>
            <a:ext cx="2725271" cy="0"/>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61" name="Line 26">
            <a:extLst>
              <a:ext uri="{FF2B5EF4-FFF2-40B4-BE49-F238E27FC236}">
                <a16:creationId xmlns:a16="http://schemas.microsoft.com/office/drawing/2014/main" id="{8889A821-01F6-6C43-72D0-7FC484697B1A}"/>
              </a:ext>
            </a:extLst>
          </p:cNvPr>
          <p:cNvSpPr>
            <a:spLocks noChangeShapeType="1"/>
          </p:cNvSpPr>
          <p:nvPr/>
        </p:nvSpPr>
        <p:spPr bwMode="auto">
          <a:xfrm>
            <a:off x="4661647" y="3287178"/>
            <a:ext cx="0" cy="788894"/>
          </a:xfrm>
          <a:prstGeom prst="line">
            <a:avLst/>
          </a:prstGeom>
          <a:noFill/>
          <a:ln w="26894">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5862" name="Text Box 27">
            <a:extLst>
              <a:ext uri="{FF2B5EF4-FFF2-40B4-BE49-F238E27FC236}">
                <a16:creationId xmlns:a16="http://schemas.microsoft.com/office/drawing/2014/main" id="{11D05005-D486-9D4D-DEED-4DCF16F40BD0}"/>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35863" name="Oval 28">
            <a:extLst>
              <a:ext uri="{FF2B5EF4-FFF2-40B4-BE49-F238E27FC236}">
                <a16:creationId xmlns:a16="http://schemas.microsoft.com/office/drawing/2014/main" id="{DF94C66F-B8C0-890F-186A-B2BBEDB0790E}"/>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64" name="Oval 29">
            <a:extLst>
              <a:ext uri="{FF2B5EF4-FFF2-40B4-BE49-F238E27FC236}">
                <a16:creationId xmlns:a16="http://schemas.microsoft.com/office/drawing/2014/main" id="{9D4DD273-F8F5-0AF5-EF77-344C1D60EFE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65" name="Oval 30">
            <a:extLst>
              <a:ext uri="{FF2B5EF4-FFF2-40B4-BE49-F238E27FC236}">
                <a16:creationId xmlns:a16="http://schemas.microsoft.com/office/drawing/2014/main" id="{545F0F5F-B7EA-375A-C1F8-7633D63B02CB}"/>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5866" name="Text Box 31">
            <a:extLst>
              <a:ext uri="{FF2B5EF4-FFF2-40B4-BE49-F238E27FC236}">
                <a16:creationId xmlns:a16="http://schemas.microsoft.com/office/drawing/2014/main" id="{AEBA47EE-052B-6D56-DA73-C015548BDA1C}"/>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35867" name="Text Box 32">
            <a:extLst>
              <a:ext uri="{FF2B5EF4-FFF2-40B4-BE49-F238E27FC236}">
                <a16:creationId xmlns:a16="http://schemas.microsoft.com/office/drawing/2014/main" id="{92C642D6-9518-DDA8-A584-97306C2C6EF0}"/>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Wo </a:t>
            </a:r>
            <a:r>
              <a:rPr lang="en-US" altLang="en-US" sz="1129" i="1" dirty="0" err="1">
                <a:solidFill>
                  <a:srgbClr val="B8C0CA"/>
                </a:solidFill>
              </a:rPr>
              <a:t>befindet</a:t>
            </a:r>
            <a:r>
              <a:rPr lang="en-US" altLang="en-US" sz="1129" i="1" dirty="0">
                <a:solidFill>
                  <a:srgbClr val="B8C0CA"/>
                </a:solidFill>
              </a:rPr>
              <a:t> </a:t>
            </a:r>
            <a:r>
              <a:rPr lang="en-US" altLang="en-US" sz="1129" i="1" dirty="0" err="1">
                <a:solidFill>
                  <a:srgbClr val="B8C0CA"/>
                </a:solidFill>
              </a:rPr>
              <a:t>sich</a:t>
            </a:r>
            <a:r>
              <a:rPr lang="en-US" altLang="en-US" sz="1129" i="1" dirty="0">
                <a:solidFill>
                  <a:srgbClr val="B8C0CA"/>
                </a:solidFill>
              </a:rPr>
              <a:t> das Bild?</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Ist es aufrecht oder auf dem Kopf stehend</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35868" name="Text Box 33">
            <a:extLst>
              <a:ext uri="{FF2B5EF4-FFF2-40B4-BE49-F238E27FC236}">
                <a16:creationId xmlns:a16="http://schemas.microsoft.com/office/drawing/2014/main" id="{04C32FE9-21FA-21E7-D40E-7E6A842CA752}"/>
              </a:ext>
            </a:extLst>
          </p:cNvPr>
          <p:cNvSpPr txBox="1">
            <a:spLocks noChangeArrowheads="1"/>
          </p:cNvSpPr>
          <p:nvPr/>
        </p:nvSpPr>
        <p:spPr bwMode="auto">
          <a:xfrm>
            <a:off x="4377765" y="3000308"/>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35869" name="Text Box 34">
            <a:extLst>
              <a:ext uri="{FF2B5EF4-FFF2-40B4-BE49-F238E27FC236}">
                <a16:creationId xmlns:a16="http://schemas.microsoft.com/office/drawing/2014/main" id="{72EE3FC8-0F17-07D7-44D7-89E73A9B3032}"/>
              </a:ext>
            </a:extLst>
          </p:cNvPr>
          <p:cNvSpPr txBox="1">
            <a:spLocks noChangeArrowheads="1"/>
          </p:cNvSpPr>
          <p:nvPr/>
        </p:nvSpPr>
        <p:spPr bwMode="auto">
          <a:xfrm>
            <a:off x="6941671" y="1456885"/>
            <a:ext cx="2935942"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Verlängern</a:t>
            </a:r>
            <a:r>
              <a:rPr lang="en-US" altLang="en-US" sz="1129" i="1" dirty="0">
                <a:solidFill>
                  <a:srgbClr val="1A5FB4"/>
                </a:solidFill>
              </a:rPr>
              <a:t> Sie </a:t>
            </a:r>
            <a:r>
              <a:rPr lang="en-US" altLang="en-US" sz="1129" dirty="0">
                <a:solidFill>
                  <a:srgbClr val="1A5FB4"/>
                </a:solidFill>
              </a:rPr>
              <a:t>die </a:t>
            </a:r>
            <a:r>
              <a:rPr lang="en-US" altLang="en-US" sz="1129" dirty="0" err="1">
                <a:solidFill>
                  <a:srgbClr val="1A5FB4"/>
                </a:solidFill>
              </a:rPr>
              <a:t>Strahlen</a:t>
            </a:r>
            <a:r>
              <a:rPr lang="en-US" altLang="en-US" sz="1129" dirty="0">
                <a:solidFill>
                  <a:srgbClr val="1A5FB4"/>
                </a:solidFill>
              </a:rPr>
              <a:t>, um</a:t>
            </a:r>
          </a:p>
          <a:p>
            <a:pPr eaLnBrk="1" hangingPunct="1">
              <a:lnSpc>
                <a:spcPct val="90000"/>
              </a:lnSpc>
              <a:spcBef>
                <a:spcPct val="0"/>
              </a:spcBef>
              <a:buClrTx/>
              <a:buSzTx/>
              <a:buFontTx/>
              <a:buNone/>
            </a:pPr>
            <a:r>
              <a:rPr lang="en-US" altLang="en-US" sz="1129" dirty="0">
                <a:solidFill>
                  <a:srgbClr val="1A5FB4"/>
                </a:solidFill>
              </a:rPr>
              <a:t>den </a:t>
            </a:r>
            <a:r>
              <a:rPr lang="en-US" altLang="en-US" sz="1129" dirty="0" err="1">
                <a:solidFill>
                  <a:srgbClr val="1A5FB4"/>
                </a:solidFill>
              </a:rPr>
              <a:t>Schnittpunkt</a:t>
            </a:r>
            <a:r>
              <a:rPr lang="en-US" altLang="en-US" sz="1129" dirty="0">
                <a:solidFill>
                  <a:srgbClr val="1A5FB4"/>
                </a:solidFill>
              </a:rPr>
              <a:t> </a:t>
            </a:r>
            <a:r>
              <a:rPr lang="en-US" altLang="en-US" sz="1129" dirty="0" err="1">
                <a:solidFill>
                  <a:srgbClr val="1A5FB4"/>
                </a:solidFill>
              </a:rPr>
              <a:t>zu</a:t>
            </a:r>
            <a:r>
              <a:rPr lang="en-US" altLang="en-US" sz="1129" dirty="0">
                <a:solidFill>
                  <a:srgbClr val="1A5FB4"/>
                </a:solidFill>
              </a:rPr>
              <a:t> </a:t>
            </a:r>
            <a:r>
              <a:rPr lang="en-US" altLang="en-US" sz="1129" dirty="0" err="1">
                <a:solidFill>
                  <a:srgbClr val="1A5FB4"/>
                </a:solidFill>
              </a:rPr>
              <a:t>finden</a:t>
            </a:r>
            <a:r>
              <a:rPr lang="en-US" altLang="en-US" sz="1129" dirty="0">
                <a:solidFill>
                  <a:srgbClr val="1A5FB4"/>
                </a:solidFill>
              </a:rPr>
              <a:t>…</a:t>
            </a:r>
          </a:p>
          <a:p>
            <a:pPr eaLnBrk="1" hangingPunct="1">
              <a:lnSpc>
                <a:spcPct val="90000"/>
              </a:lnSpc>
              <a:spcBef>
                <a:spcPct val="0"/>
              </a:spcBef>
              <a:buClrTx/>
              <a:buSzTx/>
              <a:buFontTx/>
              <a:buNone/>
            </a:pPr>
            <a:r>
              <a:rPr lang="en-US" altLang="en-US" sz="1129" dirty="0"/>
              <a:t>Hier </a:t>
            </a:r>
            <a:r>
              <a:rPr lang="en-US" altLang="en-US" sz="1129" dirty="0" err="1"/>
              <a:t>befindet</a:t>
            </a:r>
            <a:r>
              <a:rPr lang="en-US" altLang="en-US" sz="1129" dirty="0"/>
              <a:t> </a:t>
            </a:r>
            <a:r>
              <a:rPr lang="en-US" altLang="en-US" sz="1129" dirty="0" err="1"/>
              <a:t>sich</a:t>
            </a:r>
            <a:r>
              <a:rPr lang="en-US" altLang="en-US" sz="1129" dirty="0"/>
              <a:t> der </a:t>
            </a:r>
            <a:r>
              <a:rPr lang="en-US" altLang="en-US" sz="1129" i="1" dirty="0" err="1"/>
              <a:t>Bildpunkt</a:t>
            </a:r>
            <a:endParaRPr lang="en-US" altLang="en-US" sz="1129" i="1" dirty="0"/>
          </a:p>
          <a:p>
            <a:pPr eaLnBrk="1" hangingPunct="1">
              <a:lnSpc>
                <a:spcPct val="90000"/>
              </a:lnSpc>
              <a:spcBef>
                <a:spcPct val="0"/>
              </a:spcBef>
              <a:buClrTx/>
              <a:buSzTx/>
              <a:buFontTx/>
              <a:buNone/>
            </a:pPr>
            <a:r>
              <a:rPr lang="en-US" altLang="en-US" sz="1129" dirty="0"/>
              <a:t>Das Bild </a:t>
            </a:r>
            <a:r>
              <a:rPr lang="en-US" altLang="en-US" sz="1129" dirty="0" err="1"/>
              <a:t>steht</a:t>
            </a:r>
            <a:r>
              <a:rPr lang="en-US" altLang="en-US" sz="1129" dirty="0"/>
              <a:t> </a:t>
            </a:r>
            <a:r>
              <a:rPr lang="en-US" altLang="en-US" sz="1129" i="1" dirty="0" err="1"/>
              <a:t>aufrecht</a:t>
            </a:r>
            <a:endParaRPr lang="en-US" altLang="en-US" sz="1129" i="1" dirty="0"/>
          </a:p>
          <a:p>
            <a:pPr eaLnBrk="1" hangingPunct="1">
              <a:lnSpc>
                <a:spcPct val="90000"/>
              </a:lnSpc>
              <a:spcBef>
                <a:spcPct val="0"/>
              </a:spcBef>
              <a:buClrTx/>
              <a:buSzTx/>
              <a:buFontTx/>
              <a:buNone/>
            </a:pPr>
            <a:r>
              <a:rPr lang="en-US" altLang="en-US" sz="1129" dirty="0">
                <a:solidFill>
                  <a:srgbClr val="E2F6E6"/>
                </a:solidFill>
              </a:rPr>
              <a:t>Das Bild </a:t>
            </a:r>
            <a:r>
              <a:rPr lang="en-US" altLang="en-US" sz="1129" dirty="0" err="1">
                <a:solidFill>
                  <a:srgbClr val="E2F6E6"/>
                </a:solidFill>
              </a:rPr>
              <a:t>ist</a:t>
            </a:r>
            <a:r>
              <a:rPr lang="en-US" altLang="en-US" sz="1129" dirty="0">
                <a:solidFill>
                  <a:srgbClr val="E2F6E6"/>
                </a:solidFill>
              </a:rPr>
              <a:t> </a:t>
            </a:r>
            <a:r>
              <a:rPr lang="en-US" altLang="en-US" sz="1129" dirty="0" err="1">
                <a:solidFill>
                  <a:srgbClr val="E2F6E6"/>
                </a:solidFill>
              </a:rPr>
              <a:t>vergrößert</a:t>
            </a:r>
            <a:endParaRPr lang="en-US" altLang="en-US" sz="1129" dirty="0">
              <a:solidFill>
                <a:srgbClr val="E2F6E6"/>
              </a:solidFill>
            </a:endParaRPr>
          </a:p>
        </p:txBody>
      </p:sp>
      <p:sp>
        <p:nvSpPr>
          <p:cNvPr id="35870" name="ZZ_Kopfleiste">
            <a:extLst>
              <a:ext uri="{FF2B5EF4-FFF2-40B4-BE49-F238E27FC236}">
                <a16:creationId xmlns:a16="http://schemas.microsoft.com/office/drawing/2014/main" id="{863C873A-06F8-352B-EDF7-0AB8A9D39D2D}"/>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5871" name="Slide Number Placeholder 1">
            <a:extLst>
              <a:ext uri="{FF2B5EF4-FFF2-40B4-BE49-F238E27FC236}">
                <a16:creationId xmlns:a16="http://schemas.microsoft.com/office/drawing/2014/main" id="{30662F24-89CC-7924-1ACF-E059D727415D}"/>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31</a:t>
            </a:fld>
            <a:endParaRPr lang="de-DE" sz="800">
              <a:latin typeface="Segoe UI"/>
            </a:endParaRPr>
          </a:p>
        </p:txBody>
      </p:sp>
      <p:cxnSp>
        <p:nvCxnSpPr>
          <p:cNvPr id="35877" name="ZZ_Fusszeile_Linie"/>
          <p:cNvCxnSpPr/>
          <p:nvPr/>
        </p:nvCxnSpPr>
        <p:spPr>
          <a:xfrm>
            <a:off x="274320" y="6565392"/>
            <a:ext cx="11643360" cy="0"/>
          </a:xfrm>
          <a:prstGeom prst="line">
            <a:avLst/>
          </a:prstGeom>
          <a:ln w="6350">
            <a:solidFill>
              <a:srgbClr val="D7DBE0"/>
            </a:solidFill>
          </a:ln>
        </p:spPr>
      </p:cxnSp>
      <p:sp>
        <p:nvSpPr>
          <p:cNvPr id="3587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2">
            <a:extLst>
              <a:ext uri="{FF2B5EF4-FFF2-40B4-BE49-F238E27FC236}">
                <a16:creationId xmlns:a16="http://schemas.microsoft.com/office/drawing/2014/main" id="{65B3FC43-5E3D-1C62-E4ED-EABB8A9F9F42}"/>
              </a:ext>
            </a:extLst>
          </p:cNvPr>
          <p:cNvGrpSpPr>
            <a:grpSpLocks/>
          </p:cNvGrpSpPr>
          <p:nvPr/>
        </p:nvGrpSpPr>
        <p:grpSpPr bwMode="auto">
          <a:xfrm>
            <a:off x="5665694" y="2785155"/>
            <a:ext cx="358588" cy="2653553"/>
            <a:chOff x="3696" y="2640"/>
            <a:chExt cx="240" cy="1392"/>
          </a:xfrm>
        </p:grpSpPr>
        <p:sp>
          <p:nvSpPr>
            <p:cNvPr id="36896" name="Oval 3">
              <a:extLst>
                <a:ext uri="{FF2B5EF4-FFF2-40B4-BE49-F238E27FC236}">
                  <a16:creationId xmlns:a16="http://schemas.microsoft.com/office/drawing/2014/main" id="{9E4590CF-1C09-B7F5-05DF-22EB6E4E97FF}"/>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97" name="Rectangle 4">
              <a:extLst>
                <a:ext uri="{FF2B5EF4-FFF2-40B4-BE49-F238E27FC236}">
                  <a16:creationId xmlns:a16="http://schemas.microsoft.com/office/drawing/2014/main" id="{F3A199FE-A34A-8A18-733E-58614E233602}"/>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98" name="Oval 5">
              <a:extLst>
                <a:ext uri="{FF2B5EF4-FFF2-40B4-BE49-F238E27FC236}">
                  <a16:creationId xmlns:a16="http://schemas.microsoft.com/office/drawing/2014/main" id="{91869B2C-44D0-CF34-01BE-54848124E13A}"/>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99" name="Rectangle 6">
              <a:extLst>
                <a:ext uri="{FF2B5EF4-FFF2-40B4-BE49-F238E27FC236}">
                  <a16:creationId xmlns:a16="http://schemas.microsoft.com/office/drawing/2014/main" id="{847C0CCC-E929-9FD3-BB5D-14C98F17C7F0}"/>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900" name="Line 7">
              <a:extLst>
                <a:ext uri="{FF2B5EF4-FFF2-40B4-BE49-F238E27FC236}">
                  <a16:creationId xmlns:a16="http://schemas.microsoft.com/office/drawing/2014/main" id="{5E2C6595-B36C-CE56-EC64-7ED36465CEFD}"/>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6867" name="Line 8">
            <a:extLst>
              <a:ext uri="{FF2B5EF4-FFF2-40B4-BE49-F238E27FC236}">
                <a16:creationId xmlns:a16="http://schemas.microsoft.com/office/drawing/2014/main" id="{EBF2205D-AA85-7675-8BC5-A8A5E16FB5C8}"/>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68" name="Oval 9">
            <a:extLst>
              <a:ext uri="{FF2B5EF4-FFF2-40B4-BE49-F238E27FC236}">
                <a16:creationId xmlns:a16="http://schemas.microsoft.com/office/drawing/2014/main" id="{8DF9AD22-E3AA-59BF-E70A-806624918FD5}"/>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69" name="Oval 10">
            <a:extLst>
              <a:ext uri="{FF2B5EF4-FFF2-40B4-BE49-F238E27FC236}">
                <a16:creationId xmlns:a16="http://schemas.microsoft.com/office/drawing/2014/main" id="{96B4D09D-6F46-0827-9F1B-C95D9099817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70" name="Text Box 11">
            <a:extLst>
              <a:ext uri="{FF2B5EF4-FFF2-40B4-BE49-F238E27FC236}">
                <a16:creationId xmlns:a16="http://schemas.microsoft.com/office/drawing/2014/main" id="{5FBF5018-8FA9-E75D-F64A-47CD67466D13}"/>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6871" name="Text Box 12">
            <a:extLst>
              <a:ext uri="{FF2B5EF4-FFF2-40B4-BE49-F238E27FC236}">
                <a16:creationId xmlns:a16="http://schemas.microsoft.com/office/drawing/2014/main" id="{A4A803F8-49D6-8E40-8CF0-324054BB16C2}"/>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6872" name="Line 13">
            <a:extLst>
              <a:ext uri="{FF2B5EF4-FFF2-40B4-BE49-F238E27FC236}">
                <a16:creationId xmlns:a16="http://schemas.microsoft.com/office/drawing/2014/main" id="{7BB9A0B6-CE8B-F68E-3EC7-21CE5DF6D5E9}"/>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73" name="Text Box 14">
            <a:extLst>
              <a:ext uri="{FF2B5EF4-FFF2-40B4-BE49-F238E27FC236}">
                <a16:creationId xmlns:a16="http://schemas.microsoft.com/office/drawing/2014/main" id="{6022B80A-7E28-B1E5-B5BD-3D080E050B70}"/>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6874" name="Oval 15">
            <a:extLst>
              <a:ext uri="{FF2B5EF4-FFF2-40B4-BE49-F238E27FC236}">
                <a16:creationId xmlns:a16="http://schemas.microsoft.com/office/drawing/2014/main" id="{F24FBEC2-2E07-1E3A-2A79-A1B9A3C0B4A8}"/>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75" name="Text Box 16">
            <a:extLst>
              <a:ext uri="{FF2B5EF4-FFF2-40B4-BE49-F238E27FC236}">
                <a16:creationId xmlns:a16="http://schemas.microsoft.com/office/drawing/2014/main" id="{D0A55480-499D-18D3-62E1-8271E6C7F754}"/>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6876" name="Line 17">
            <a:extLst>
              <a:ext uri="{FF2B5EF4-FFF2-40B4-BE49-F238E27FC236}">
                <a16:creationId xmlns:a16="http://schemas.microsoft.com/office/drawing/2014/main" id="{BC4951C3-B556-88B6-FC18-869D6C627425}"/>
              </a:ext>
            </a:extLst>
          </p:cNvPr>
          <p:cNvSpPr>
            <a:spLocks noChangeShapeType="1"/>
          </p:cNvSpPr>
          <p:nvPr/>
        </p:nvSpPr>
        <p:spPr bwMode="auto">
          <a:xfrm>
            <a:off x="5235388" y="3645767"/>
            <a:ext cx="1721224"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77" name="Line 18">
            <a:extLst>
              <a:ext uri="{FF2B5EF4-FFF2-40B4-BE49-F238E27FC236}">
                <a16:creationId xmlns:a16="http://schemas.microsoft.com/office/drawing/2014/main" id="{2E5341B6-C7F5-3F4C-9E9B-DE6A6D1C558B}"/>
              </a:ext>
            </a:extLst>
          </p:cNvPr>
          <p:cNvSpPr>
            <a:spLocks noChangeShapeType="1"/>
          </p:cNvSpPr>
          <p:nvPr/>
        </p:nvSpPr>
        <p:spPr bwMode="auto">
          <a:xfrm>
            <a:off x="5235388" y="3645767"/>
            <a:ext cx="645459"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78" name="Line 19">
            <a:extLst>
              <a:ext uri="{FF2B5EF4-FFF2-40B4-BE49-F238E27FC236}">
                <a16:creationId xmlns:a16="http://schemas.microsoft.com/office/drawing/2014/main" id="{38418ED1-77FC-0D77-7692-47E9681404ED}"/>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79" name="Line 20">
            <a:extLst>
              <a:ext uri="{FF2B5EF4-FFF2-40B4-BE49-F238E27FC236}">
                <a16:creationId xmlns:a16="http://schemas.microsoft.com/office/drawing/2014/main" id="{EC5BF329-F715-1F8C-C69D-ACC9B10333C1}"/>
              </a:ext>
            </a:extLst>
          </p:cNvPr>
          <p:cNvSpPr>
            <a:spLocks noChangeShapeType="1"/>
          </p:cNvSpPr>
          <p:nvPr/>
        </p:nvSpPr>
        <p:spPr bwMode="auto">
          <a:xfrm flipH="1">
            <a:off x="3801035" y="3645767"/>
            <a:ext cx="1434353" cy="788894"/>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80" name="Line 21">
            <a:extLst>
              <a:ext uri="{FF2B5EF4-FFF2-40B4-BE49-F238E27FC236}">
                <a16:creationId xmlns:a16="http://schemas.microsoft.com/office/drawing/2014/main" id="{92D7E89B-E859-9DA0-BCDF-DD08A3CA61C3}"/>
              </a:ext>
            </a:extLst>
          </p:cNvPr>
          <p:cNvSpPr>
            <a:spLocks noChangeShapeType="1"/>
          </p:cNvSpPr>
          <p:nvPr/>
        </p:nvSpPr>
        <p:spPr bwMode="auto">
          <a:xfrm flipV="1">
            <a:off x="5235388" y="3287178"/>
            <a:ext cx="645459" cy="358588"/>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81" name="Line 22">
            <a:extLst>
              <a:ext uri="{FF2B5EF4-FFF2-40B4-BE49-F238E27FC236}">
                <a16:creationId xmlns:a16="http://schemas.microsoft.com/office/drawing/2014/main" id="{CC0222DF-C5F3-FB6E-F61A-876B8B60EFC6}"/>
              </a:ext>
            </a:extLst>
          </p:cNvPr>
          <p:cNvSpPr>
            <a:spLocks noChangeShapeType="1"/>
          </p:cNvSpPr>
          <p:nvPr/>
        </p:nvSpPr>
        <p:spPr bwMode="auto">
          <a:xfrm>
            <a:off x="5880847" y="3287178"/>
            <a:ext cx="236668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82" name="Line 23">
            <a:extLst>
              <a:ext uri="{FF2B5EF4-FFF2-40B4-BE49-F238E27FC236}">
                <a16:creationId xmlns:a16="http://schemas.microsoft.com/office/drawing/2014/main" id="{F1DDAA30-9268-F245-0CA1-2475DD877867}"/>
              </a:ext>
            </a:extLst>
          </p:cNvPr>
          <p:cNvSpPr>
            <a:spLocks noChangeShapeType="1"/>
          </p:cNvSpPr>
          <p:nvPr/>
        </p:nvSpPr>
        <p:spPr bwMode="auto">
          <a:xfrm flipH="1" flipV="1">
            <a:off x="3155576" y="2426567"/>
            <a:ext cx="2079812" cy="1219200"/>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83" name="Line 24">
            <a:extLst>
              <a:ext uri="{FF2B5EF4-FFF2-40B4-BE49-F238E27FC236}">
                <a16:creationId xmlns:a16="http://schemas.microsoft.com/office/drawing/2014/main" id="{1B68EB38-57D2-1318-E2A9-0BFF871936E3}"/>
              </a:ext>
            </a:extLst>
          </p:cNvPr>
          <p:cNvSpPr>
            <a:spLocks noChangeShapeType="1"/>
          </p:cNvSpPr>
          <p:nvPr/>
        </p:nvSpPr>
        <p:spPr bwMode="auto">
          <a:xfrm flipH="1" flipV="1">
            <a:off x="2868706" y="2713437"/>
            <a:ext cx="3012141" cy="932329"/>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84" name="Line 25">
            <a:extLst>
              <a:ext uri="{FF2B5EF4-FFF2-40B4-BE49-F238E27FC236}">
                <a16:creationId xmlns:a16="http://schemas.microsoft.com/office/drawing/2014/main" id="{5F8A9542-157D-20C9-EAD1-932590C773A0}"/>
              </a:ext>
            </a:extLst>
          </p:cNvPr>
          <p:cNvSpPr>
            <a:spLocks noChangeShapeType="1"/>
          </p:cNvSpPr>
          <p:nvPr/>
        </p:nvSpPr>
        <p:spPr bwMode="auto">
          <a:xfrm flipH="1">
            <a:off x="3155576" y="3287178"/>
            <a:ext cx="2725271" cy="0"/>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85" name="Line 26">
            <a:extLst>
              <a:ext uri="{FF2B5EF4-FFF2-40B4-BE49-F238E27FC236}">
                <a16:creationId xmlns:a16="http://schemas.microsoft.com/office/drawing/2014/main" id="{B19232F2-D021-3C55-1EE0-68749E58616A}"/>
              </a:ext>
            </a:extLst>
          </p:cNvPr>
          <p:cNvSpPr>
            <a:spLocks noChangeShapeType="1"/>
          </p:cNvSpPr>
          <p:nvPr/>
        </p:nvSpPr>
        <p:spPr bwMode="auto">
          <a:xfrm>
            <a:off x="4661647" y="3287178"/>
            <a:ext cx="0" cy="788894"/>
          </a:xfrm>
          <a:prstGeom prst="line">
            <a:avLst/>
          </a:prstGeom>
          <a:noFill/>
          <a:ln w="26894">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6886" name="Text Box 27">
            <a:extLst>
              <a:ext uri="{FF2B5EF4-FFF2-40B4-BE49-F238E27FC236}">
                <a16:creationId xmlns:a16="http://schemas.microsoft.com/office/drawing/2014/main" id="{CDB7455F-EDDB-EB85-B412-89A3151FD32C}"/>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36887" name="Oval 28">
            <a:extLst>
              <a:ext uri="{FF2B5EF4-FFF2-40B4-BE49-F238E27FC236}">
                <a16:creationId xmlns:a16="http://schemas.microsoft.com/office/drawing/2014/main" id="{A4D124DB-5150-17AD-7876-1B588EC67422}"/>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88" name="Oval 29">
            <a:extLst>
              <a:ext uri="{FF2B5EF4-FFF2-40B4-BE49-F238E27FC236}">
                <a16:creationId xmlns:a16="http://schemas.microsoft.com/office/drawing/2014/main" id="{EA46CB2C-D490-B3F8-A0DA-AB6BE290B050}"/>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89" name="Oval 30">
            <a:extLst>
              <a:ext uri="{FF2B5EF4-FFF2-40B4-BE49-F238E27FC236}">
                <a16:creationId xmlns:a16="http://schemas.microsoft.com/office/drawing/2014/main" id="{E9021D54-4CD3-88DF-63C1-B9BAABA8FAEF}"/>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6890" name="Text Box 31">
            <a:extLst>
              <a:ext uri="{FF2B5EF4-FFF2-40B4-BE49-F238E27FC236}">
                <a16:creationId xmlns:a16="http://schemas.microsoft.com/office/drawing/2014/main" id="{AC3237BA-E6C8-F6CB-0C61-C23F18E53585}"/>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36891" name="Text Box 32">
            <a:extLst>
              <a:ext uri="{FF2B5EF4-FFF2-40B4-BE49-F238E27FC236}">
                <a16:creationId xmlns:a16="http://schemas.microsoft.com/office/drawing/2014/main" id="{197D27CD-02AA-230A-97E4-24D6C8F717BC}"/>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Wo </a:t>
            </a:r>
            <a:r>
              <a:rPr lang="en-US" altLang="en-US" sz="1129" i="1" dirty="0" err="1">
                <a:solidFill>
                  <a:srgbClr val="B8C0CA"/>
                </a:solidFill>
              </a:rPr>
              <a:t>befindet</a:t>
            </a:r>
            <a:r>
              <a:rPr lang="en-US" altLang="en-US" sz="1129" i="1" dirty="0">
                <a:solidFill>
                  <a:srgbClr val="B8C0CA"/>
                </a:solidFill>
              </a:rPr>
              <a:t> </a:t>
            </a:r>
            <a:r>
              <a:rPr lang="en-US" altLang="en-US" sz="1129" i="1" dirty="0" err="1">
                <a:solidFill>
                  <a:srgbClr val="B8C0CA"/>
                </a:solidFill>
              </a:rPr>
              <a:t>sich</a:t>
            </a:r>
            <a:r>
              <a:rPr lang="en-US" altLang="en-US" sz="1129" i="1" dirty="0">
                <a:solidFill>
                  <a:srgbClr val="B8C0CA"/>
                </a:solidFill>
              </a:rPr>
              <a:t> das Bild?</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Wird das Bild vergrößert oder verkleinert</a:t>
            </a:r>
            <a:r>
              <a:rPr lang="en-US" altLang="en-US" sz="1129" b="1" i="1" dirty="0">
                <a:solidFill>
                  <a:srgbClr val="1A5FB4"/>
                </a:solidFill>
              </a:rPr>
              <a:t>?</a:t>
            </a:r>
          </a:p>
        </p:txBody>
      </p:sp>
      <p:sp>
        <p:nvSpPr>
          <p:cNvPr id="36892" name="Text Box 33">
            <a:extLst>
              <a:ext uri="{FF2B5EF4-FFF2-40B4-BE49-F238E27FC236}">
                <a16:creationId xmlns:a16="http://schemas.microsoft.com/office/drawing/2014/main" id="{7DEC23D7-EB9C-93D3-54A4-995C4EF633BA}"/>
              </a:ext>
            </a:extLst>
          </p:cNvPr>
          <p:cNvSpPr txBox="1">
            <a:spLocks noChangeArrowheads="1"/>
          </p:cNvSpPr>
          <p:nvPr/>
        </p:nvSpPr>
        <p:spPr bwMode="auto">
          <a:xfrm>
            <a:off x="4377765" y="3000308"/>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36893" name="Text Box 34">
            <a:extLst>
              <a:ext uri="{FF2B5EF4-FFF2-40B4-BE49-F238E27FC236}">
                <a16:creationId xmlns:a16="http://schemas.microsoft.com/office/drawing/2014/main" id="{871FE989-2E16-2617-5667-CA90E1BDF5DF}"/>
              </a:ext>
            </a:extLst>
          </p:cNvPr>
          <p:cNvSpPr txBox="1">
            <a:spLocks noChangeArrowheads="1"/>
          </p:cNvSpPr>
          <p:nvPr/>
        </p:nvSpPr>
        <p:spPr bwMode="auto">
          <a:xfrm>
            <a:off x="6941671" y="1456885"/>
            <a:ext cx="2935942" cy="1379070"/>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a:solidFill>
                  <a:srgbClr val="1A5FB4"/>
                </a:solidFill>
              </a:rPr>
              <a:t>Verlängern Sie </a:t>
            </a:r>
            <a:r>
              <a:rPr lang="en-US" altLang="en-US" sz="1129">
                <a:solidFill>
                  <a:srgbClr val="1A5FB4"/>
                </a:solidFill>
              </a:rPr>
              <a:t>die Strahlen, um</a:t>
            </a:r>
          </a:p>
          <a:p>
            <a:pPr eaLnBrk="1" hangingPunct="1">
              <a:lnSpc>
                <a:spcPct val="90000"/>
              </a:lnSpc>
              <a:spcBef>
                <a:spcPct val="0"/>
              </a:spcBef>
              <a:buClrTx/>
              <a:buSzTx/>
              <a:buFontTx/>
              <a:buNone/>
            </a:pPr>
            <a:r>
              <a:rPr lang="en-US" altLang="en-US" sz="1129">
                <a:solidFill>
                  <a:srgbClr val="1A5FB4"/>
                </a:solidFill>
              </a:rPr>
              <a:t>den Schnittpunkt…</a:t>
            </a:r>
          </a:p>
          <a:p>
            <a:pPr eaLnBrk="1" hangingPunct="1">
              <a:lnSpc>
                <a:spcPct val="90000"/>
              </a:lnSpc>
              <a:spcBef>
                <a:spcPct val="0"/>
              </a:spcBef>
              <a:buClrTx/>
              <a:buSzTx/>
              <a:buFontTx/>
              <a:buNone/>
            </a:pPr>
            <a:r>
              <a:rPr lang="en-US" altLang="en-US" sz="1129"/>
              <a:t>Hier befindet sich der </a:t>
            </a:r>
            <a:r>
              <a:rPr lang="en-US" altLang="en-US" sz="1129" i="1"/>
              <a:t>Bildpunkt</a:t>
            </a:r>
          </a:p>
          <a:p>
            <a:pPr eaLnBrk="1" hangingPunct="1">
              <a:lnSpc>
                <a:spcPct val="90000"/>
              </a:lnSpc>
              <a:spcBef>
                <a:spcPct val="0"/>
              </a:spcBef>
              <a:buClrTx/>
              <a:buSzTx/>
              <a:buFontTx/>
              <a:buNone/>
            </a:pPr>
            <a:r>
              <a:rPr lang="en-US" altLang="en-US" sz="1129"/>
              <a:t>Das Bild steht </a:t>
            </a:r>
            <a:r>
              <a:rPr lang="en-US" altLang="en-US" sz="1129" i="1"/>
              <a:t>aufrecht</a:t>
            </a:r>
          </a:p>
          <a:p>
            <a:pPr eaLnBrk="1" hangingPunct="1">
              <a:lnSpc>
                <a:spcPct val="90000"/>
              </a:lnSpc>
              <a:spcBef>
                <a:spcPct val="0"/>
              </a:spcBef>
              <a:buClrTx/>
              <a:buSzTx/>
              <a:buFontTx/>
              <a:buNone/>
            </a:pPr>
            <a:r>
              <a:rPr lang="en-US" altLang="en-US" sz="1129"/>
              <a:t>Das Bild ist </a:t>
            </a:r>
            <a:r>
              <a:rPr lang="en-US" altLang="en-US" sz="1129" i="1"/>
              <a:t>vergrößert</a:t>
            </a:r>
          </a:p>
        </p:txBody>
      </p:sp>
      <p:sp>
        <p:nvSpPr>
          <p:cNvPr id="36894" name="ZZ_Kopfleiste">
            <a:extLst>
              <a:ext uri="{FF2B5EF4-FFF2-40B4-BE49-F238E27FC236}">
                <a16:creationId xmlns:a16="http://schemas.microsoft.com/office/drawing/2014/main" id="{8E4D9683-B5C4-25F1-5B0C-4FBC985F3968}"/>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6895" name="Slide Number Placeholder 1">
            <a:extLst>
              <a:ext uri="{FF2B5EF4-FFF2-40B4-BE49-F238E27FC236}">
                <a16:creationId xmlns:a16="http://schemas.microsoft.com/office/drawing/2014/main" id="{1BC7B77A-6C09-BF15-E756-D62E2D5C9AB2}"/>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32</a:t>
            </a:fld>
            <a:endParaRPr lang="de-DE" sz="800">
              <a:latin typeface="Segoe UI"/>
            </a:endParaRPr>
          </a:p>
        </p:txBody>
      </p:sp>
      <p:cxnSp>
        <p:nvCxnSpPr>
          <p:cNvPr id="36901" name="ZZ_Fusszeile_Linie"/>
          <p:cNvCxnSpPr/>
          <p:nvPr/>
        </p:nvCxnSpPr>
        <p:spPr>
          <a:xfrm>
            <a:off x="274320" y="6565392"/>
            <a:ext cx="11643360" cy="0"/>
          </a:xfrm>
          <a:prstGeom prst="line">
            <a:avLst/>
          </a:prstGeom>
          <a:ln w="6350">
            <a:solidFill>
              <a:srgbClr val="D7DBE0"/>
            </a:solidFill>
          </a:ln>
        </p:spPr>
      </p:cxnSp>
      <p:sp>
        <p:nvSpPr>
          <p:cNvPr id="3690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Line 2">
            <a:extLst>
              <a:ext uri="{FF2B5EF4-FFF2-40B4-BE49-F238E27FC236}">
                <a16:creationId xmlns:a16="http://schemas.microsoft.com/office/drawing/2014/main" id="{58E000EB-23BB-8274-8B68-672710BF15BA}"/>
              </a:ext>
            </a:extLst>
          </p:cNvPr>
          <p:cNvSpPr>
            <a:spLocks noChangeShapeType="1"/>
          </p:cNvSpPr>
          <p:nvPr/>
        </p:nvSpPr>
        <p:spPr bwMode="auto">
          <a:xfrm>
            <a:off x="5235388" y="3645767"/>
            <a:ext cx="1721224" cy="1075765"/>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37891" name="Group 3">
            <a:extLst>
              <a:ext uri="{FF2B5EF4-FFF2-40B4-BE49-F238E27FC236}">
                <a16:creationId xmlns:a16="http://schemas.microsoft.com/office/drawing/2014/main" id="{2A4E3678-F849-4853-972F-428A0B8531C8}"/>
              </a:ext>
            </a:extLst>
          </p:cNvPr>
          <p:cNvGrpSpPr>
            <a:grpSpLocks/>
          </p:cNvGrpSpPr>
          <p:nvPr/>
        </p:nvGrpSpPr>
        <p:grpSpPr bwMode="auto">
          <a:xfrm>
            <a:off x="5665694" y="2785155"/>
            <a:ext cx="358588" cy="2653553"/>
            <a:chOff x="3696" y="2640"/>
            <a:chExt cx="240" cy="1392"/>
          </a:xfrm>
        </p:grpSpPr>
        <p:sp>
          <p:nvSpPr>
            <p:cNvPr id="37921" name="Oval 4">
              <a:extLst>
                <a:ext uri="{FF2B5EF4-FFF2-40B4-BE49-F238E27FC236}">
                  <a16:creationId xmlns:a16="http://schemas.microsoft.com/office/drawing/2014/main" id="{AF072511-2FB5-0ED7-F0F9-7A1399EC9F3D}"/>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922" name="Rectangle 5">
              <a:extLst>
                <a:ext uri="{FF2B5EF4-FFF2-40B4-BE49-F238E27FC236}">
                  <a16:creationId xmlns:a16="http://schemas.microsoft.com/office/drawing/2014/main" id="{5DB4325F-F984-B8F8-C936-B19BA744A07D}"/>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923" name="Oval 6">
              <a:extLst>
                <a:ext uri="{FF2B5EF4-FFF2-40B4-BE49-F238E27FC236}">
                  <a16:creationId xmlns:a16="http://schemas.microsoft.com/office/drawing/2014/main" id="{47C8B687-994C-24A0-F70D-1909E2700A53}"/>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924" name="Rectangle 7">
              <a:extLst>
                <a:ext uri="{FF2B5EF4-FFF2-40B4-BE49-F238E27FC236}">
                  <a16:creationId xmlns:a16="http://schemas.microsoft.com/office/drawing/2014/main" id="{5F59C82F-2821-DA0D-D4C5-32854C887BB8}"/>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925" name="Line 8">
              <a:extLst>
                <a:ext uri="{FF2B5EF4-FFF2-40B4-BE49-F238E27FC236}">
                  <a16:creationId xmlns:a16="http://schemas.microsoft.com/office/drawing/2014/main" id="{0478554C-A679-AAFA-09D0-AE1D66E4AC31}"/>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7892" name="Line 9">
            <a:extLst>
              <a:ext uri="{FF2B5EF4-FFF2-40B4-BE49-F238E27FC236}">
                <a16:creationId xmlns:a16="http://schemas.microsoft.com/office/drawing/2014/main" id="{4524413D-429F-5D00-23AF-734F1C40D5BC}"/>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893" name="Oval 10">
            <a:extLst>
              <a:ext uri="{FF2B5EF4-FFF2-40B4-BE49-F238E27FC236}">
                <a16:creationId xmlns:a16="http://schemas.microsoft.com/office/drawing/2014/main" id="{B69298D9-0DAB-FC24-153E-10F425BBE30D}"/>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894" name="Oval 11">
            <a:extLst>
              <a:ext uri="{FF2B5EF4-FFF2-40B4-BE49-F238E27FC236}">
                <a16:creationId xmlns:a16="http://schemas.microsoft.com/office/drawing/2014/main" id="{6594F39F-A066-4F31-E6EF-5E6E69FF64D1}"/>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895" name="Text Box 12">
            <a:extLst>
              <a:ext uri="{FF2B5EF4-FFF2-40B4-BE49-F238E27FC236}">
                <a16:creationId xmlns:a16="http://schemas.microsoft.com/office/drawing/2014/main" id="{CE5939D9-CE78-1A2D-6C25-AD608A366B61}"/>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7896" name="Text Box 13">
            <a:extLst>
              <a:ext uri="{FF2B5EF4-FFF2-40B4-BE49-F238E27FC236}">
                <a16:creationId xmlns:a16="http://schemas.microsoft.com/office/drawing/2014/main" id="{0BC75DB8-8C2A-2E77-ADA8-F3ADEAC2B529}"/>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7897" name="Line 14">
            <a:extLst>
              <a:ext uri="{FF2B5EF4-FFF2-40B4-BE49-F238E27FC236}">
                <a16:creationId xmlns:a16="http://schemas.microsoft.com/office/drawing/2014/main" id="{2C073723-9A2C-2DBC-9442-A48948AB6A13}"/>
              </a:ext>
            </a:extLst>
          </p:cNvPr>
          <p:cNvSpPr>
            <a:spLocks noChangeShapeType="1"/>
          </p:cNvSpPr>
          <p:nvPr/>
        </p:nvSpPr>
        <p:spPr bwMode="auto">
          <a:xfrm>
            <a:off x="5235388" y="3645767"/>
            <a:ext cx="0" cy="43030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898" name="Text Box 15">
            <a:extLst>
              <a:ext uri="{FF2B5EF4-FFF2-40B4-BE49-F238E27FC236}">
                <a16:creationId xmlns:a16="http://schemas.microsoft.com/office/drawing/2014/main" id="{5FFE6CA3-592C-C955-7410-A568E856C9D3}"/>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7899" name="Oval 16">
            <a:extLst>
              <a:ext uri="{FF2B5EF4-FFF2-40B4-BE49-F238E27FC236}">
                <a16:creationId xmlns:a16="http://schemas.microsoft.com/office/drawing/2014/main" id="{4CBAFEF4-318A-A623-F637-4DB2B9AE714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900" name="Text Box 17">
            <a:extLst>
              <a:ext uri="{FF2B5EF4-FFF2-40B4-BE49-F238E27FC236}">
                <a16:creationId xmlns:a16="http://schemas.microsoft.com/office/drawing/2014/main" id="{CCE478CB-9499-BA29-4902-CA23CEE1B754}"/>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7901" name="Line 18">
            <a:extLst>
              <a:ext uri="{FF2B5EF4-FFF2-40B4-BE49-F238E27FC236}">
                <a16:creationId xmlns:a16="http://schemas.microsoft.com/office/drawing/2014/main" id="{7F64F56E-0E81-7193-D04A-75EBD96065D2}"/>
              </a:ext>
            </a:extLst>
          </p:cNvPr>
          <p:cNvSpPr>
            <a:spLocks noChangeShapeType="1"/>
          </p:cNvSpPr>
          <p:nvPr/>
        </p:nvSpPr>
        <p:spPr bwMode="auto">
          <a:xfrm>
            <a:off x="5235388" y="3645767"/>
            <a:ext cx="645459"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02" name="Line 19">
            <a:extLst>
              <a:ext uri="{FF2B5EF4-FFF2-40B4-BE49-F238E27FC236}">
                <a16:creationId xmlns:a16="http://schemas.microsoft.com/office/drawing/2014/main" id="{685C23AE-347A-BE20-19B8-7C8D204BEDFC}"/>
              </a:ext>
            </a:extLst>
          </p:cNvPr>
          <p:cNvSpPr>
            <a:spLocks noChangeShapeType="1"/>
          </p:cNvSpPr>
          <p:nvPr/>
        </p:nvSpPr>
        <p:spPr bwMode="auto">
          <a:xfrm>
            <a:off x="5880847" y="3645767"/>
            <a:ext cx="2725271" cy="788894"/>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03" name="Line 20">
            <a:extLst>
              <a:ext uri="{FF2B5EF4-FFF2-40B4-BE49-F238E27FC236}">
                <a16:creationId xmlns:a16="http://schemas.microsoft.com/office/drawing/2014/main" id="{0D1815FA-69DB-BDDE-8F8E-BD6FDCEF5A1B}"/>
              </a:ext>
            </a:extLst>
          </p:cNvPr>
          <p:cNvSpPr>
            <a:spLocks noChangeShapeType="1"/>
          </p:cNvSpPr>
          <p:nvPr/>
        </p:nvSpPr>
        <p:spPr bwMode="auto">
          <a:xfrm flipH="1" flipV="1">
            <a:off x="2868706" y="2713437"/>
            <a:ext cx="3012141" cy="932329"/>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04" name="Line 21">
            <a:extLst>
              <a:ext uri="{FF2B5EF4-FFF2-40B4-BE49-F238E27FC236}">
                <a16:creationId xmlns:a16="http://schemas.microsoft.com/office/drawing/2014/main" id="{0BF10C6E-4FF2-A41E-5EAC-5B86052D5C58}"/>
              </a:ext>
            </a:extLst>
          </p:cNvPr>
          <p:cNvSpPr>
            <a:spLocks noChangeShapeType="1"/>
          </p:cNvSpPr>
          <p:nvPr/>
        </p:nvSpPr>
        <p:spPr bwMode="auto">
          <a:xfrm flipH="1" flipV="1">
            <a:off x="3155576" y="2426567"/>
            <a:ext cx="2079812" cy="1219200"/>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05" name="Line 22">
            <a:extLst>
              <a:ext uri="{FF2B5EF4-FFF2-40B4-BE49-F238E27FC236}">
                <a16:creationId xmlns:a16="http://schemas.microsoft.com/office/drawing/2014/main" id="{46E6B5A8-420B-3C3A-E9BC-6C2EB75E1359}"/>
              </a:ext>
            </a:extLst>
          </p:cNvPr>
          <p:cNvSpPr>
            <a:spLocks noChangeShapeType="1"/>
          </p:cNvSpPr>
          <p:nvPr/>
        </p:nvSpPr>
        <p:spPr bwMode="auto">
          <a:xfrm flipH="1">
            <a:off x="3801035" y="3645767"/>
            <a:ext cx="1434353" cy="788894"/>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06" name="Line 23">
            <a:extLst>
              <a:ext uri="{FF2B5EF4-FFF2-40B4-BE49-F238E27FC236}">
                <a16:creationId xmlns:a16="http://schemas.microsoft.com/office/drawing/2014/main" id="{96737B62-BDD8-FB13-AAF5-42AC358EC53A}"/>
              </a:ext>
            </a:extLst>
          </p:cNvPr>
          <p:cNvSpPr>
            <a:spLocks noChangeShapeType="1"/>
          </p:cNvSpPr>
          <p:nvPr/>
        </p:nvSpPr>
        <p:spPr bwMode="auto">
          <a:xfrm flipH="1">
            <a:off x="3155576" y="3287178"/>
            <a:ext cx="2725271" cy="0"/>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07" name="Line 24">
            <a:extLst>
              <a:ext uri="{FF2B5EF4-FFF2-40B4-BE49-F238E27FC236}">
                <a16:creationId xmlns:a16="http://schemas.microsoft.com/office/drawing/2014/main" id="{B5C42540-088C-CCDC-8FE9-BD06EA991B4C}"/>
              </a:ext>
            </a:extLst>
          </p:cNvPr>
          <p:cNvSpPr>
            <a:spLocks noChangeShapeType="1"/>
          </p:cNvSpPr>
          <p:nvPr/>
        </p:nvSpPr>
        <p:spPr bwMode="auto">
          <a:xfrm>
            <a:off x="4661647" y="3287178"/>
            <a:ext cx="0" cy="788894"/>
          </a:xfrm>
          <a:prstGeom prst="line">
            <a:avLst/>
          </a:prstGeom>
          <a:noFill/>
          <a:ln w="26894">
            <a:solidFill>
              <a:srgbClr val="B8C0CA"/>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08" name="Text Box 25">
            <a:extLst>
              <a:ext uri="{FF2B5EF4-FFF2-40B4-BE49-F238E27FC236}">
                <a16:creationId xmlns:a16="http://schemas.microsoft.com/office/drawing/2014/main" id="{CC5BC150-0C74-DFC7-6572-DF87BD450506}"/>
              </a:ext>
            </a:extLst>
          </p:cNvPr>
          <p:cNvSpPr txBox="1">
            <a:spLocks noChangeArrowheads="1"/>
          </p:cNvSpPr>
          <p:nvPr/>
        </p:nvSpPr>
        <p:spPr bwMode="auto">
          <a:xfrm>
            <a:off x="6956612" y="1999249"/>
            <a:ext cx="3006165" cy="785906"/>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Objekt und seine Strahlen befinden sich auf</a:t>
            </a:r>
          </a:p>
          <a:p>
            <a:pPr eaLnBrk="1" hangingPunct="1">
              <a:lnSpc>
                <a:spcPct val="90000"/>
              </a:lnSpc>
              <a:spcBef>
                <a:spcPct val="0"/>
              </a:spcBef>
              <a:buClrTx/>
              <a:buSzTx/>
              <a:buFontTx/>
              <a:buNone/>
            </a:pPr>
            <a:r>
              <a:rPr lang="en-US" altLang="en-US" sz="1129" b="1" i="1">
                <a:solidFill>
                  <a:srgbClr val="1A5FB4"/>
                </a:solidFill>
              </a:rPr>
              <a:t>derselben</a:t>
            </a:r>
            <a:r>
              <a:rPr lang="en-US" altLang="en-US" sz="1129">
                <a:solidFill>
                  <a:srgbClr val="1A5FB4"/>
                </a:solidFill>
              </a:rPr>
              <a:t> Seite der Linse,</a:t>
            </a:r>
          </a:p>
          <a:p>
            <a:pPr eaLnBrk="1" hangingPunct="1">
              <a:lnSpc>
                <a:spcPct val="90000"/>
              </a:lnSpc>
              <a:spcBef>
                <a:spcPct val="0"/>
              </a:spcBef>
              <a:buClrTx/>
              <a:buSzTx/>
              <a:buFontTx/>
              <a:buNone/>
            </a:pPr>
            <a:r>
              <a:rPr lang="en-US" altLang="en-US" sz="1129">
                <a:solidFill>
                  <a:srgbClr val="1A5FB4"/>
                </a:solidFill>
              </a:rPr>
              <a:t>daher ist das Objekt </a:t>
            </a:r>
            <a:r>
              <a:rPr lang="en-US" altLang="en-US" sz="1129" b="1" i="1">
                <a:solidFill>
                  <a:srgbClr val="1A5FB4"/>
                </a:solidFill>
              </a:rPr>
              <a:t>reell</a:t>
            </a:r>
          </a:p>
        </p:txBody>
      </p:sp>
      <p:sp>
        <p:nvSpPr>
          <p:cNvPr id="37909" name="Line 26">
            <a:extLst>
              <a:ext uri="{FF2B5EF4-FFF2-40B4-BE49-F238E27FC236}">
                <a16:creationId xmlns:a16="http://schemas.microsoft.com/office/drawing/2014/main" id="{97F1A2CA-FFD2-196C-3A0F-7A3F25044AE6}"/>
              </a:ext>
            </a:extLst>
          </p:cNvPr>
          <p:cNvSpPr>
            <a:spLocks noChangeShapeType="1"/>
          </p:cNvSpPr>
          <p:nvPr/>
        </p:nvSpPr>
        <p:spPr bwMode="auto">
          <a:xfrm>
            <a:off x="5235388" y="3645767"/>
            <a:ext cx="573741" cy="358588"/>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10" name="Line 27">
            <a:extLst>
              <a:ext uri="{FF2B5EF4-FFF2-40B4-BE49-F238E27FC236}">
                <a16:creationId xmlns:a16="http://schemas.microsoft.com/office/drawing/2014/main" id="{99B0A54D-28A5-E4B4-B2A3-D42E0932C1D7}"/>
              </a:ext>
            </a:extLst>
          </p:cNvPr>
          <p:cNvSpPr>
            <a:spLocks noChangeShapeType="1"/>
          </p:cNvSpPr>
          <p:nvPr/>
        </p:nvSpPr>
        <p:spPr bwMode="auto">
          <a:xfrm flipV="1">
            <a:off x="5235388" y="3287178"/>
            <a:ext cx="645459" cy="358588"/>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11" name="Line 28">
            <a:extLst>
              <a:ext uri="{FF2B5EF4-FFF2-40B4-BE49-F238E27FC236}">
                <a16:creationId xmlns:a16="http://schemas.microsoft.com/office/drawing/2014/main" id="{3E5C3DBC-F58B-F4CA-9703-F4B3592946A6}"/>
              </a:ext>
            </a:extLst>
          </p:cNvPr>
          <p:cNvSpPr>
            <a:spLocks noChangeShapeType="1"/>
          </p:cNvSpPr>
          <p:nvPr/>
        </p:nvSpPr>
        <p:spPr bwMode="auto">
          <a:xfrm>
            <a:off x="5880847" y="3287178"/>
            <a:ext cx="2366682" cy="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7912" name="Text Box 29">
            <a:extLst>
              <a:ext uri="{FF2B5EF4-FFF2-40B4-BE49-F238E27FC236}">
                <a16:creationId xmlns:a16="http://schemas.microsoft.com/office/drawing/2014/main" id="{D187A91B-AAA5-B3C6-8784-9A41BF1EC8A7}"/>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37913" name="Oval 30">
            <a:extLst>
              <a:ext uri="{FF2B5EF4-FFF2-40B4-BE49-F238E27FC236}">
                <a16:creationId xmlns:a16="http://schemas.microsoft.com/office/drawing/2014/main" id="{72F071B4-1B7F-7E32-52B6-1FAB6707109E}"/>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914" name="Oval 31">
            <a:extLst>
              <a:ext uri="{FF2B5EF4-FFF2-40B4-BE49-F238E27FC236}">
                <a16:creationId xmlns:a16="http://schemas.microsoft.com/office/drawing/2014/main" id="{982A38FB-3987-33B4-058F-E157D89B8D54}"/>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915" name="Oval 32">
            <a:extLst>
              <a:ext uri="{FF2B5EF4-FFF2-40B4-BE49-F238E27FC236}">
                <a16:creationId xmlns:a16="http://schemas.microsoft.com/office/drawing/2014/main" id="{50FC6C6C-15E4-145F-B30F-C0E91F24BB0A}"/>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7916" name="Text Box 33">
            <a:extLst>
              <a:ext uri="{FF2B5EF4-FFF2-40B4-BE49-F238E27FC236}">
                <a16:creationId xmlns:a16="http://schemas.microsoft.com/office/drawing/2014/main" id="{2F0889FE-3444-15AA-9E99-2B522831F110}"/>
              </a:ext>
            </a:extLst>
          </p:cNvPr>
          <p:cNvSpPr txBox="1">
            <a:spLocks noChangeArrowheads="1"/>
          </p:cNvSpPr>
          <p:nvPr/>
        </p:nvSpPr>
        <p:spPr bwMode="auto">
          <a:xfrm>
            <a:off x="4058024" y="6333685"/>
            <a:ext cx="3759200"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Wie </a:t>
            </a:r>
            <a:r>
              <a:rPr lang="en-US" altLang="en-US" sz="1129" i="1" dirty="0" err="1">
                <a:solidFill>
                  <a:srgbClr val="1A5FB4"/>
                </a:solidFill>
              </a:rPr>
              <a:t>verhält</a:t>
            </a:r>
            <a:r>
              <a:rPr lang="en-US" altLang="en-US" sz="1129" i="1" dirty="0">
                <a:solidFill>
                  <a:srgbClr val="1A5FB4"/>
                </a:solidFill>
              </a:rPr>
              <a:t> es </a:t>
            </a:r>
            <a:r>
              <a:rPr lang="en-US" altLang="en-US" sz="1129" i="1" dirty="0" err="1">
                <a:solidFill>
                  <a:srgbClr val="1A5FB4"/>
                </a:solidFill>
              </a:rPr>
              <a:t>sich</a:t>
            </a:r>
            <a:r>
              <a:rPr lang="en-US" altLang="en-US" sz="1129" i="1" dirty="0">
                <a:solidFill>
                  <a:srgbClr val="1A5FB4"/>
                </a:solidFill>
              </a:rPr>
              <a:t> </a:t>
            </a:r>
            <a:r>
              <a:rPr lang="en-US" altLang="en-US" sz="1129" i="1" dirty="0" err="1">
                <a:solidFill>
                  <a:srgbClr val="1A5FB4"/>
                </a:solidFill>
              </a:rPr>
              <a:t>mit</a:t>
            </a:r>
            <a:r>
              <a:rPr lang="en-US" altLang="en-US" sz="1129" i="1" dirty="0">
                <a:solidFill>
                  <a:srgbClr val="1A5FB4"/>
                </a:solidFill>
              </a:rPr>
              <a:t> </a:t>
            </a:r>
            <a:r>
              <a:rPr lang="en-US" altLang="en-US" sz="1129" i="1" dirty="0" err="1">
                <a:solidFill>
                  <a:srgbClr val="1A5FB4"/>
                </a:solidFill>
              </a:rPr>
              <a:t>diesem</a:t>
            </a:r>
            <a:r>
              <a:rPr lang="en-US" altLang="en-US" sz="1129" i="1" dirty="0">
                <a:solidFill>
                  <a:srgbClr val="1A5FB4"/>
                </a:solidFill>
              </a:rPr>
              <a:t> </a:t>
            </a:r>
            <a:r>
              <a:rPr lang="en-US" altLang="en-US" sz="1129" i="1" dirty="0" err="1">
                <a:solidFill>
                  <a:srgbClr val="1A5FB4"/>
                </a:solidFill>
              </a:rPr>
              <a:t>Objekt</a:t>
            </a:r>
            <a:r>
              <a:rPr lang="en-US" altLang="en-US" sz="1129" i="1" dirty="0">
                <a:solidFill>
                  <a:srgbClr val="1A5FB4"/>
                </a:solidFill>
              </a:rPr>
              <a:t> und </a:t>
            </a:r>
            <a:r>
              <a:rPr lang="en-US" altLang="en-US" sz="1129" i="1" dirty="0" err="1">
                <a:solidFill>
                  <a:srgbClr val="1A5FB4"/>
                </a:solidFill>
              </a:rPr>
              <a:t>seinem</a:t>
            </a:r>
            <a:r>
              <a:rPr lang="en-US" altLang="en-US" sz="1129" i="1" dirty="0">
                <a:solidFill>
                  <a:srgbClr val="1A5FB4"/>
                </a:solidFill>
              </a:rPr>
              <a:t> Bild?</a:t>
            </a:r>
          </a:p>
        </p:txBody>
      </p:sp>
      <p:sp>
        <p:nvSpPr>
          <p:cNvPr id="37917" name="Text Box 34">
            <a:extLst>
              <a:ext uri="{FF2B5EF4-FFF2-40B4-BE49-F238E27FC236}">
                <a16:creationId xmlns:a16="http://schemas.microsoft.com/office/drawing/2014/main" id="{700D997C-3914-0844-B717-928E13F6967A}"/>
              </a:ext>
            </a:extLst>
          </p:cNvPr>
          <p:cNvSpPr txBox="1">
            <a:spLocks noChangeArrowheads="1"/>
          </p:cNvSpPr>
          <p:nvPr/>
        </p:nvSpPr>
        <p:spPr bwMode="auto">
          <a:xfrm>
            <a:off x="1936376" y="5035296"/>
            <a:ext cx="3328894"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befindet sich das Bild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en-US" altLang="en-US" sz="1129" b="1" i="1" dirty="0" err="1">
                <a:solidFill>
                  <a:srgbClr val="1A5FB4"/>
                </a:solidFill>
              </a:rPr>
              <a:t>Objekt</a:t>
            </a:r>
            <a:r>
              <a:rPr lang="en-US" altLang="en-US" sz="1129" b="1" i="1" dirty="0">
                <a:solidFill>
                  <a:srgbClr val="1A5FB4"/>
                </a:solidFill>
              </a:rPr>
              <a:t> </a:t>
            </a:r>
            <a:r>
              <a:rPr lang="en-US" altLang="en-US" sz="1129" i="1" dirty="0">
                <a:solidFill>
                  <a:srgbClr val="B8C0CA"/>
                </a:solidFill>
              </a:rPr>
              <a:t>und </a:t>
            </a:r>
            <a:r>
              <a:rPr lang="en-US" altLang="en-US" sz="1129" i="1" dirty="0" err="1">
                <a:solidFill>
                  <a:srgbClr val="B8C0CA"/>
                </a:solidFill>
              </a:rPr>
              <a:t>Bild reel</a:t>
            </a:r>
            <a:r>
              <a:rPr lang="en-US" altLang="en-US" sz="1129" b="1" i="1" dirty="0">
                <a:solidFill>
                  <a:srgbClr val="1A5FB4"/>
                </a:solidFill>
              </a:rPr>
              <a:t>l/</a:t>
            </a:r>
            <a:r>
              <a:rPr lang="en-US" altLang="en-US" sz="1129" b="1" i="1" dirty="0" err="1">
                <a:solidFill>
                  <a:srgbClr val="1A5FB4"/>
                </a:solidFill>
              </a:rPr>
              <a:t>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37918" name="Text Box 35">
            <a:extLst>
              <a:ext uri="{FF2B5EF4-FFF2-40B4-BE49-F238E27FC236}">
                <a16:creationId xmlns:a16="http://schemas.microsoft.com/office/drawing/2014/main" id="{E23F0257-5B3C-D7EB-5EAE-0358AAFB2D2B}"/>
              </a:ext>
            </a:extLst>
          </p:cNvPr>
          <p:cNvSpPr txBox="1">
            <a:spLocks noChangeArrowheads="1"/>
          </p:cNvSpPr>
          <p:nvPr/>
        </p:nvSpPr>
        <p:spPr bwMode="auto">
          <a:xfrm>
            <a:off x="4377765" y="3000308"/>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Bild</a:t>
            </a:r>
          </a:p>
        </p:txBody>
      </p:sp>
      <p:sp>
        <p:nvSpPr>
          <p:cNvPr id="37919" name="ZZ_Kopfleiste">
            <a:extLst>
              <a:ext uri="{FF2B5EF4-FFF2-40B4-BE49-F238E27FC236}">
                <a16:creationId xmlns:a16="http://schemas.microsoft.com/office/drawing/2014/main" id="{C02C550A-51B9-D122-B6A6-7F9180FA5B88}"/>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7920" name="Slide Number Placeholder 1">
            <a:extLst>
              <a:ext uri="{FF2B5EF4-FFF2-40B4-BE49-F238E27FC236}">
                <a16:creationId xmlns:a16="http://schemas.microsoft.com/office/drawing/2014/main" id="{AC883595-B3FF-10EF-6BEF-A728492174E3}"/>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33</a:t>
            </a:fld>
            <a:endParaRPr lang="de-DE" sz="800">
              <a:latin typeface="Segoe UI"/>
            </a:endParaRPr>
          </a:p>
        </p:txBody>
      </p:sp>
      <p:cxnSp>
        <p:nvCxnSpPr>
          <p:cNvPr id="37926" name="ZZ_Fusszeile_Linie"/>
          <p:cNvCxnSpPr/>
          <p:nvPr/>
        </p:nvCxnSpPr>
        <p:spPr>
          <a:xfrm>
            <a:off x="274320" y="6565392"/>
            <a:ext cx="11643360" cy="0"/>
          </a:xfrm>
          <a:prstGeom prst="line">
            <a:avLst/>
          </a:prstGeom>
          <a:ln w="6350">
            <a:solidFill>
              <a:srgbClr val="D7DBE0"/>
            </a:solidFill>
          </a:ln>
        </p:spPr>
      </p:cxnSp>
      <p:sp>
        <p:nvSpPr>
          <p:cNvPr id="3792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
            <a:extLst>
              <a:ext uri="{FF2B5EF4-FFF2-40B4-BE49-F238E27FC236}">
                <a16:creationId xmlns:a16="http://schemas.microsoft.com/office/drawing/2014/main" id="{0E473322-5D9E-65CE-214A-88289558F2AC}"/>
              </a:ext>
            </a:extLst>
          </p:cNvPr>
          <p:cNvGrpSpPr>
            <a:grpSpLocks/>
          </p:cNvGrpSpPr>
          <p:nvPr/>
        </p:nvGrpSpPr>
        <p:grpSpPr bwMode="auto">
          <a:xfrm>
            <a:off x="5665694" y="2785155"/>
            <a:ext cx="358588" cy="2653553"/>
            <a:chOff x="3696" y="2640"/>
            <a:chExt cx="240" cy="1392"/>
          </a:xfrm>
        </p:grpSpPr>
        <p:sp>
          <p:nvSpPr>
            <p:cNvPr id="38945" name="Oval 3">
              <a:extLst>
                <a:ext uri="{FF2B5EF4-FFF2-40B4-BE49-F238E27FC236}">
                  <a16:creationId xmlns:a16="http://schemas.microsoft.com/office/drawing/2014/main" id="{8ED050EC-34BB-5E40-7417-9CBE10045EED}"/>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46" name="Rectangle 4">
              <a:extLst>
                <a:ext uri="{FF2B5EF4-FFF2-40B4-BE49-F238E27FC236}">
                  <a16:creationId xmlns:a16="http://schemas.microsoft.com/office/drawing/2014/main" id="{8697DEE7-C7A1-F8C7-B6DC-ECFA5EE6AD85}"/>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47" name="Oval 5">
              <a:extLst>
                <a:ext uri="{FF2B5EF4-FFF2-40B4-BE49-F238E27FC236}">
                  <a16:creationId xmlns:a16="http://schemas.microsoft.com/office/drawing/2014/main" id="{1CDB8D66-F86E-FEA8-E5D0-8FF335A9C4AB}"/>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48" name="Rectangle 6">
              <a:extLst>
                <a:ext uri="{FF2B5EF4-FFF2-40B4-BE49-F238E27FC236}">
                  <a16:creationId xmlns:a16="http://schemas.microsoft.com/office/drawing/2014/main" id="{9DDE3158-982F-1645-03F5-09EA61899B3B}"/>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49" name="Line 7">
              <a:extLst>
                <a:ext uri="{FF2B5EF4-FFF2-40B4-BE49-F238E27FC236}">
                  <a16:creationId xmlns:a16="http://schemas.microsoft.com/office/drawing/2014/main" id="{7735B50C-ABAA-8764-EE74-EB7738126341}"/>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8915" name="Line 8">
            <a:extLst>
              <a:ext uri="{FF2B5EF4-FFF2-40B4-BE49-F238E27FC236}">
                <a16:creationId xmlns:a16="http://schemas.microsoft.com/office/drawing/2014/main" id="{335558B0-D539-7A0F-235C-3F612E5EBF13}"/>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16" name="Oval 9">
            <a:extLst>
              <a:ext uri="{FF2B5EF4-FFF2-40B4-BE49-F238E27FC236}">
                <a16:creationId xmlns:a16="http://schemas.microsoft.com/office/drawing/2014/main" id="{4BAE7647-9605-1210-16B1-D98E83213831}"/>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17" name="Oval 10">
            <a:extLst>
              <a:ext uri="{FF2B5EF4-FFF2-40B4-BE49-F238E27FC236}">
                <a16:creationId xmlns:a16="http://schemas.microsoft.com/office/drawing/2014/main" id="{B1EB48DA-8ECA-10E3-C965-911E74A4A389}"/>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18" name="Text Box 11">
            <a:extLst>
              <a:ext uri="{FF2B5EF4-FFF2-40B4-BE49-F238E27FC236}">
                <a16:creationId xmlns:a16="http://schemas.microsoft.com/office/drawing/2014/main" id="{10A23B6D-F588-E407-5F1A-94DA3C39A90E}"/>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8919" name="Text Box 12">
            <a:extLst>
              <a:ext uri="{FF2B5EF4-FFF2-40B4-BE49-F238E27FC236}">
                <a16:creationId xmlns:a16="http://schemas.microsoft.com/office/drawing/2014/main" id="{FFD6FBCD-C1F5-039B-84B3-03DE99B804E2}"/>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8920" name="Line 13">
            <a:extLst>
              <a:ext uri="{FF2B5EF4-FFF2-40B4-BE49-F238E27FC236}">
                <a16:creationId xmlns:a16="http://schemas.microsoft.com/office/drawing/2014/main" id="{C158744F-2B81-ADB9-E9FB-3E12E3E993B9}"/>
              </a:ext>
            </a:extLst>
          </p:cNvPr>
          <p:cNvSpPr>
            <a:spLocks noChangeShapeType="1"/>
          </p:cNvSpPr>
          <p:nvPr/>
        </p:nvSpPr>
        <p:spPr bwMode="auto">
          <a:xfrm>
            <a:off x="5235388" y="3645767"/>
            <a:ext cx="0" cy="430306"/>
          </a:xfrm>
          <a:prstGeom prst="line">
            <a:avLst/>
          </a:prstGeom>
          <a:noFill/>
          <a:ln w="26894">
            <a:solidFill>
              <a:srgbClr val="B8C0CA"/>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21" name="Text Box 14">
            <a:extLst>
              <a:ext uri="{FF2B5EF4-FFF2-40B4-BE49-F238E27FC236}">
                <a16:creationId xmlns:a16="http://schemas.microsoft.com/office/drawing/2014/main" id="{06155257-8F36-D8DF-BDA0-1674D9CF5AD6}"/>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8922" name="Oval 15">
            <a:extLst>
              <a:ext uri="{FF2B5EF4-FFF2-40B4-BE49-F238E27FC236}">
                <a16:creationId xmlns:a16="http://schemas.microsoft.com/office/drawing/2014/main" id="{8734F782-78A4-2ED5-0FE4-B9D95E883CB4}"/>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23" name="Text Box 16">
            <a:extLst>
              <a:ext uri="{FF2B5EF4-FFF2-40B4-BE49-F238E27FC236}">
                <a16:creationId xmlns:a16="http://schemas.microsoft.com/office/drawing/2014/main" id="{9F401851-B7B5-D65A-81B8-E0B374669D1F}"/>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8924" name="Line 17">
            <a:extLst>
              <a:ext uri="{FF2B5EF4-FFF2-40B4-BE49-F238E27FC236}">
                <a16:creationId xmlns:a16="http://schemas.microsoft.com/office/drawing/2014/main" id="{1BE48F71-3087-27F8-E9E9-2C13C7D4E172}"/>
              </a:ext>
            </a:extLst>
          </p:cNvPr>
          <p:cNvSpPr>
            <a:spLocks noChangeShapeType="1"/>
          </p:cNvSpPr>
          <p:nvPr/>
        </p:nvSpPr>
        <p:spPr bwMode="auto">
          <a:xfrm>
            <a:off x="5952565" y="4076072"/>
            <a:ext cx="1004047" cy="645459"/>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25" name="Line 18">
            <a:extLst>
              <a:ext uri="{FF2B5EF4-FFF2-40B4-BE49-F238E27FC236}">
                <a16:creationId xmlns:a16="http://schemas.microsoft.com/office/drawing/2014/main" id="{F70C4E4E-9BB0-9B26-8FF4-C275FDEA4850}"/>
              </a:ext>
            </a:extLst>
          </p:cNvPr>
          <p:cNvSpPr>
            <a:spLocks noChangeShapeType="1"/>
          </p:cNvSpPr>
          <p:nvPr/>
        </p:nvSpPr>
        <p:spPr bwMode="auto">
          <a:xfrm>
            <a:off x="5235388" y="3645767"/>
            <a:ext cx="645459" cy="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26" name="Line 19">
            <a:extLst>
              <a:ext uri="{FF2B5EF4-FFF2-40B4-BE49-F238E27FC236}">
                <a16:creationId xmlns:a16="http://schemas.microsoft.com/office/drawing/2014/main" id="{8ABCC134-72EE-8ED8-88AA-A91BDEFFF607}"/>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27" name="Line 20">
            <a:extLst>
              <a:ext uri="{FF2B5EF4-FFF2-40B4-BE49-F238E27FC236}">
                <a16:creationId xmlns:a16="http://schemas.microsoft.com/office/drawing/2014/main" id="{1841460F-DAD8-AED9-4B98-8B2CE0FD4205}"/>
              </a:ext>
            </a:extLst>
          </p:cNvPr>
          <p:cNvSpPr>
            <a:spLocks noChangeShapeType="1"/>
          </p:cNvSpPr>
          <p:nvPr/>
        </p:nvSpPr>
        <p:spPr bwMode="auto">
          <a:xfrm flipH="1" flipV="1">
            <a:off x="2868706" y="2713437"/>
            <a:ext cx="3012141" cy="932329"/>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28" name="Line 21">
            <a:extLst>
              <a:ext uri="{FF2B5EF4-FFF2-40B4-BE49-F238E27FC236}">
                <a16:creationId xmlns:a16="http://schemas.microsoft.com/office/drawing/2014/main" id="{1B52B9D9-FCFE-1A91-8090-6971E719DC78}"/>
              </a:ext>
            </a:extLst>
          </p:cNvPr>
          <p:cNvSpPr>
            <a:spLocks noChangeShapeType="1"/>
          </p:cNvSpPr>
          <p:nvPr/>
        </p:nvSpPr>
        <p:spPr bwMode="auto">
          <a:xfrm flipH="1" flipV="1">
            <a:off x="3155576" y="2426567"/>
            <a:ext cx="2079812" cy="1219200"/>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29" name="Line 22">
            <a:extLst>
              <a:ext uri="{FF2B5EF4-FFF2-40B4-BE49-F238E27FC236}">
                <a16:creationId xmlns:a16="http://schemas.microsoft.com/office/drawing/2014/main" id="{90464399-9B3D-42BB-2733-4619CCBD85C6}"/>
              </a:ext>
            </a:extLst>
          </p:cNvPr>
          <p:cNvSpPr>
            <a:spLocks noChangeShapeType="1"/>
          </p:cNvSpPr>
          <p:nvPr/>
        </p:nvSpPr>
        <p:spPr bwMode="auto">
          <a:xfrm flipH="1">
            <a:off x="3801035" y="3645767"/>
            <a:ext cx="1434353" cy="788894"/>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30" name="Text Box 23">
            <a:extLst>
              <a:ext uri="{FF2B5EF4-FFF2-40B4-BE49-F238E27FC236}">
                <a16:creationId xmlns:a16="http://schemas.microsoft.com/office/drawing/2014/main" id="{85A05B1B-B97F-2A91-7FA6-F6D33FA46953}"/>
              </a:ext>
            </a:extLst>
          </p:cNvPr>
          <p:cNvSpPr txBox="1">
            <a:spLocks noChangeArrowheads="1"/>
          </p:cNvSpPr>
          <p:nvPr/>
        </p:nvSpPr>
        <p:spPr bwMode="auto">
          <a:xfrm>
            <a:off x="6813176" y="1999249"/>
            <a:ext cx="3412565" cy="785906"/>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Bild und seine Strahlen </a:t>
            </a:r>
          </a:p>
          <a:p>
            <a:pPr eaLnBrk="1" hangingPunct="1">
              <a:lnSpc>
                <a:spcPct val="90000"/>
              </a:lnSpc>
              <a:spcBef>
                <a:spcPct val="0"/>
              </a:spcBef>
              <a:buClrTx/>
              <a:buSzTx/>
              <a:buFontTx/>
              <a:buNone/>
            </a:pPr>
            <a:r>
              <a:rPr lang="en-US" altLang="en-US" sz="1129">
                <a:solidFill>
                  <a:srgbClr val="1A5FB4"/>
                </a:solidFill>
              </a:rPr>
              <a:t>befinden sich auf </a:t>
            </a:r>
            <a:r>
              <a:rPr lang="en-US" altLang="en-US" sz="1129" b="1" i="1">
                <a:solidFill>
                  <a:srgbClr val="1A5FB4"/>
                </a:solidFill>
              </a:rPr>
              <a:t>gegenüberliegenden </a:t>
            </a:r>
            <a:r>
              <a:rPr lang="en-US" altLang="en-US" sz="1129">
                <a:solidFill>
                  <a:srgbClr val="1A5FB4"/>
                </a:solidFill>
              </a:rPr>
              <a:t>Seiten der Linse,</a:t>
            </a:r>
          </a:p>
          <a:p>
            <a:pPr eaLnBrk="1" hangingPunct="1">
              <a:lnSpc>
                <a:spcPct val="90000"/>
              </a:lnSpc>
              <a:spcBef>
                <a:spcPct val="0"/>
              </a:spcBef>
              <a:buClrTx/>
              <a:buSzTx/>
              <a:buFontTx/>
              <a:buNone/>
            </a:pPr>
            <a:r>
              <a:rPr lang="en-US" altLang="en-US" sz="1129">
                <a:solidFill>
                  <a:srgbClr val="1A5FB4"/>
                </a:solidFill>
              </a:rPr>
              <a:t>daher ist das Bild </a:t>
            </a:r>
            <a:r>
              <a:rPr lang="en-US" altLang="en-US" sz="1129" b="1" i="1">
                <a:solidFill>
                  <a:srgbClr val="1A5FB4"/>
                </a:solidFill>
              </a:rPr>
              <a:t>virtuell</a:t>
            </a:r>
          </a:p>
        </p:txBody>
      </p:sp>
      <p:sp>
        <p:nvSpPr>
          <p:cNvPr id="38931" name="Line 24">
            <a:extLst>
              <a:ext uri="{FF2B5EF4-FFF2-40B4-BE49-F238E27FC236}">
                <a16:creationId xmlns:a16="http://schemas.microsoft.com/office/drawing/2014/main" id="{AA652D0C-2379-E0DC-ADE1-4104401B089B}"/>
              </a:ext>
            </a:extLst>
          </p:cNvPr>
          <p:cNvSpPr>
            <a:spLocks noChangeShapeType="1"/>
          </p:cNvSpPr>
          <p:nvPr/>
        </p:nvSpPr>
        <p:spPr bwMode="auto">
          <a:xfrm>
            <a:off x="5235388" y="3645767"/>
            <a:ext cx="573741" cy="358588"/>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32" name="Line 25">
            <a:extLst>
              <a:ext uri="{FF2B5EF4-FFF2-40B4-BE49-F238E27FC236}">
                <a16:creationId xmlns:a16="http://schemas.microsoft.com/office/drawing/2014/main" id="{2A9F3623-2879-1709-F9B1-C560BED3B1DA}"/>
              </a:ext>
            </a:extLst>
          </p:cNvPr>
          <p:cNvSpPr>
            <a:spLocks noChangeShapeType="1"/>
          </p:cNvSpPr>
          <p:nvPr/>
        </p:nvSpPr>
        <p:spPr bwMode="auto">
          <a:xfrm flipH="1">
            <a:off x="3155576" y="3287178"/>
            <a:ext cx="2725271" cy="0"/>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33" name="Line 26">
            <a:extLst>
              <a:ext uri="{FF2B5EF4-FFF2-40B4-BE49-F238E27FC236}">
                <a16:creationId xmlns:a16="http://schemas.microsoft.com/office/drawing/2014/main" id="{7CB013E6-EF4D-346C-A39F-4F056F11215C}"/>
              </a:ext>
            </a:extLst>
          </p:cNvPr>
          <p:cNvSpPr>
            <a:spLocks noChangeShapeType="1"/>
          </p:cNvSpPr>
          <p:nvPr/>
        </p:nvSpPr>
        <p:spPr bwMode="auto">
          <a:xfrm>
            <a:off x="4661647" y="3287178"/>
            <a:ext cx="0" cy="788894"/>
          </a:xfrm>
          <a:prstGeom prst="line">
            <a:avLst/>
          </a:prstGeom>
          <a:noFill/>
          <a:ln w="26894">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34" name="Line 27">
            <a:extLst>
              <a:ext uri="{FF2B5EF4-FFF2-40B4-BE49-F238E27FC236}">
                <a16:creationId xmlns:a16="http://schemas.microsoft.com/office/drawing/2014/main" id="{DB5EEFD8-316A-C6BB-CA45-5BABB1E35667}"/>
              </a:ext>
            </a:extLst>
          </p:cNvPr>
          <p:cNvSpPr>
            <a:spLocks noChangeShapeType="1"/>
          </p:cNvSpPr>
          <p:nvPr/>
        </p:nvSpPr>
        <p:spPr bwMode="auto">
          <a:xfrm flipV="1">
            <a:off x="5235388" y="3287178"/>
            <a:ext cx="645459" cy="358588"/>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35" name="Line 28">
            <a:extLst>
              <a:ext uri="{FF2B5EF4-FFF2-40B4-BE49-F238E27FC236}">
                <a16:creationId xmlns:a16="http://schemas.microsoft.com/office/drawing/2014/main" id="{EC6751CF-7E0B-ADC0-8E35-C7338C0EFECF}"/>
              </a:ext>
            </a:extLst>
          </p:cNvPr>
          <p:cNvSpPr>
            <a:spLocks noChangeShapeType="1"/>
          </p:cNvSpPr>
          <p:nvPr/>
        </p:nvSpPr>
        <p:spPr bwMode="auto">
          <a:xfrm>
            <a:off x="5880847" y="3287178"/>
            <a:ext cx="236668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8936" name="Text Box 29">
            <a:extLst>
              <a:ext uri="{FF2B5EF4-FFF2-40B4-BE49-F238E27FC236}">
                <a16:creationId xmlns:a16="http://schemas.microsoft.com/office/drawing/2014/main" id="{C6C28632-0DCE-A540-06D3-7FBE0A8378CA}"/>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Objekt</a:t>
            </a:r>
          </a:p>
        </p:txBody>
      </p:sp>
      <p:sp>
        <p:nvSpPr>
          <p:cNvPr id="38937" name="Oval 30">
            <a:extLst>
              <a:ext uri="{FF2B5EF4-FFF2-40B4-BE49-F238E27FC236}">
                <a16:creationId xmlns:a16="http://schemas.microsoft.com/office/drawing/2014/main" id="{A36B3EBC-054B-51C2-C140-8EFC124D01F5}"/>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38" name="Oval 31">
            <a:extLst>
              <a:ext uri="{FF2B5EF4-FFF2-40B4-BE49-F238E27FC236}">
                <a16:creationId xmlns:a16="http://schemas.microsoft.com/office/drawing/2014/main" id="{0DDD14E8-2AF1-C939-2DF9-A2D1A219BE7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39" name="Oval 32">
            <a:extLst>
              <a:ext uri="{FF2B5EF4-FFF2-40B4-BE49-F238E27FC236}">
                <a16:creationId xmlns:a16="http://schemas.microsoft.com/office/drawing/2014/main" id="{DF097C19-D959-A6D3-7343-F12C61B917FA}"/>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8940" name="Text Box 33">
            <a:extLst>
              <a:ext uri="{FF2B5EF4-FFF2-40B4-BE49-F238E27FC236}">
                <a16:creationId xmlns:a16="http://schemas.microsoft.com/office/drawing/2014/main" id="{A7B285BA-94E5-6292-AF95-002609D4459E}"/>
              </a:ext>
            </a:extLst>
          </p:cNvPr>
          <p:cNvSpPr txBox="1">
            <a:spLocks noChangeArrowheads="1"/>
          </p:cNvSpPr>
          <p:nvPr/>
        </p:nvSpPr>
        <p:spPr bwMode="auto">
          <a:xfrm>
            <a:off x="4058024" y="6333685"/>
            <a:ext cx="3759200" cy="345141"/>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Wie verhält es sich mit diesem Objekt und seinem Bild?</a:t>
            </a:r>
          </a:p>
        </p:txBody>
      </p:sp>
      <p:sp>
        <p:nvSpPr>
          <p:cNvPr id="38941" name="Text Box 34">
            <a:extLst>
              <a:ext uri="{FF2B5EF4-FFF2-40B4-BE49-F238E27FC236}">
                <a16:creationId xmlns:a16="http://schemas.microsoft.com/office/drawing/2014/main" id="{7CD53401-3524-3235-C5B5-67F4F68747A5}"/>
              </a:ext>
            </a:extLst>
          </p:cNvPr>
          <p:cNvSpPr txBox="1">
            <a:spLocks noChangeArrowheads="1"/>
          </p:cNvSpPr>
          <p:nvPr/>
        </p:nvSpPr>
        <p:spPr bwMode="auto">
          <a:xfrm>
            <a:off x="1936376" y="5035296"/>
            <a:ext cx="33169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befindet sich das Bild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38942" name="Text Box 35">
            <a:extLst>
              <a:ext uri="{FF2B5EF4-FFF2-40B4-BE49-F238E27FC236}">
                <a16:creationId xmlns:a16="http://schemas.microsoft.com/office/drawing/2014/main" id="{7CDE0869-8EA0-05A2-B72A-688CB94A5EC5}"/>
              </a:ext>
            </a:extLst>
          </p:cNvPr>
          <p:cNvSpPr txBox="1">
            <a:spLocks noChangeArrowheads="1"/>
          </p:cNvSpPr>
          <p:nvPr/>
        </p:nvSpPr>
        <p:spPr bwMode="auto">
          <a:xfrm>
            <a:off x="4377765" y="3000308"/>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38943" name="ZZ_Kopfleiste">
            <a:extLst>
              <a:ext uri="{FF2B5EF4-FFF2-40B4-BE49-F238E27FC236}">
                <a16:creationId xmlns:a16="http://schemas.microsoft.com/office/drawing/2014/main" id="{A2E3FD88-C251-10FD-D6C9-32AE91E412FA}"/>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8944" name="Slide Number Placeholder 1">
            <a:extLst>
              <a:ext uri="{FF2B5EF4-FFF2-40B4-BE49-F238E27FC236}">
                <a16:creationId xmlns:a16="http://schemas.microsoft.com/office/drawing/2014/main" id="{CAB2CDC9-F51F-111F-0A3F-7D6484C78B76}"/>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34</a:t>
            </a:fld>
            <a:endParaRPr lang="de-DE" sz="800">
              <a:latin typeface="Segoe UI"/>
            </a:endParaRPr>
          </a:p>
        </p:txBody>
      </p:sp>
      <p:cxnSp>
        <p:nvCxnSpPr>
          <p:cNvPr id="38950" name="ZZ_Fusszeile_Linie"/>
          <p:cNvCxnSpPr/>
          <p:nvPr/>
        </p:nvCxnSpPr>
        <p:spPr>
          <a:xfrm>
            <a:off x="274320" y="6565392"/>
            <a:ext cx="11643360" cy="0"/>
          </a:xfrm>
          <a:prstGeom prst="line">
            <a:avLst/>
          </a:prstGeom>
          <a:ln w="6350">
            <a:solidFill>
              <a:srgbClr val="D7DBE0"/>
            </a:solidFill>
          </a:ln>
        </p:spPr>
      </p:cxnSp>
      <p:sp>
        <p:nvSpPr>
          <p:cNvPr id="3895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2">
            <a:extLst>
              <a:ext uri="{FF2B5EF4-FFF2-40B4-BE49-F238E27FC236}">
                <a16:creationId xmlns:a16="http://schemas.microsoft.com/office/drawing/2014/main" id="{54CE094E-4C2C-F496-6354-C49D7EFE81FD}"/>
              </a:ext>
            </a:extLst>
          </p:cNvPr>
          <p:cNvGrpSpPr>
            <a:grpSpLocks/>
          </p:cNvGrpSpPr>
          <p:nvPr/>
        </p:nvGrpSpPr>
        <p:grpSpPr bwMode="auto">
          <a:xfrm>
            <a:off x="5665694" y="2785155"/>
            <a:ext cx="358588" cy="2653553"/>
            <a:chOff x="3696" y="2640"/>
            <a:chExt cx="240" cy="1392"/>
          </a:xfrm>
        </p:grpSpPr>
        <p:sp>
          <p:nvSpPr>
            <p:cNvPr id="39973" name="Oval 3">
              <a:extLst>
                <a:ext uri="{FF2B5EF4-FFF2-40B4-BE49-F238E27FC236}">
                  <a16:creationId xmlns:a16="http://schemas.microsoft.com/office/drawing/2014/main" id="{991EAC59-452E-3407-9F36-2E6F61D6D3D4}"/>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74" name="Rectangle 4">
              <a:extLst>
                <a:ext uri="{FF2B5EF4-FFF2-40B4-BE49-F238E27FC236}">
                  <a16:creationId xmlns:a16="http://schemas.microsoft.com/office/drawing/2014/main" id="{70C6A29C-82BE-9EF2-68D0-3C088B59ECF8}"/>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75" name="Oval 5">
              <a:extLst>
                <a:ext uri="{FF2B5EF4-FFF2-40B4-BE49-F238E27FC236}">
                  <a16:creationId xmlns:a16="http://schemas.microsoft.com/office/drawing/2014/main" id="{6E14070F-563F-0CA5-FD75-D063FC06A45F}"/>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76" name="Rectangle 6">
              <a:extLst>
                <a:ext uri="{FF2B5EF4-FFF2-40B4-BE49-F238E27FC236}">
                  <a16:creationId xmlns:a16="http://schemas.microsoft.com/office/drawing/2014/main" id="{8C67509D-F9BA-94B5-0520-4CABE457F0E3}"/>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77" name="Line 7">
              <a:extLst>
                <a:ext uri="{FF2B5EF4-FFF2-40B4-BE49-F238E27FC236}">
                  <a16:creationId xmlns:a16="http://schemas.microsoft.com/office/drawing/2014/main" id="{63CF2052-13EB-9FB1-3BC5-676F3C07D65A}"/>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39939" name="Line 8">
            <a:extLst>
              <a:ext uri="{FF2B5EF4-FFF2-40B4-BE49-F238E27FC236}">
                <a16:creationId xmlns:a16="http://schemas.microsoft.com/office/drawing/2014/main" id="{EED7847E-E4A8-F2E1-8E2F-8F9B9D315DBD}"/>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40" name="Oval 9">
            <a:extLst>
              <a:ext uri="{FF2B5EF4-FFF2-40B4-BE49-F238E27FC236}">
                <a16:creationId xmlns:a16="http://schemas.microsoft.com/office/drawing/2014/main" id="{D3D16E4C-1528-54C2-3C54-13088A2614A7}"/>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41" name="Oval 10">
            <a:extLst>
              <a:ext uri="{FF2B5EF4-FFF2-40B4-BE49-F238E27FC236}">
                <a16:creationId xmlns:a16="http://schemas.microsoft.com/office/drawing/2014/main" id="{EB96E87D-1EA7-CA78-96B3-07F31E90828A}"/>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42" name="Text Box 11">
            <a:extLst>
              <a:ext uri="{FF2B5EF4-FFF2-40B4-BE49-F238E27FC236}">
                <a16:creationId xmlns:a16="http://schemas.microsoft.com/office/drawing/2014/main" id="{FAC99B93-7AC3-2051-E83B-ABE46B09E77F}"/>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39943" name="Text Box 12">
            <a:extLst>
              <a:ext uri="{FF2B5EF4-FFF2-40B4-BE49-F238E27FC236}">
                <a16:creationId xmlns:a16="http://schemas.microsoft.com/office/drawing/2014/main" id="{16CD896C-3246-FF0C-1B6A-07A9E5A46A4C}"/>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39944" name="Line 13">
            <a:extLst>
              <a:ext uri="{FF2B5EF4-FFF2-40B4-BE49-F238E27FC236}">
                <a16:creationId xmlns:a16="http://schemas.microsoft.com/office/drawing/2014/main" id="{9504A4F3-4117-6CA7-CC7C-D74DB9EFE15D}"/>
              </a:ext>
            </a:extLst>
          </p:cNvPr>
          <p:cNvSpPr>
            <a:spLocks noChangeShapeType="1"/>
          </p:cNvSpPr>
          <p:nvPr/>
        </p:nvSpPr>
        <p:spPr bwMode="auto">
          <a:xfrm>
            <a:off x="5235388" y="3645767"/>
            <a:ext cx="0" cy="430306"/>
          </a:xfrm>
          <a:prstGeom prst="line">
            <a:avLst/>
          </a:prstGeom>
          <a:noFill/>
          <a:ln w="26894">
            <a:solidFill>
              <a:srgbClr val="B8C0CA"/>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45" name="Text Box 14">
            <a:extLst>
              <a:ext uri="{FF2B5EF4-FFF2-40B4-BE49-F238E27FC236}">
                <a16:creationId xmlns:a16="http://schemas.microsoft.com/office/drawing/2014/main" id="{CEDB991C-CA94-5704-A291-43896E16648C}"/>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39946" name="Oval 15">
            <a:extLst>
              <a:ext uri="{FF2B5EF4-FFF2-40B4-BE49-F238E27FC236}">
                <a16:creationId xmlns:a16="http://schemas.microsoft.com/office/drawing/2014/main" id="{0933C143-2561-EBA3-1DE9-4A703DABBBCF}"/>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47" name="Text Box 16">
            <a:extLst>
              <a:ext uri="{FF2B5EF4-FFF2-40B4-BE49-F238E27FC236}">
                <a16:creationId xmlns:a16="http://schemas.microsoft.com/office/drawing/2014/main" id="{805CBC35-41A0-11FC-90C6-5DCB84BCFC42}"/>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39948" name="Line 17">
            <a:extLst>
              <a:ext uri="{FF2B5EF4-FFF2-40B4-BE49-F238E27FC236}">
                <a16:creationId xmlns:a16="http://schemas.microsoft.com/office/drawing/2014/main" id="{B9D6503B-759D-181D-AB3D-9174A257F63D}"/>
              </a:ext>
            </a:extLst>
          </p:cNvPr>
          <p:cNvSpPr>
            <a:spLocks noChangeShapeType="1"/>
          </p:cNvSpPr>
          <p:nvPr/>
        </p:nvSpPr>
        <p:spPr bwMode="auto">
          <a:xfrm>
            <a:off x="5952565" y="4076072"/>
            <a:ext cx="1004047" cy="645459"/>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49" name="Line 18">
            <a:extLst>
              <a:ext uri="{FF2B5EF4-FFF2-40B4-BE49-F238E27FC236}">
                <a16:creationId xmlns:a16="http://schemas.microsoft.com/office/drawing/2014/main" id="{862B10D7-2535-D1AC-7A84-22D374B11BE0}"/>
              </a:ext>
            </a:extLst>
          </p:cNvPr>
          <p:cNvSpPr>
            <a:spLocks noChangeShapeType="1"/>
          </p:cNvSpPr>
          <p:nvPr/>
        </p:nvSpPr>
        <p:spPr bwMode="auto">
          <a:xfrm>
            <a:off x="5235388" y="3645767"/>
            <a:ext cx="645459" cy="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0" name="Line 19">
            <a:extLst>
              <a:ext uri="{FF2B5EF4-FFF2-40B4-BE49-F238E27FC236}">
                <a16:creationId xmlns:a16="http://schemas.microsoft.com/office/drawing/2014/main" id="{7C503CD3-1909-3120-3D9B-053A67216687}"/>
              </a:ext>
            </a:extLst>
          </p:cNvPr>
          <p:cNvSpPr>
            <a:spLocks noChangeShapeType="1"/>
          </p:cNvSpPr>
          <p:nvPr/>
        </p:nvSpPr>
        <p:spPr bwMode="auto">
          <a:xfrm>
            <a:off x="5880847" y="3645767"/>
            <a:ext cx="2725271" cy="788894"/>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1" name="Line 20">
            <a:extLst>
              <a:ext uri="{FF2B5EF4-FFF2-40B4-BE49-F238E27FC236}">
                <a16:creationId xmlns:a16="http://schemas.microsoft.com/office/drawing/2014/main" id="{F880384E-346B-1D66-DF7E-F6F7C9465253}"/>
              </a:ext>
            </a:extLst>
          </p:cNvPr>
          <p:cNvSpPr>
            <a:spLocks noChangeShapeType="1"/>
          </p:cNvSpPr>
          <p:nvPr/>
        </p:nvSpPr>
        <p:spPr bwMode="auto">
          <a:xfrm flipH="1" flipV="1">
            <a:off x="2868706" y="2713437"/>
            <a:ext cx="3012141" cy="932329"/>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2" name="Line 21">
            <a:extLst>
              <a:ext uri="{FF2B5EF4-FFF2-40B4-BE49-F238E27FC236}">
                <a16:creationId xmlns:a16="http://schemas.microsoft.com/office/drawing/2014/main" id="{086FB62C-44A9-12ED-8DD0-673FB1239E4B}"/>
              </a:ext>
            </a:extLst>
          </p:cNvPr>
          <p:cNvSpPr>
            <a:spLocks noChangeShapeType="1"/>
          </p:cNvSpPr>
          <p:nvPr/>
        </p:nvSpPr>
        <p:spPr bwMode="auto">
          <a:xfrm flipH="1" flipV="1">
            <a:off x="3155576" y="2426567"/>
            <a:ext cx="2079812" cy="1219200"/>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3" name="Line 22">
            <a:extLst>
              <a:ext uri="{FF2B5EF4-FFF2-40B4-BE49-F238E27FC236}">
                <a16:creationId xmlns:a16="http://schemas.microsoft.com/office/drawing/2014/main" id="{776ACB59-7220-9E6A-C2E5-2DA81EE67DA2}"/>
              </a:ext>
            </a:extLst>
          </p:cNvPr>
          <p:cNvSpPr>
            <a:spLocks noChangeShapeType="1"/>
          </p:cNvSpPr>
          <p:nvPr/>
        </p:nvSpPr>
        <p:spPr bwMode="auto">
          <a:xfrm flipH="1">
            <a:off x="3801035" y="3645767"/>
            <a:ext cx="1434353" cy="788894"/>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4" name="Line 23">
            <a:extLst>
              <a:ext uri="{FF2B5EF4-FFF2-40B4-BE49-F238E27FC236}">
                <a16:creationId xmlns:a16="http://schemas.microsoft.com/office/drawing/2014/main" id="{1CD4E548-DC3D-04CC-B969-121BA8CF3A8B}"/>
              </a:ext>
            </a:extLst>
          </p:cNvPr>
          <p:cNvSpPr>
            <a:spLocks noChangeShapeType="1"/>
          </p:cNvSpPr>
          <p:nvPr/>
        </p:nvSpPr>
        <p:spPr bwMode="auto">
          <a:xfrm>
            <a:off x="5235388" y="3645767"/>
            <a:ext cx="573741" cy="358588"/>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5" name="Line 24">
            <a:extLst>
              <a:ext uri="{FF2B5EF4-FFF2-40B4-BE49-F238E27FC236}">
                <a16:creationId xmlns:a16="http://schemas.microsoft.com/office/drawing/2014/main" id="{1AE93768-12E9-9CCA-312F-413F534B1373}"/>
              </a:ext>
            </a:extLst>
          </p:cNvPr>
          <p:cNvSpPr>
            <a:spLocks noChangeShapeType="1"/>
          </p:cNvSpPr>
          <p:nvPr/>
        </p:nvSpPr>
        <p:spPr bwMode="auto">
          <a:xfrm flipH="1">
            <a:off x="3155576" y="3287178"/>
            <a:ext cx="2725271" cy="0"/>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6" name="Line 25">
            <a:extLst>
              <a:ext uri="{FF2B5EF4-FFF2-40B4-BE49-F238E27FC236}">
                <a16:creationId xmlns:a16="http://schemas.microsoft.com/office/drawing/2014/main" id="{2347DECD-CC55-051B-D0F2-BECC76431CBB}"/>
              </a:ext>
            </a:extLst>
          </p:cNvPr>
          <p:cNvSpPr>
            <a:spLocks noChangeShapeType="1"/>
          </p:cNvSpPr>
          <p:nvPr/>
        </p:nvSpPr>
        <p:spPr bwMode="auto">
          <a:xfrm>
            <a:off x="4661647" y="3287178"/>
            <a:ext cx="0" cy="788894"/>
          </a:xfrm>
          <a:prstGeom prst="line">
            <a:avLst/>
          </a:prstGeom>
          <a:noFill/>
          <a:ln w="26894">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7" name="Line 26">
            <a:extLst>
              <a:ext uri="{FF2B5EF4-FFF2-40B4-BE49-F238E27FC236}">
                <a16:creationId xmlns:a16="http://schemas.microsoft.com/office/drawing/2014/main" id="{EE2239EF-5B02-2AF0-51E3-2431E123010E}"/>
              </a:ext>
            </a:extLst>
          </p:cNvPr>
          <p:cNvSpPr>
            <a:spLocks noChangeShapeType="1"/>
          </p:cNvSpPr>
          <p:nvPr/>
        </p:nvSpPr>
        <p:spPr bwMode="auto">
          <a:xfrm flipV="1">
            <a:off x="5235388" y="3287178"/>
            <a:ext cx="645459" cy="358588"/>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8" name="Line 27">
            <a:extLst>
              <a:ext uri="{FF2B5EF4-FFF2-40B4-BE49-F238E27FC236}">
                <a16:creationId xmlns:a16="http://schemas.microsoft.com/office/drawing/2014/main" id="{7959E05B-88B5-A15A-2887-52083F39FE08}"/>
              </a:ext>
            </a:extLst>
          </p:cNvPr>
          <p:cNvSpPr>
            <a:spLocks noChangeShapeType="1"/>
          </p:cNvSpPr>
          <p:nvPr/>
        </p:nvSpPr>
        <p:spPr bwMode="auto">
          <a:xfrm>
            <a:off x="5880847" y="3287178"/>
            <a:ext cx="2366682"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59" name="Text Box 28">
            <a:extLst>
              <a:ext uri="{FF2B5EF4-FFF2-40B4-BE49-F238E27FC236}">
                <a16:creationId xmlns:a16="http://schemas.microsoft.com/office/drawing/2014/main" id="{2C8197C4-CF72-1C96-3862-845B138F7051}"/>
              </a:ext>
            </a:extLst>
          </p:cNvPr>
          <p:cNvSpPr txBox="1">
            <a:spLocks noChangeArrowheads="1"/>
          </p:cNvSpPr>
          <p:nvPr/>
        </p:nvSpPr>
        <p:spPr bwMode="auto">
          <a:xfrm>
            <a:off x="4935071"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Objekt</a:t>
            </a:r>
          </a:p>
        </p:txBody>
      </p:sp>
      <p:sp>
        <p:nvSpPr>
          <p:cNvPr id="39960" name="Oval 29">
            <a:extLst>
              <a:ext uri="{FF2B5EF4-FFF2-40B4-BE49-F238E27FC236}">
                <a16:creationId xmlns:a16="http://schemas.microsoft.com/office/drawing/2014/main" id="{14B97F03-BDCE-CF48-F8BD-A796D9296729}"/>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61" name="Oval 30">
            <a:extLst>
              <a:ext uri="{FF2B5EF4-FFF2-40B4-BE49-F238E27FC236}">
                <a16:creationId xmlns:a16="http://schemas.microsoft.com/office/drawing/2014/main" id="{9E3657D0-834E-AA15-954C-C07616D101BB}"/>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62" name="Oval 31">
            <a:extLst>
              <a:ext uri="{FF2B5EF4-FFF2-40B4-BE49-F238E27FC236}">
                <a16:creationId xmlns:a16="http://schemas.microsoft.com/office/drawing/2014/main" id="{598CAA41-ACF0-15FE-6F1E-8B0A0EA164F8}"/>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39963" name="Text Box 32">
            <a:extLst>
              <a:ext uri="{FF2B5EF4-FFF2-40B4-BE49-F238E27FC236}">
                <a16:creationId xmlns:a16="http://schemas.microsoft.com/office/drawing/2014/main" id="{F40F9108-897C-3689-012A-E3D6C1697980}"/>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39964" name="Text Box 33">
            <a:extLst>
              <a:ext uri="{FF2B5EF4-FFF2-40B4-BE49-F238E27FC236}">
                <a16:creationId xmlns:a16="http://schemas.microsoft.com/office/drawing/2014/main" id="{7ADB2B9E-A565-AC52-AE8F-F951DF900198}"/>
              </a:ext>
            </a:extLst>
          </p:cNvPr>
          <p:cNvSpPr txBox="1">
            <a:spLocks noChangeArrowheads="1"/>
          </p:cNvSpPr>
          <p:nvPr/>
        </p:nvSpPr>
        <p:spPr bwMode="auto">
          <a:xfrm>
            <a:off x="1936376" y="5035296"/>
            <a:ext cx="33169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befindet sich das Bild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39965" name="Text Box 34">
            <a:extLst>
              <a:ext uri="{FF2B5EF4-FFF2-40B4-BE49-F238E27FC236}">
                <a16:creationId xmlns:a16="http://schemas.microsoft.com/office/drawing/2014/main" id="{080325A6-C964-5452-5DED-98E6BFB5C3D5}"/>
              </a:ext>
            </a:extLst>
          </p:cNvPr>
          <p:cNvSpPr txBox="1">
            <a:spLocks noChangeArrowheads="1"/>
          </p:cNvSpPr>
          <p:nvPr/>
        </p:nvSpPr>
        <p:spPr bwMode="auto">
          <a:xfrm>
            <a:off x="4377765" y="3000308"/>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39966" name="Line 35">
            <a:extLst>
              <a:ext uri="{FF2B5EF4-FFF2-40B4-BE49-F238E27FC236}">
                <a16:creationId xmlns:a16="http://schemas.microsoft.com/office/drawing/2014/main" id="{0E35736A-F8C1-7C53-BFD9-C43F7F0FEADA}"/>
              </a:ext>
            </a:extLst>
          </p:cNvPr>
          <p:cNvSpPr>
            <a:spLocks noChangeShapeType="1"/>
          </p:cNvSpPr>
          <p:nvPr/>
        </p:nvSpPr>
        <p:spPr bwMode="auto">
          <a:xfrm flipH="1">
            <a:off x="3585882" y="2067978"/>
            <a:ext cx="502024" cy="573741"/>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67" name="Line 36">
            <a:extLst>
              <a:ext uri="{FF2B5EF4-FFF2-40B4-BE49-F238E27FC236}">
                <a16:creationId xmlns:a16="http://schemas.microsoft.com/office/drawing/2014/main" id="{4310D105-EDA8-047B-75E5-0DEC95AD03F9}"/>
              </a:ext>
            </a:extLst>
          </p:cNvPr>
          <p:cNvSpPr>
            <a:spLocks noChangeShapeType="1"/>
          </p:cNvSpPr>
          <p:nvPr/>
        </p:nvSpPr>
        <p:spPr bwMode="auto">
          <a:xfrm flipH="1">
            <a:off x="3585882" y="2067978"/>
            <a:ext cx="502024" cy="860612"/>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68" name="Line 37">
            <a:extLst>
              <a:ext uri="{FF2B5EF4-FFF2-40B4-BE49-F238E27FC236}">
                <a16:creationId xmlns:a16="http://schemas.microsoft.com/office/drawing/2014/main" id="{A8DB77B9-873B-54E8-D758-9FA903F2611B}"/>
              </a:ext>
            </a:extLst>
          </p:cNvPr>
          <p:cNvSpPr>
            <a:spLocks noChangeShapeType="1"/>
          </p:cNvSpPr>
          <p:nvPr/>
        </p:nvSpPr>
        <p:spPr bwMode="auto">
          <a:xfrm flipH="1">
            <a:off x="3872753" y="2067978"/>
            <a:ext cx="215153" cy="1219200"/>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39969" name="Text Box 38">
            <a:extLst>
              <a:ext uri="{FF2B5EF4-FFF2-40B4-BE49-F238E27FC236}">
                <a16:creationId xmlns:a16="http://schemas.microsoft.com/office/drawing/2014/main" id="{F2E8BDE6-45B6-99B8-C939-2195510AAFFD}"/>
              </a:ext>
            </a:extLst>
          </p:cNvPr>
          <p:cNvSpPr txBox="1">
            <a:spLocks noChangeArrowheads="1"/>
          </p:cNvSpPr>
          <p:nvPr/>
        </p:nvSpPr>
        <p:spPr bwMode="auto">
          <a:xfrm>
            <a:off x="2151529" y="1610778"/>
            <a:ext cx="4413624" cy="451224"/>
          </a:xfrm>
          <a:prstGeom prst="rect">
            <a:avLst/>
          </a:prstGeom>
          <a:solidFill>
            <a:srgbClr val="EAEAEA"/>
          </a:solidFill>
          <a:ln w="896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b="1" i="1">
                <a:solidFill>
                  <a:srgbClr val="1A5FB4"/>
                </a:solidFill>
              </a:rPr>
              <a:t>Faustregel</a:t>
            </a:r>
            <a:r>
              <a:rPr lang="en-US" altLang="en-US" sz="1129" i="1">
                <a:solidFill>
                  <a:srgbClr val="1A5FB4"/>
                </a:solidFill>
              </a:rPr>
              <a:t>: Wenn Sie gestrichelte Linien verwenden müssen, um</a:t>
            </a:r>
          </a:p>
          <a:p>
            <a:pPr eaLnBrk="1" hangingPunct="1">
              <a:lnSpc>
                <a:spcPct val="90000"/>
              </a:lnSpc>
              <a:spcBef>
                <a:spcPct val="0"/>
              </a:spcBef>
              <a:buClrTx/>
              <a:buSzTx/>
              <a:buFontTx/>
              <a:buNone/>
            </a:pPr>
            <a:r>
              <a:rPr lang="en-US" altLang="en-US" sz="1129" i="1">
                <a:solidFill>
                  <a:srgbClr val="1A5FB4"/>
                </a:solidFill>
              </a:rPr>
              <a:t>ein Objekt oder Bild zu definieren, ist es wahrscheinlich </a:t>
            </a:r>
            <a:r>
              <a:rPr lang="en-US" altLang="en-US" sz="1129" b="1" i="1">
                <a:solidFill>
                  <a:srgbClr val="1A5FB4"/>
                </a:solidFill>
              </a:rPr>
              <a:t>virtuell</a:t>
            </a:r>
          </a:p>
        </p:txBody>
      </p:sp>
      <p:sp>
        <p:nvSpPr>
          <p:cNvPr id="39970" name="Text Box 39">
            <a:extLst>
              <a:ext uri="{FF2B5EF4-FFF2-40B4-BE49-F238E27FC236}">
                <a16:creationId xmlns:a16="http://schemas.microsoft.com/office/drawing/2014/main" id="{EF4FA563-BC01-A743-6B16-7F60A92783B8}"/>
              </a:ext>
            </a:extLst>
          </p:cNvPr>
          <p:cNvSpPr txBox="1">
            <a:spLocks noChangeArrowheads="1"/>
          </p:cNvSpPr>
          <p:nvPr/>
        </p:nvSpPr>
        <p:spPr bwMode="auto">
          <a:xfrm>
            <a:off x="6813176" y="1999249"/>
            <a:ext cx="3412565" cy="785906"/>
          </a:xfrm>
          <a:prstGeom prst="rect">
            <a:avLst/>
          </a:prstGeom>
          <a:solidFill>
            <a:srgbClr val="FFF8D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Bild und seine Strahlen </a:t>
            </a:r>
          </a:p>
          <a:p>
            <a:pPr eaLnBrk="1" hangingPunct="1">
              <a:lnSpc>
                <a:spcPct val="90000"/>
              </a:lnSpc>
              <a:spcBef>
                <a:spcPct val="0"/>
              </a:spcBef>
              <a:buClrTx/>
              <a:buSzTx/>
              <a:buFontTx/>
              <a:buNone/>
            </a:pPr>
            <a:r>
              <a:rPr lang="en-US" altLang="en-US" sz="1129">
                <a:solidFill>
                  <a:srgbClr val="1A5FB4"/>
                </a:solidFill>
              </a:rPr>
              <a:t>befinden sich auf </a:t>
            </a:r>
            <a:r>
              <a:rPr lang="en-US" altLang="en-US" sz="1129" b="1" i="1">
                <a:solidFill>
                  <a:srgbClr val="1A5FB4"/>
                </a:solidFill>
              </a:rPr>
              <a:t>gegenüberliegenden </a:t>
            </a:r>
            <a:r>
              <a:rPr lang="en-US" altLang="en-US" sz="1129">
                <a:solidFill>
                  <a:srgbClr val="1A5FB4"/>
                </a:solidFill>
              </a:rPr>
              <a:t>Seiten der Linse,</a:t>
            </a:r>
          </a:p>
          <a:p>
            <a:pPr eaLnBrk="1" hangingPunct="1">
              <a:lnSpc>
                <a:spcPct val="90000"/>
              </a:lnSpc>
              <a:spcBef>
                <a:spcPct val="0"/>
              </a:spcBef>
              <a:buClrTx/>
              <a:buSzTx/>
              <a:buFontTx/>
              <a:buNone/>
            </a:pPr>
            <a:r>
              <a:rPr lang="en-US" altLang="en-US" sz="1129">
                <a:solidFill>
                  <a:srgbClr val="1A5FB4"/>
                </a:solidFill>
              </a:rPr>
              <a:t>daher ist das Bild </a:t>
            </a:r>
            <a:r>
              <a:rPr lang="en-US" altLang="en-US" sz="1129" b="1" i="1">
                <a:solidFill>
                  <a:srgbClr val="1A5FB4"/>
                </a:solidFill>
              </a:rPr>
              <a:t>virtuell</a:t>
            </a:r>
          </a:p>
        </p:txBody>
      </p:sp>
      <p:sp>
        <p:nvSpPr>
          <p:cNvPr id="39971" name="ZZ_Kopfleiste">
            <a:extLst>
              <a:ext uri="{FF2B5EF4-FFF2-40B4-BE49-F238E27FC236}">
                <a16:creationId xmlns:a16="http://schemas.microsoft.com/office/drawing/2014/main" id="{EB907609-ECD0-F62A-0A40-47491A747B39}"/>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39972" name="Slide Number Placeholder 1">
            <a:extLst>
              <a:ext uri="{FF2B5EF4-FFF2-40B4-BE49-F238E27FC236}">
                <a16:creationId xmlns:a16="http://schemas.microsoft.com/office/drawing/2014/main" id="{BBD9D9C6-F16A-3B87-6E5F-A2F8686ECEC5}"/>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35</a:t>
            </a:fld>
            <a:endParaRPr lang="de-DE" sz="800">
              <a:latin typeface="Segoe UI"/>
            </a:endParaRPr>
          </a:p>
        </p:txBody>
      </p:sp>
      <p:cxnSp>
        <p:nvCxnSpPr>
          <p:cNvPr id="39978" name="ZZ_Fusszeile_Linie"/>
          <p:cNvCxnSpPr/>
          <p:nvPr/>
        </p:nvCxnSpPr>
        <p:spPr>
          <a:xfrm>
            <a:off x="274320" y="6565392"/>
            <a:ext cx="11643360" cy="0"/>
          </a:xfrm>
          <a:prstGeom prst="line">
            <a:avLst/>
          </a:prstGeom>
          <a:ln w="6350">
            <a:solidFill>
              <a:srgbClr val="D7DBE0"/>
            </a:solidFill>
          </a:ln>
        </p:spPr>
      </p:cxnSp>
      <p:sp>
        <p:nvSpPr>
          <p:cNvPr id="3997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Group 2">
            <a:extLst>
              <a:ext uri="{FF2B5EF4-FFF2-40B4-BE49-F238E27FC236}">
                <a16:creationId xmlns:a16="http://schemas.microsoft.com/office/drawing/2014/main" id="{1533B35F-0612-3474-558B-4FA585AA1A53}"/>
              </a:ext>
            </a:extLst>
          </p:cNvPr>
          <p:cNvGrpSpPr>
            <a:grpSpLocks/>
          </p:cNvGrpSpPr>
          <p:nvPr/>
        </p:nvGrpSpPr>
        <p:grpSpPr bwMode="auto">
          <a:xfrm>
            <a:off x="5665694" y="2785155"/>
            <a:ext cx="358588" cy="2653553"/>
            <a:chOff x="3696" y="2640"/>
            <a:chExt cx="240" cy="1392"/>
          </a:xfrm>
        </p:grpSpPr>
        <p:sp>
          <p:nvSpPr>
            <p:cNvPr id="40979" name="Oval 3">
              <a:extLst>
                <a:ext uri="{FF2B5EF4-FFF2-40B4-BE49-F238E27FC236}">
                  <a16:creationId xmlns:a16="http://schemas.microsoft.com/office/drawing/2014/main" id="{A91F7A96-4AEF-ABBF-0FA9-3C63AD6C0BD5}"/>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0980" name="Rectangle 4">
              <a:extLst>
                <a:ext uri="{FF2B5EF4-FFF2-40B4-BE49-F238E27FC236}">
                  <a16:creationId xmlns:a16="http://schemas.microsoft.com/office/drawing/2014/main" id="{A6DB306D-31F1-047B-D1DE-45110584F375}"/>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0981" name="Oval 5">
              <a:extLst>
                <a:ext uri="{FF2B5EF4-FFF2-40B4-BE49-F238E27FC236}">
                  <a16:creationId xmlns:a16="http://schemas.microsoft.com/office/drawing/2014/main" id="{604F2CB8-C770-9612-3DAF-3C15CBA42205}"/>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0982" name="Rectangle 6">
              <a:extLst>
                <a:ext uri="{FF2B5EF4-FFF2-40B4-BE49-F238E27FC236}">
                  <a16:creationId xmlns:a16="http://schemas.microsoft.com/office/drawing/2014/main" id="{F05F0889-9702-96D3-F828-E71E87AB6139}"/>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0983" name="Line 7">
              <a:extLst>
                <a:ext uri="{FF2B5EF4-FFF2-40B4-BE49-F238E27FC236}">
                  <a16:creationId xmlns:a16="http://schemas.microsoft.com/office/drawing/2014/main" id="{D38068B0-4A80-BFD1-4CBA-FF216EE1514D}"/>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0963" name="Line 8">
            <a:extLst>
              <a:ext uri="{FF2B5EF4-FFF2-40B4-BE49-F238E27FC236}">
                <a16:creationId xmlns:a16="http://schemas.microsoft.com/office/drawing/2014/main" id="{64631256-C2BB-2C99-3043-996271AFD8C8}"/>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0964" name="Oval 9">
            <a:extLst>
              <a:ext uri="{FF2B5EF4-FFF2-40B4-BE49-F238E27FC236}">
                <a16:creationId xmlns:a16="http://schemas.microsoft.com/office/drawing/2014/main" id="{D79431CE-D47A-BDB6-9C46-16E61466D059}"/>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0965" name="Oval 10">
            <a:extLst>
              <a:ext uri="{FF2B5EF4-FFF2-40B4-BE49-F238E27FC236}">
                <a16:creationId xmlns:a16="http://schemas.microsoft.com/office/drawing/2014/main" id="{12483BE9-63FD-32D9-3D85-6BE3E2783477}"/>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0966" name="Text Box 11">
            <a:extLst>
              <a:ext uri="{FF2B5EF4-FFF2-40B4-BE49-F238E27FC236}">
                <a16:creationId xmlns:a16="http://schemas.microsoft.com/office/drawing/2014/main" id="{2B78E70E-2C1A-EB23-DBBD-9DA0E6174B1C}"/>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0967" name="Text Box 12">
            <a:extLst>
              <a:ext uri="{FF2B5EF4-FFF2-40B4-BE49-F238E27FC236}">
                <a16:creationId xmlns:a16="http://schemas.microsoft.com/office/drawing/2014/main" id="{2D747FF0-48B5-F2F3-7EFC-734A683E4708}"/>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0968" name="Line 13">
            <a:extLst>
              <a:ext uri="{FF2B5EF4-FFF2-40B4-BE49-F238E27FC236}">
                <a16:creationId xmlns:a16="http://schemas.microsoft.com/office/drawing/2014/main" id="{3BF99D9E-43DF-7AF9-E93E-E2E77408127D}"/>
              </a:ext>
            </a:extLst>
          </p:cNvPr>
          <p:cNvSpPr>
            <a:spLocks noChangeShapeType="1"/>
          </p:cNvSpPr>
          <p:nvPr/>
        </p:nvSpPr>
        <p:spPr bwMode="auto">
          <a:xfrm>
            <a:off x="8032376"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0969" name="Text Box 14">
            <a:extLst>
              <a:ext uri="{FF2B5EF4-FFF2-40B4-BE49-F238E27FC236}">
                <a16:creationId xmlns:a16="http://schemas.microsoft.com/office/drawing/2014/main" id="{9E589899-638E-3265-B46E-09E6CD72AA0B}"/>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40970" name="Oval 15">
            <a:extLst>
              <a:ext uri="{FF2B5EF4-FFF2-40B4-BE49-F238E27FC236}">
                <a16:creationId xmlns:a16="http://schemas.microsoft.com/office/drawing/2014/main" id="{9F4AE8BE-01A4-8F8B-A512-F1539992E892}"/>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0971" name="Text Box 16">
            <a:extLst>
              <a:ext uri="{FF2B5EF4-FFF2-40B4-BE49-F238E27FC236}">
                <a16:creationId xmlns:a16="http://schemas.microsoft.com/office/drawing/2014/main" id="{2234AC41-211E-9425-CF00-2C74E24CB8E0}"/>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0972" name="Text Box 17">
            <a:extLst>
              <a:ext uri="{FF2B5EF4-FFF2-40B4-BE49-F238E27FC236}">
                <a16:creationId xmlns:a16="http://schemas.microsoft.com/office/drawing/2014/main" id="{E0F05D89-342B-5297-F2A0-E6E394564B7F}"/>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40973" name="Text Box 18">
            <a:extLst>
              <a:ext uri="{FF2B5EF4-FFF2-40B4-BE49-F238E27FC236}">
                <a16:creationId xmlns:a16="http://schemas.microsoft.com/office/drawing/2014/main" id="{2D7DDF28-67DC-8AB3-FFD6-EDAC7265B418}"/>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0974" name="Text Box 19">
            <a:extLst>
              <a:ext uri="{FF2B5EF4-FFF2-40B4-BE49-F238E27FC236}">
                <a16:creationId xmlns:a16="http://schemas.microsoft.com/office/drawing/2014/main" id="{5C7C229A-3AC2-0ADD-4F66-7F74366D5181}"/>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40975" name="Text Box 21">
            <a:extLst>
              <a:ext uri="{FF2B5EF4-FFF2-40B4-BE49-F238E27FC236}">
                <a16:creationId xmlns:a16="http://schemas.microsoft.com/office/drawing/2014/main" id="{D89E3BD9-1BD3-5C04-C8C7-05A0EF663FC5}"/>
              </a:ext>
            </a:extLst>
          </p:cNvPr>
          <p:cNvSpPr txBox="1">
            <a:spLocks noChangeArrowheads="1"/>
          </p:cNvSpPr>
          <p:nvPr/>
        </p:nvSpPr>
        <p:spPr bwMode="auto">
          <a:xfrm>
            <a:off x="4876800" y="1173002"/>
            <a:ext cx="2517589" cy="37174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t>Versuchen Sie es nun mit diesem Beispiel</a:t>
            </a:r>
            <a:r>
              <a:rPr lang="en-US" altLang="en-US" sz="1129" i="1" dirty="0"/>
              <a:t>…</a:t>
            </a:r>
          </a:p>
        </p:txBody>
      </p:sp>
      <p:sp>
        <p:nvSpPr>
          <p:cNvPr id="3" name="Right Arrow 2">
            <a:extLst>
              <a:ext uri="{FF2B5EF4-FFF2-40B4-BE49-F238E27FC236}">
                <a16:creationId xmlns:a16="http://schemas.microsoft.com/office/drawing/2014/main" id="{2C431E98-CD95-D6D1-3466-240E2F3B9BF0}"/>
              </a:ext>
            </a:extLst>
          </p:cNvPr>
          <p:cNvSpPr/>
          <p:nvPr/>
        </p:nvSpPr>
        <p:spPr>
          <a:xfrm>
            <a:off x="2294965" y="1637672"/>
            <a:ext cx="7530353" cy="60213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3906" tIns="11953" rIns="23906" bIns="11953" anchor="ctr"/>
          <a:lstStyle/>
          <a:p>
            <a:pPr algn="ctr" eaLnBrk="1" hangingPunct="1">
              <a:buClr>
                <a:schemeClr val="lt1"/>
              </a:buClr>
              <a:defRPr/>
            </a:pPr>
            <a:r>
              <a:rPr lang="en-US" sz="1129" b="1" i="1" dirty="0">
                <a:solidFill>
                  <a:schemeClr val="bg1"/>
                </a:solidFill>
              </a:rPr>
              <a:t>Denken Sie daran: Bei optischen Aufgaben verläuft das Licht immer in </a:t>
            </a:r>
            <a:r>
              <a:rPr lang="en-US" sz="1129" b="1" dirty="0">
                <a:solidFill>
                  <a:schemeClr val="bg1"/>
                </a:solidFill>
              </a:rPr>
              <a:t>diese </a:t>
            </a:r>
            <a:r>
              <a:rPr lang="en-US" sz="1129" b="1" i="1" dirty="0">
                <a:solidFill>
                  <a:schemeClr val="bg1"/>
                </a:solidFill>
              </a:rPr>
              <a:t>Richtung!</a:t>
            </a:r>
          </a:p>
        </p:txBody>
      </p:sp>
      <p:sp>
        <p:nvSpPr>
          <p:cNvPr id="40976" name="ZZ_Kopfleiste">
            <a:extLst>
              <a:ext uri="{FF2B5EF4-FFF2-40B4-BE49-F238E27FC236}">
                <a16:creationId xmlns:a16="http://schemas.microsoft.com/office/drawing/2014/main" id="{08684C8E-8CC0-7F32-EFC5-ADDE62E596C2}"/>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0977" name="Slide Number Placeholder 1">
            <a:extLst>
              <a:ext uri="{FF2B5EF4-FFF2-40B4-BE49-F238E27FC236}">
                <a16:creationId xmlns:a16="http://schemas.microsoft.com/office/drawing/2014/main" id="{96D41D04-DE9D-221A-4AB2-64AD42DE1AE2}"/>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36</a:t>
            </a:fld>
            <a:endParaRPr lang="de-DE" sz="800">
              <a:latin typeface="Segoe UI"/>
            </a:endParaRPr>
          </a:p>
        </p:txBody>
      </p:sp>
      <p:cxnSp>
        <p:nvCxnSpPr>
          <p:cNvPr id="40984" name="ZZ_Fusszeile_Linie"/>
          <p:cNvCxnSpPr/>
          <p:nvPr/>
        </p:nvCxnSpPr>
        <p:spPr>
          <a:xfrm>
            <a:off x="274320" y="6565392"/>
            <a:ext cx="11643360" cy="0"/>
          </a:xfrm>
          <a:prstGeom prst="line">
            <a:avLst/>
          </a:prstGeom>
          <a:ln w="6350">
            <a:solidFill>
              <a:srgbClr val="D7DBE0"/>
            </a:solidFill>
          </a:ln>
        </p:spPr>
      </p:cxnSp>
      <p:sp>
        <p:nvSpPr>
          <p:cNvPr id="4098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2">
            <a:extLst>
              <a:ext uri="{FF2B5EF4-FFF2-40B4-BE49-F238E27FC236}">
                <a16:creationId xmlns:a16="http://schemas.microsoft.com/office/drawing/2014/main" id="{3627FDAF-6ABA-3019-0876-118E86F47537}"/>
              </a:ext>
            </a:extLst>
          </p:cNvPr>
          <p:cNvGrpSpPr>
            <a:grpSpLocks/>
          </p:cNvGrpSpPr>
          <p:nvPr/>
        </p:nvGrpSpPr>
        <p:grpSpPr bwMode="auto">
          <a:xfrm>
            <a:off x="5665694" y="2785155"/>
            <a:ext cx="358588" cy="2653553"/>
            <a:chOff x="3696" y="2640"/>
            <a:chExt cx="240" cy="1392"/>
          </a:xfrm>
        </p:grpSpPr>
        <p:sp>
          <p:nvSpPr>
            <p:cNvPr id="42003" name="Oval 3">
              <a:extLst>
                <a:ext uri="{FF2B5EF4-FFF2-40B4-BE49-F238E27FC236}">
                  <a16:creationId xmlns:a16="http://schemas.microsoft.com/office/drawing/2014/main" id="{93F91413-2CD0-81FB-CB47-35A39C929CB4}"/>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2004" name="Rectangle 4">
              <a:extLst>
                <a:ext uri="{FF2B5EF4-FFF2-40B4-BE49-F238E27FC236}">
                  <a16:creationId xmlns:a16="http://schemas.microsoft.com/office/drawing/2014/main" id="{98C2C49C-5552-60A5-F247-E373A82964A4}"/>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2005" name="Oval 5">
              <a:extLst>
                <a:ext uri="{FF2B5EF4-FFF2-40B4-BE49-F238E27FC236}">
                  <a16:creationId xmlns:a16="http://schemas.microsoft.com/office/drawing/2014/main" id="{8E7D3B3A-2351-05E1-B72E-50993D189484}"/>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2006" name="Rectangle 6">
              <a:extLst>
                <a:ext uri="{FF2B5EF4-FFF2-40B4-BE49-F238E27FC236}">
                  <a16:creationId xmlns:a16="http://schemas.microsoft.com/office/drawing/2014/main" id="{0424C03C-4114-03BD-3830-DEB80C995A96}"/>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2007" name="Line 7">
              <a:extLst>
                <a:ext uri="{FF2B5EF4-FFF2-40B4-BE49-F238E27FC236}">
                  <a16:creationId xmlns:a16="http://schemas.microsoft.com/office/drawing/2014/main" id="{36EC7C1A-8A52-E7EA-01CE-4A6A570A91D5}"/>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1987" name="Line 8">
            <a:extLst>
              <a:ext uri="{FF2B5EF4-FFF2-40B4-BE49-F238E27FC236}">
                <a16:creationId xmlns:a16="http://schemas.microsoft.com/office/drawing/2014/main" id="{8568C5C2-54F4-E854-3D9A-C01A265F364C}"/>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1988" name="Oval 9">
            <a:extLst>
              <a:ext uri="{FF2B5EF4-FFF2-40B4-BE49-F238E27FC236}">
                <a16:creationId xmlns:a16="http://schemas.microsoft.com/office/drawing/2014/main" id="{38E080AF-CEF5-185F-0784-D067896AF6F9}"/>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1989" name="Oval 10">
            <a:extLst>
              <a:ext uri="{FF2B5EF4-FFF2-40B4-BE49-F238E27FC236}">
                <a16:creationId xmlns:a16="http://schemas.microsoft.com/office/drawing/2014/main" id="{FD92BC17-2A61-E0BC-40AC-DF29D65B2FD3}"/>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1990" name="Text Box 11">
            <a:extLst>
              <a:ext uri="{FF2B5EF4-FFF2-40B4-BE49-F238E27FC236}">
                <a16:creationId xmlns:a16="http://schemas.microsoft.com/office/drawing/2014/main" id="{ABF87FB1-B086-C6EB-6762-DA9F631A9C9D}"/>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1991" name="Text Box 12">
            <a:extLst>
              <a:ext uri="{FF2B5EF4-FFF2-40B4-BE49-F238E27FC236}">
                <a16:creationId xmlns:a16="http://schemas.microsoft.com/office/drawing/2014/main" id="{645A52E3-1B0A-A890-48FD-E1A1FA4951BC}"/>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1992" name="Line 13">
            <a:extLst>
              <a:ext uri="{FF2B5EF4-FFF2-40B4-BE49-F238E27FC236}">
                <a16:creationId xmlns:a16="http://schemas.microsoft.com/office/drawing/2014/main" id="{91AED234-3E68-49F3-5690-70D60BA3448E}"/>
              </a:ext>
            </a:extLst>
          </p:cNvPr>
          <p:cNvSpPr>
            <a:spLocks noChangeShapeType="1"/>
          </p:cNvSpPr>
          <p:nvPr/>
        </p:nvSpPr>
        <p:spPr bwMode="auto">
          <a:xfrm>
            <a:off x="8032376"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1993" name="Text Box 14">
            <a:extLst>
              <a:ext uri="{FF2B5EF4-FFF2-40B4-BE49-F238E27FC236}">
                <a16:creationId xmlns:a16="http://schemas.microsoft.com/office/drawing/2014/main" id="{DE391527-E9F6-C755-AB88-3E0FA9F50899}"/>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41994" name="Oval 15">
            <a:extLst>
              <a:ext uri="{FF2B5EF4-FFF2-40B4-BE49-F238E27FC236}">
                <a16:creationId xmlns:a16="http://schemas.microsoft.com/office/drawing/2014/main" id="{327B6EAF-F17C-DFE7-2905-A03F0188600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1995" name="Text Box 16">
            <a:extLst>
              <a:ext uri="{FF2B5EF4-FFF2-40B4-BE49-F238E27FC236}">
                <a16:creationId xmlns:a16="http://schemas.microsoft.com/office/drawing/2014/main" id="{9EC23233-ADF7-F061-EE80-126743602416}"/>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1996" name="Text Box 17">
            <a:extLst>
              <a:ext uri="{FF2B5EF4-FFF2-40B4-BE49-F238E27FC236}">
                <a16:creationId xmlns:a16="http://schemas.microsoft.com/office/drawing/2014/main" id="{EE610445-18EE-3246-2877-1A0AB7F98B1C}"/>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41997" name="Text Box 18">
            <a:extLst>
              <a:ext uri="{FF2B5EF4-FFF2-40B4-BE49-F238E27FC236}">
                <a16:creationId xmlns:a16="http://schemas.microsoft.com/office/drawing/2014/main" id="{4BB012C8-26C4-776F-0C63-86BB5B2EABCE}"/>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1998" name="Text Box 19">
            <a:extLst>
              <a:ext uri="{FF2B5EF4-FFF2-40B4-BE49-F238E27FC236}">
                <a16:creationId xmlns:a16="http://schemas.microsoft.com/office/drawing/2014/main" id="{16956758-BA94-8978-4C20-0B21448E520D}"/>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41999" name="Text Box 20">
            <a:extLst>
              <a:ext uri="{FF2B5EF4-FFF2-40B4-BE49-F238E27FC236}">
                <a16:creationId xmlns:a16="http://schemas.microsoft.com/office/drawing/2014/main" id="{58CA282A-C534-57C7-B985-12E16DE3F3AC}"/>
              </a:ext>
            </a:extLst>
          </p:cNvPr>
          <p:cNvSpPr txBox="1">
            <a:spLocks noChangeArrowheads="1"/>
          </p:cNvSpPr>
          <p:nvPr/>
        </p:nvSpPr>
        <p:spPr bwMode="auto">
          <a:xfrm>
            <a:off x="7189694" y="1685484"/>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E2F6E6"/>
                </a:solidFill>
              </a:rPr>
              <a:t>Knotenstrahl</a:t>
            </a:r>
            <a:endParaRPr lang="en-US" altLang="en-US" sz="1129" dirty="0">
              <a:solidFill>
                <a:srgbClr val="E2F6E6"/>
              </a:solidFill>
            </a:endParaRPr>
          </a:p>
          <a:p>
            <a:pPr eaLnBrk="1" hangingPunct="1">
              <a:lnSpc>
                <a:spcPct val="90000"/>
              </a:lnSpc>
              <a:spcBef>
                <a:spcPct val="0"/>
              </a:spcBef>
              <a:buClrTx/>
              <a:buSzTx/>
              <a:buFontTx/>
              <a:buNone/>
            </a:pPr>
            <a:r>
              <a:rPr lang="de-DE" altLang="en-US" sz="1129" dirty="0">
                <a:solidFill>
                  <a:srgbClr val="E2F6E6"/>
                </a:solidFill>
              </a:rPr>
              <a:t>Strahl durch den sekundären Brennpunkt</a:t>
            </a:r>
            <a:endParaRPr lang="en-US" altLang="en-US" sz="1129" dirty="0">
              <a:solidFill>
                <a:srgbClr val="E2F6E6"/>
              </a:solidFill>
            </a:endParaRPr>
          </a:p>
          <a:p>
            <a:pPr eaLnBrk="1" hangingPunct="1">
              <a:lnSpc>
                <a:spcPct val="90000"/>
              </a:lnSpc>
              <a:spcBef>
                <a:spcPct val="0"/>
              </a:spcBef>
              <a:buClrTx/>
              <a:buSzTx/>
              <a:buFontTx/>
              <a:buNone/>
            </a:pPr>
            <a:r>
              <a:rPr lang="de-DE" altLang="en-US" sz="1129" dirty="0">
                <a:solidFill>
                  <a:srgbClr val="E2F6E6"/>
                </a:solidFill>
              </a:rPr>
              <a:t>Strahl durch den primären Brennpunkt</a:t>
            </a:r>
            <a:endParaRPr lang="en-US" altLang="en-US" sz="1129" dirty="0">
              <a:solidFill>
                <a:srgbClr val="E2F6E6"/>
              </a:solidFill>
            </a:endParaRPr>
          </a:p>
        </p:txBody>
      </p:sp>
      <p:sp>
        <p:nvSpPr>
          <p:cNvPr id="42000" name="Text Box 21">
            <a:extLst>
              <a:ext uri="{FF2B5EF4-FFF2-40B4-BE49-F238E27FC236}">
                <a16:creationId xmlns:a16="http://schemas.microsoft.com/office/drawing/2014/main" id="{5E2B1B58-5D09-FB29-4301-40D552E2B933}"/>
              </a:ext>
            </a:extLst>
          </p:cNvPr>
          <p:cNvSpPr txBox="1">
            <a:spLocks noChangeArrowheads="1"/>
          </p:cNvSpPr>
          <p:nvPr/>
        </p:nvSpPr>
        <p:spPr bwMode="auto">
          <a:xfrm>
            <a:off x="4876800" y="1173002"/>
            <a:ext cx="2517589" cy="37174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t>Versuchen Sie es nun mit diesem Beispiel</a:t>
            </a:r>
            <a:r>
              <a:rPr lang="en-US" altLang="en-US" sz="1129" i="1" dirty="0"/>
              <a:t>…</a:t>
            </a:r>
          </a:p>
        </p:txBody>
      </p:sp>
      <p:sp>
        <p:nvSpPr>
          <p:cNvPr id="42001" name="ZZ_Kopfleiste">
            <a:extLst>
              <a:ext uri="{FF2B5EF4-FFF2-40B4-BE49-F238E27FC236}">
                <a16:creationId xmlns:a16="http://schemas.microsoft.com/office/drawing/2014/main" id="{F83BCA41-8788-4FDE-6FEA-C3B4F40E998F}"/>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2002" name="Slide Number Placeholder 1">
            <a:extLst>
              <a:ext uri="{FF2B5EF4-FFF2-40B4-BE49-F238E27FC236}">
                <a16:creationId xmlns:a16="http://schemas.microsoft.com/office/drawing/2014/main" id="{6EC8ADEF-E67A-0389-24AB-D219ECC4E6A8}"/>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37</a:t>
            </a:fld>
            <a:endParaRPr lang="de-DE" sz="800">
              <a:latin typeface="Segoe UI"/>
            </a:endParaRPr>
          </a:p>
        </p:txBody>
      </p:sp>
      <p:cxnSp>
        <p:nvCxnSpPr>
          <p:cNvPr id="42008" name="ZZ_Fusszeile_Linie"/>
          <p:cNvCxnSpPr/>
          <p:nvPr/>
        </p:nvCxnSpPr>
        <p:spPr>
          <a:xfrm>
            <a:off x="274320" y="6565392"/>
            <a:ext cx="11643360" cy="0"/>
          </a:xfrm>
          <a:prstGeom prst="line">
            <a:avLst/>
          </a:prstGeom>
          <a:ln w="6350">
            <a:solidFill>
              <a:srgbClr val="D7DBE0"/>
            </a:solidFill>
          </a:ln>
        </p:spPr>
      </p:cxnSp>
      <p:sp>
        <p:nvSpPr>
          <p:cNvPr id="4200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Group 2">
            <a:extLst>
              <a:ext uri="{FF2B5EF4-FFF2-40B4-BE49-F238E27FC236}">
                <a16:creationId xmlns:a16="http://schemas.microsoft.com/office/drawing/2014/main" id="{E04A36FE-F378-6212-5BF9-14E3B0F5903C}"/>
              </a:ext>
            </a:extLst>
          </p:cNvPr>
          <p:cNvGrpSpPr>
            <a:grpSpLocks/>
          </p:cNvGrpSpPr>
          <p:nvPr/>
        </p:nvGrpSpPr>
        <p:grpSpPr bwMode="auto">
          <a:xfrm>
            <a:off x="5665694" y="2785155"/>
            <a:ext cx="358588" cy="2653553"/>
            <a:chOff x="3696" y="2640"/>
            <a:chExt cx="240" cy="1392"/>
          </a:xfrm>
        </p:grpSpPr>
        <p:sp>
          <p:nvSpPr>
            <p:cNvPr id="43031" name="Oval 3">
              <a:extLst>
                <a:ext uri="{FF2B5EF4-FFF2-40B4-BE49-F238E27FC236}">
                  <a16:creationId xmlns:a16="http://schemas.microsoft.com/office/drawing/2014/main" id="{9B7D810E-3C8E-C850-1942-81EC210F4E0B}"/>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32" name="Rectangle 4">
              <a:extLst>
                <a:ext uri="{FF2B5EF4-FFF2-40B4-BE49-F238E27FC236}">
                  <a16:creationId xmlns:a16="http://schemas.microsoft.com/office/drawing/2014/main" id="{2317F161-1B40-DDC0-BAD0-368839CEAC88}"/>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33" name="Oval 5">
              <a:extLst>
                <a:ext uri="{FF2B5EF4-FFF2-40B4-BE49-F238E27FC236}">
                  <a16:creationId xmlns:a16="http://schemas.microsoft.com/office/drawing/2014/main" id="{BA0C5811-79AA-64DB-4FF1-97F87F2FFE72}"/>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34" name="Rectangle 6">
              <a:extLst>
                <a:ext uri="{FF2B5EF4-FFF2-40B4-BE49-F238E27FC236}">
                  <a16:creationId xmlns:a16="http://schemas.microsoft.com/office/drawing/2014/main" id="{76DCDDC3-9B71-6C01-556D-C6831FED173F}"/>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35" name="Line 7">
              <a:extLst>
                <a:ext uri="{FF2B5EF4-FFF2-40B4-BE49-F238E27FC236}">
                  <a16:creationId xmlns:a16="http://schemas.microsoft.com/office/drawing/2014/main" id="{CACDCFE2-6D65-196C-270F-F23739327C84}"/>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3011" name="Line 8">
            <a:extLst>
              <a:ext uri="{FF2B5EF4-FFF2-40B4-BE49-F238E27FC236}">
                <a16:creationId xmlns:a16="http://schemas.microsoft.com/office/drawing/2014/main" id="{8ECA4AFE-8C90-6F7D-4CED-CE9FBCAB0B4C}"/>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3012" name="Oval 9">
            <a:extLst>
              <a:ext uri="{FF2B5EF4-FFF2-40B4-BE49-F238E27FC236}">
                <a16:creationId xmlns:a16="http://schemas.microsoft.com/office/drawing/2014/main" id="{00AF64DA-18A1-9635-5E2F-FA55979062EA}"/>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13" name="Oval 10">
            <a:extLst>
              <a:ext uri="{FF2B5EF4-FFF2-40B4-BE49-F238E27FC236}">
                <a16:creationId xmlns:a16="http://schemas.microsoft.com/office/drawing/2014/main" id="{7EEB59E3-F2B1-A546-4295-5680A0D0F145}"/>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14" name="Text Box 11">
            <a:extLst>
              <a:ext uri="{FF2B5EF4-FFF2-40B4-BE49-F238E27FC236}">
                <a16:creationId xmlns:a16="http://schemas.microsoft.com/office/drawing/2014/main" id="{57F65F0E-E477-EFD0-49F1-89CCC7C2CB6A}"/>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3015" name="Text Box 12">
            <a:extLst>
              <a:ext uri="{FF2B5EF4-FFF2-40B4-BE49-F238E27FC236}">
                <a16:creationId xmlns:a16="http://schemas.microsoft.com/office/drawing/2014/main" id="{AE01CFFE-ADE4-EE1C-0FCA-F83CDBA7CFF9}"/>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3016" name="Line 13">
            <a:extLst>
              <a:ext uri="{FF2B5EF4-FFF2-40B4-BE49-F238E27FC236}">
                <a16:creationId xmlns:a16="http://schemas.microsoft.com/office/drawing/2014/main" id="{85A97616-3A42-3148-E4C2-609D41157D68}"/>
              </a:ext>
            </a:extLst>
          </p:cNvPr>
          <p:cNvSpPr>
            <a:spLocks noChangeShapeType="1"/>
          </p:cNvSpPr>
          <p:nvPr/>
        </p:nvSpPr>
        <p:spPr bwMode="auto">
          <a:xfrm>
            <a:off x="8032376"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3017" name="Text Box 14">
            <a:extLst>
              <a:ext uri="{FF2B5EF4-FFF2-40B4-BE49-F238E27FC236}">
                <a16:creationId xmlns:a16="http://schemas.microsoft.com/office/drawing/2014/main" id="{9FA30D83-5EA1-5527-4C31-FB2F640F2773}"/>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43018" name="Oval 15">
            <a:extLst>
              <a:ext uri="{FF2B5EF4-FFF2-40B4-BE49-F238E27FC236}">
                <a16:creationId xmlns:a16="http://schemas.microsoft.com/office/drawing/2014/main" id="{D0CFDB4F-6128-31D2-007D-96EA0E557E30}"/>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19" name="Text Box 16">
            <a:extLst>
              <a:ext uri="{FF2B5EF4-FFF2-40B4-BE49-F238E27FC236}">
                <a16:creationId xmlns:a16="http://schemas.microsoft.com/office/drawing/2014/main" id="{7616BAF6-1D18-7211-0C32-5330EBF8AEE4}"/>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3020" name="Line 17">
            <a:extLst>
              <a:ext uri="{FF2B5EF4-FFF2-40B4-BE49-F238E27FC236}">
                <a16:creationId xmlns:a16="http://schemas.microsoft.com/office/drawing/2014/main" id="{55A8C38F-494F-A83D-F342-D196E6266046}"/>
              </a:ext>
            </a:extLst>
          </p:cNvPr>
          <p:cNvSpPr>
            <a:spLocks noChangeShapeType="1"/>
          </p:cNvSpPr>
          <p:nvPr/>
        </p:nvSpPr>
        <p:spPr bwMode="auto">
          <a:xfrm flipV="1">
            <a:off x="4518212" y="3358896"/>
            <a:ext cx="3514165" cy="114748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3021" name="Text Box 18">
            <a:extLst>
              <a:ext uri="{FF2B5EF4-FFF2-40B4-BE49-F238E27FC236}">
                <a16:creationId xmlns:a16="http://schemas.microsoft.com/office/drawing/2014/main" id="{41F1736B-565C-3715-96E4-2E8B25CEE99F}"/>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43022" name="Oval 19">
            <a:extLst>
              <a:ext uri="{FF2B5EF4-FFF2-40B4-BE49-F238E27FC236}">
                <a16:creationId xmlns:a16="http://schemas.microsoft.com/office/drawing/2014/main" id="{E87D01F8-D740-88C6-2253-9A2114AE5DF3}"/>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23" name="Oval 20">
            <a:extLst>
              <a:ext uri="{FF2B5EF4-FFF2-40B4-BE49-F238E27FC236}">
                <a16:creationId xmlns:a16="http://schemas.microsoft.com/office/drawing/2014/main" id="{3C4213C9-279E-63D3-464C-6D1B2D09AB3F}"/>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24" name="Oval 21">
            <a:extLst>
              <a:ext uri="{FF2B5EF4-FFF2-40B4-BE49-F238E27FC236}">
                <a16:creationId xmlns:a16="http://schemas.microsoft.com/office/drawing/2014/main" id="{8A690A4E-2765-BEF4-BE92-BFC9A8E32F43}"/>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3025" name="Text Box 22">
            <a:extLst>
              <a:ext uri="{FF2B5EF4-FFF2-40B4-BE49-F238E27FC236}">
                <a16:creationId xmlns:a16="http://schemas.microsoft.com/office/drawing/2014/main" id="{DA17FF48-70AE-6975-57D3-B8F17CD2A994}"/>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3026" name="Text Box 23">
            <a:extLst>
              <a:ext uri="{FF2B5EF4-FFF2-40B4-BE49-F238E27FC236}">
                <a16:creationId xmlns:a16="http://schemas.microsoft.com/office/drawing/2014/main" id="{7CBED300-EB2F-E35A-C599-10834933136B}"/>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43027" name="Text Box 24">
            <a:extLst>
              <a:ext uri="{FF2B5EF4-FFF2-40B4-BE49-F238E27FC236}">
                <a16:creationId xmlns:a16="http://schemas.microsoft.com/office/drawing/2014/main" id="{E6D865D0-CC44-3868-74AB-DB338F6C5653}"/>
              </a:ext>
            </a:extLst>
          </p:cNvPr>
          <p:cNvSpPr txBox="1">
            <a:spLocks noChangeArrowheads="1"/>
          </p:cNvSpPr>
          <p:nvPr/>
        </p:nvSpPr>
        <p:spPr bwMode="auto">
          <a:xfrm>
            <a:off x="7189694" y="1685484"/>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E2F6E6"/>
                </a:solidFill>
              </a:rPr>
              <a:t>Strahl durch den sekundären Brennpunkt</a:t>
            </a:r>
            <a:endParaRPr lang="en-US" altLang="en-US" sz="1129" dirty="0">
              <a:solidFill>
                <a:srgbClr val="E2F6E6"/>
              </a:solidFill>
            </a:endParaRPr>
          </a:p>
          <a:p>
            <a:pPr eaLnBrk="1" hangingPunct="1">
              <a:lnSpc>
                <a:spcPct val="90000"/>
              </a:lnSpc>
              <a:spcBef>
                <a:spcPct val="0"/>
              </a:spcBef>
              <a:buClrTx/>
              <a:buSzTx/>
              <a:buFontTx/>
              <a:buNone/>
            </a:pPr>
            <a:r>
              <a:rPr lang="de-DE" altLang="en-US" sz="1129" dirty="0">
                <a:solidFill>
                  <a:srgbClr val="E2F6E6"/>
                </a:solidFill>
              </a:rPr>
              <a:t>Strahl durch den primären Brennpunkt</a:t>
            </a:r>
            <a:endParaRPr lang="en-US" altLang="en-US" sz="1129" dirty="0">
              <a:solidFill>
                <a:srgbClr val="E2F6E6"/>
              </a:solidFill>
            </a:endParaRPr>
          </a:p>
        </p:txBody>
      </p:sp>
      <p:sp>
        <p:nvSpPr>
          <p:cNvPr id="43028" name="Text Box 25">
            <a:extLst>
              <a:ext uri="{FF2B5EF4-FFF2-40B4-BE49-F238E27FC236}">
                <a16:creationId xmlns:a16="http://schemas.microsoft.com/office/drawing/2014/main" id="{93328006-1FC5-6682-E4E6-24152967ACED}"/>
              </a:ext>
            </a:extLst>
          </p:cNvPr>
          <p:cNvSpPr txBox="1">
            <a:spLocks noChangeArrowheads="1"/>
          </p:cNvSpPr>
          <p:nvPr/>
        </p:nvSpPr>
        <p:spPr bwMode="auto">
          <a:xfrm>
            <a:off x="4876800" y="1173002"/>
            <a:ext cx="2517589" cy="37174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t>Versuchen Sie es nun mit diesem Beispiel</a:t>
            </a:r>
            <a:r>
              <a:rPr lang="en-US" altLang="en-US" sz="1129" i="1" dirty="0"/>
              <a:t>…</a:t>
            </a:r>
          </a:p>
        </p:txBody>
      </p:sp>
      <p:sp>
        <p:nvSpPr>
          <p:cNvPr id="43029" name="ZZ_Kopfleiste">
            <a:extLst>
              <a:ext uri="{FF2B5EF4-FFF2-40B4-BE49-F238E27FC236}">
                <a16:creationId xmlns:a16="http://schemas.microsoft.com/office/drawing/2014/main" id="{42F87662-62CA-2616-C993-AE61D083EF60}"/>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3030" name="Slide Number Placeholder 1">
            <a:extLst>
              <a:ext uri="{FF2B5EF4-FFF2-40B4-BE49-F238E27FC236}">
                <a16:creationId xmlns:a16="http://schemas.microsoft.com/office/drawing/2014/main" id="{D239CD11-63E8-3D68-7093-B0A98E5B1687}"/>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38</a:t>
            </a:fld>
            <a:endParaRPr lang="de-DE" sz="800">
              <a:latin typeface="Segoe UI"/>
            </a:endParaRPr>
          </a:p>
        </p:txBody>
      </p:sp>
      <p:cxnSp>
        <p:nvCxnSpPr>
          <p:cNvPr id="43036" name="ZZ_Fusszeile_Linie"/>
          <p:cNvCxnSpPr/>
          <p:nvPr/>
        </p:nvCxnSpPr>
        <p:spPr>
          <a:xfrm>
            <a:off x="274320" y="6565392"/>
            <a:ext cx="11643360" cy="0"/>
          </a:xfrm>
          <a:prstGeom prst="line">
            <a:avLst/>
          </a:prstGeom>
          <a:ln w="6350">
            <a:solidFill>
              <a:srgbClr val="D7DBE0"/>
            </a:solidFill>
          </a:ln>
        </p:spPr>
      </p:cxnSp>
      <p:sp>
        <p:nvSpPr>
          <p:cNvPr id="4303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2">
            <a:extLst>
              <a:ext uri="{FF2B5EF4-FFF2-40B4-BE49-F238E27FC236}">
                <a16:creationId xmlns:a16="http://schemas.microsoft.com/office/drawing/2014/main" id="{F908B52A-DCB8-8882-6947-BC43FFC9F2E5}"/>
              </a:ext>
            </a:extLst>
          </p:cNvPr>
          <p:cNvGrpSpPr>
            <a:grpSpLocks/>
          </p:cNvGrpSpPr>
          <p:nvPr/>
        </p:nvGrpSpPr>
        <p:grpSpPr bwMode="auto">
          <a:xfrm>
            <a:off x="5665694" y="2785155"/>
            <a:ext cx="358588" cy="2653553"/>
            <a:chOff x="3696" y="2640"/>
            <a:chExt cx="240" cy="1392"/>
          </a:xfrm>
        </p:grpSpPr>
        <p:sp>
          <p:nvSpPr>
            <p:cNvPr id="44058" name="Oval 3">
              <a:extLst>
                <a:ext uri="{FF2B5EF4-FFF2-40B4-BE49-F238E27FC236}">
                  <a16:creationId xmlns:a16="http://schemas.microsoft.com/office/drawing/2014/main" id="{057B4C1E-D7E9-3C51-F8D0-6EAD33C9F2A1}"/>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59" name="Rectangle 4">
              <a:extLst>
                <a:ext uri="{FF2B5EF4-FFF2-40B4-BE49-F238E27FC236}">
                  <a16:creationId xmlns:a16="http://schemas.microsoft.com/office/drawing/2014/main" id="{E455E108-F05A-21A0-823E-FE151FC1BE1E}"/>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60" name="Oval 5">
              <a:extLst>
                <a:ext uri="{FF2B5EF4-FFF2-40B4-BE49-F238E27FC236}">
                  <a16:creationId xmlns:a16="http://schemas.microsoft.com/office/drawing/2014/main" id="{592D9898-5C73-346C-347A-13B807A0E957}"/>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61" name="Rectangle 6">
              <a:extLst>
                <a:ext uri="{FF2B5EF4-FFF2-40B4-BE49-F238E27FC236}">
                  <a16:creationId xmlns:a16="http://schemas.microsoft.com/office/drawing/2014/main" id="{3D52D89B-2B5D-1AAE-FB5D-7AF94D4FBB12}"/>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62" name="Line 7">
              <a:extLst>
                <a:ext uri="{FF2B5EF4-FFF2-40B4-BE49-F238E27FC236}">
                  <a16:creationId xmlns:a16="http://schemas.microsoft.com/office/drawing/2014/main" id="{70CDA96C-E635-5377-C006-E4EB8573E112}"/>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4035" name="Line 8">
            <a:extLst>
              <a:ext uri="{FF2B5EF4-FFF2-40B4-BE49-F238E27FC236}">
                <a16:creationId xmlns:a16="http://schemas.microsoft.com/office/drawing/2014/main" id="{27E2B931-F373-FFFD-A9A0-12048C9FBC9A}"/>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4036" name="Oval 9">
            <a:extLst>
              <a:ext uri="{FF2B5EF4-FFF2-40B4-BE49-F238E27FC236}">
                <a16:creationId xmlns:a16="http://schemas.microsoft.com/office/drawing/2014/main" id="{A1661B14-6C16-1FE6-B8B3-B82EB9CC84F9}"/>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37" name="Oval 10">
            <a:extLst>
              <a:ext uri="{FF2B5EF4-FFF2-40B4-BE49-F238E27FC236}">
                <a16:creationId xmlns:a16="http://schemas.microsoft.com/office/drawing/2014/main" id="{16878349-2CFA-C378-064F-E2EB898996D0}"/>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38" name="Text Box 11">
            <a:extLst>
              <a:ext uri="{FF2B5EF4-FFF2-40B4-BE49-F238E27FC236}">
                <a16:creationId xmlns:a16="http://schemas.microsoft.com/office/drawing/2014/main" id="{BC410561-4BC5-5033-9AF6-8C2DCD093374}"/>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4039" name="Text Box 12">
            <a:extLst>
              <a:ext uri="{FF2B5EF4-FFF2-40B4-BE49-F238E27FC236}">
                <a16:creationId xmlns:a16="http://schemas.microsoft.com/office/drawing/2014/main" id="{F4A099E1-D7B0-7CA6-6373-DAFF944A91AD}"/>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4040" name="Line 13">
            <a:extLst>
              <a:ext uri="{FF2B5EF4-FFF2-40B4-BE49-F238E27FC236}">
                <a16:creationId xmlns:a16="http://schemas.microsoft.com/office/drawing/2014/main" id="{68058869-E421-553A-3E1B-CBB8A588F1D4}"/>
              </a:ext>
            </a:extLst>
          </p:cNvPr>
          <p:cNvSpPr>
            <a:spLocks noChangeShapeType="1"/>
          </p:cNvSpPr>
          <p:nvPr/>
        </p:nvSpPr>
        <p:spPr bwMode="auto">
          <a:xfrm>
            <a:off x="8032376"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4041" name="Text Box 14">
            <a:extLst>
              <a:ext uri="{FF2B5EF4-FFF2-40B4-BE49-F238E27FC236}">
                <a16:creationId xmlns:a16="http://schemas.microsoft.com/office/drawing/2014/main" id="{16825EE4-553D-1A38-9D38-04C2C94AD01F}"/>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44042" name="Oval 15">
            <a:extLst>
              <a:ext uri="{FF2B5EF4-FFF2-40B4-BE49-F238E27FC236}">
                <a16:creationId xmlns:a16="http://schemas.microsoft.com/office/drawing/2014/main" id="{51270F97-B175-506F-5913-C17A0F8F25A6}"/>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43" name="Text Box 16">
            <a:extLst>
              <a:ext uri="{FF2B5EF4-FFF2-40B4-BE49-F238E27FC236}">
                <a16:creationId xmlns:a16="http://schemas.microsoft.com/office/drawing/2014/main" id="{41879A73-9229-A811-EA04-581A81DEC54D}"/>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4044" name="Line 17">
            <a:extLst>
              <a:ext uri="{FF2B5EF4-FFF2-40B4-BE49-F238E27FC236}">
                <a16:creationId xmlns:a16="http://schemas.microsoft.com/office/drawing/2014/main" id="{ADABA870-4420-9A4C-ED34-ACA1AFDE4BBB}"/>
              </a:ext>
            </a:extLst>
          </p:cNvPr>
          <p:cNvSpPr>
            <a:spLocks noChangeShapeType="1"/>
          </p:cNvSpPr>
          <p:nvPr/>
        </p:nvSpPr>
        <p:spPr bwMode="auto">
          <a:xfrm>
            <a:off x="3657600" y="3358896"/>
            <a:ext cx="2223247"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4045" name="Line 18">
            <a:extLst>
              <a:ext uri="{FF2B5EF4-FFF2-40B4-BE49-F238E27FC236}">
                <a16:creationId xmlns:a16="http://schemas.microsoft.com/office/drawing/2014/main" id="{22E95393-CCEB-81ED-95D3-532D2CC4CAFA}"/>
              </a:ext>
            </a:extLst>
          </p:cNvPr>
          <p:cNvSpPr>
            <a:spLocks noChangeShapeType="1"/>
          </p:cNvSpPr>
          <p:nvPr/>
        </p:nvSpPr>
        <p:spPr bwMode="auto">
          <a:xfrm>
            <a:off x="5880847" y="3358896"/>
            <a:ext cx="2151529" cy="0"/>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4046" name="Line 19">
            <a:extLst>
              <a:ext uri="{FF2B5EF4-FFF2-40B4-BE49-F238E27FC236}">
                <a16:creationId xmlns:a16="http://schemas.microsoft.com/office/drawing/2014/main" id="{41069531-0CEF-1F4E-9D08-7F41154D54F5}"/>
              </a:ext>
            </a:extLst>
          </p:cNvPr>
          <p:cNvSpPr>
            <a:spLocks noChangeShapeType="1"/>
          </p:cNvSpPr>
          <p:nvPr/>
        </p:nvSpPr>
        <p:spPr bwMode="auto">
          <a:xfrm>
            <a:off x="5880847" y="3358896"/>
            <a:ext cx="2294965"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4047" name="Line 20">
            <a:extLst>
              <a:ext uri="{FF2B5EF4-FFF2-40B4-BE49-F238E27FC236}">
                <a16:creationId xmlns:a16="http://schemas.microsoft.com/office/drawing/2014/main" id="{184BA11A-BB49-84D3-0F9B-9C315BCC5D9F}"/>
              </a:ext>
            </a:extLst>
          </p:cNvPr>
          <p:cNvSpPr>
            <a:spLocks noChangeShapeType="1"/>
          </p:cNvSpPr>
          <p:nvPr/>
        </p:nvSpPr>
        <p:spPr bwMode="auto">
          <a:xfrm flipV="1">
            <a:off x="4518212" y="3358896"/>
            <a:ext cx="3514165" cy="114748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4048" name="Text Box 21">
            <a:extLst>
              <a:ext uri="{FF2B5EF4-FFF2-40B4-BE49-F238E27FC236}">
                <a16:creationId xmlns:a16="http://schemas.microsoft.com/office/drawing/2014/main" id="{A618D291-416C-9BC2-DC06-E89AC1162B1A}"/>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44049" name="Oval 22">
            <a:extLst>
              <a:ext uri="{FF2B5EF4-FFF2-40B4-BE49-F238E27FC236}">
                <a16:creationId xmlns:a16="http://schemas.microsoft.com/office/drawing/2014/main" id="{0A8753FF-9270-3977-BAD7-B4B748345C88}"/>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50" name="Oval 23">
            <a:extLst>
              <a:ext uri="{FF2B5EF4-FFF2-40B4-BE49-F238E27FC236}">
                <a16:creationId xmlns:a16="http://schemas.microsoft.com/office/drawing/2014/main" id="{F8D3180D-C2ED-FF09-9367-2BAB84700215}"/>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51" name="Oval 24">
            <a:extLst>
              <a:ext uri="{FF2B5EF4-FFF2-40B4-BE49-F238E27FC236}">
                <a16:creationId xmlns:a16="http://schemas.microsoft.com/office/drawing/2014/main" id="{C647BFAA-9565-655D-4AB3-6FEBD9BBC003}"/>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4052" name="Text Box 25">
            <a:extLst>
              <a:ext uri="{FF2B5EF4-FFF2-40B4-BE49-F238E27FC236}">
                <a16:creationId xmlns:a16="http://schemas.microsoft.com/office/drawing/2014/main" id="{0F6AAEF1-1E4A-89EF-F927-F45E94762485}"/>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4053" name="Text Box 26">
            <a:extLst>
              <a:ext uri="{FF2B5EF4-FFF2-40B4-BE49-F238E27FC236}">
                <a16:creationId xmlns:a16="http://schemas.microsoft.com/office/drawing/2014/main" id="{DE9EA78F-73BA-F695-C4E1-F7F93D94AC6A}"/>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44054" name="Text Box 27">
            <a:extLst>
              <a:ext uri="{FF2B5EF4-FFF2-40B4-BE49-F238E27FC236}">
                <a16:creationId xmlns:a16="http://schemas.microsoft.com/office/drawing/2014/main" id="{B3599F97-F65A-723F-B3D0-68810EB7EB7D}"/>
              </a:ext>
            </a:extLst>
          </p:cNvPr>
          <p:cNvSpPr txBox="1">
            <a:spLocks noChangeArrowheads="1"/>
          </p:cNvSpPr>
          <p:nvPr/>
        </p:nvSpPr>
        <p:spPr bwMode="auto">
          <a:xfrm>
            <a:off x="7189694" y="1685484"/>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1A5FB4"/>
                </a:solidFill>
              </a:rPr>
              <a:t>Strahl durch den sekundären Brennpunkt</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E2F6E6"/>
                </a:solidFill>
              </a:rPr>
              <a:t>Strahl durch den primären Brennpunkt</a:t>
            </a:r>
            <a:endParaRPr lang="en-US" altLang="en-US" sz="1129" dirty="0">
              <a:solidFill>
                <a:srgbClr val="E2F6E6"/>
              </a:solidFill>
            </a:endParaRPr>
          </a:p>
        </p:txBody>
      </p:sp>
      <p:sp>
        <p:nvSpPr>
          <p:cNvPr id="44055" name="Text Box 28">
            <a:extLst>
              <a:ext uri="{FF2B5EF4-FFF2-40B4-BE49-F238E27FC236}">
                <a16:creationId xmlns:a16="http://schemas.microsoft.com/office/drawing/2014/main" id="{680558AB-A80F-461A-A347-9D155086FC77}"/>
              </a:ext>
            </a:extLst>
          </p:cNvPr>
          <p:cNvSpPr txBox="1">
            <a:spLocks noChangeArrowheads="1"/>
          </p:cNvSpPr>
          <p:nvPr/>
        </p:nvSpPr>
        <p:spPr bwMode="auto">
          <a:xfrm>
            <a:off x="4876800" y="1173002"/>
            <a:ext cx="2517589" cy="37174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t>Versuchen Sie es nun mit diesem Beispiel</a:t>
            </a:r>
            <a:r>
              <a:rPr lang="en-US" altLang="en-US" sz="1129" i="1" dirty="0"/>
              <a:t>…</a:t>
            </a:r>
          </a:p>
        </p:txBody>
      </p:sp>
      <p:sp>
        <p:nvSpPr>
          <p:cNvPr id="44056" name="ZZ_Kopfleiste">
            <a:extLst>
              <a:ext uri="{FF2B5EF4-FFF2-40B4-BE49-F238E27FC236}">
                <a16:creationId xmlns:a16="http://schemas.microsoft.com/office/drawing/2014/main" id="{F8F2D516-9A8D-8FE0-1A2A-6EF157F0C216}"/>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4057" name="Slide Number Placeholder 1">
            <a:extLst>
              <a:ext uri="{FF2B5EF4-FFF2-40B4-BE49-F238E27FC236}">
                <a16:creationId xmlns:a16="http://schemas.microsoft.com/office/drawing/2014/main" id="{8939C3FA-F6A2-5179-9F8A-F6F404B3E4CA}"/>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39</a:t>
            </a:fld>
            <a:endParaRPr lang="de-DE" sz="800">
              <a:latin typeface="Segoe UI"/>
            </a:endParaRPr>
          </a:p>
        </p:txBody>
      </p:sp>
      <p:cxnSp>
        <p:nvCxnSpPr>
          <p:cNvPr id="44063" name="ZZ_Fusszeile_Linie"/>
          <p:cNvCxnSpPr/>
          <p:nvPr/>
        </p:nvCxnSpPr>
        <p:spPr>
          <a:xfrm>
            <a:off x="274320" y="6565392"/>
            <a:ext cx="11643360" cy="0"/>
          </a:xfrm>
          <a:prstGeom prst="line">
            <a:avLst/>
          </a:prstGeom>
          <a:ln w="6350">
            <a:solidFill>
              <a:srgbClr val="D7DBE0"/>
            </a:solidFill>
          </a:ln>
        </p:spPr>
      </p:cxnSp>
      <p:sp>
        <p:nvSpPr>
          <p:cNvPr id="4406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2">
            <a:extLst>
              <a:ext uri="{FF2B5EF4-FFF2-40B4-BE49-F238E27FC236}">
                <a16:creationId xmlns:a16="http://schemas.microsoft.com/office/drawing/2014/main" id="{5064C314-FBDF-F2C4-89C0-BDA5D1AC8DCF}"/>
              </a:ext>
            </a:extLst>
          </p:cNvPr>
          <p:cNvGrpSpPr>
            <a:grpSpLocks/>
          </p:cNvGrpSpPr>
          <p:nvPr/>
        </p:nvGrpSpPr>
        <p:grpSpPr bwMode="auto">
          <a:xfrm>
            <a:off x="5665694" y="2785155"/>
            <a:ext cx="358588" cy="2653553"/>
            <a:chOff x="3696" y="2640"/>
            <a:chExt cx="240" cy="1392"/>
          </a:xfrm>
        </p:grpSpPr>
        <p:sp>
          <p:nvSpPr>
            <p:cNvPr id="45085" name="Oval 3">
              <a:extLst>
                <a:ext uri="{FF2B5EF4-FFF2-40B4-BE49-F238E27FC236}">
                  <a16:creationId xmlns:a16="http://schemas.microsoft.com/office/drawing/2014/main" id="{0D64DCA3-E120-4E8A-EE8C-78F997F56C02}"/>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86" name="Rectangle 4">
              <a:extLst>
                <a:ext uri="{FF2B5EF4-FFF2-40B4-BE49-F238E27FC236}">
                  <a16:creationId xmlns:a16="http://schemas.microsoft.com/office/drawing/2014/main" id="{5E513514-A89C-7A64-0B85-D688EB13621F}"/>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87" name="Oval 5">
              <a:extLst>
                <a:ext uri="{FF2B5EF4-FFF2-40B4-BE49-F238E27FC236}">
                  <a16:creationId xmlns:a16="http://schemas.microsoft.com/office/drawing/2014/main" id="{E7FD9181-7A7A-94DA-7CFB-7E320E7F3198}"/>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88" name="Rectangle 6">
              <a:extLst>
                <a:ext uri="{FF2B5EF4-FFF2-40B4-BE49-F238E27FC236}">
                  <a16:creationId xmlns:a16="http://schemas.microsoft.com/office/drawing/2014/main" id="{540172F7-733E-1AAF-3878-B4F0B6354AF3}"/>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89" name="Line 7">
              <a:extLst>
                <a:ext uri="{FF2B5EF4-FFF2-40B4-BE49-F238E27FC236}">
                  <a16:creationId xmlns:a16="http://schemas.microsoft.com/office/drawing/2014/main" id="{39E31D10-99CC-F6B0-4274-E608DB406596}"/>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5059" name="Line 8">
            <a:extLst>
              <a:ext uri="{FF2B5EF4-FFF2-40B4-BE49-F238E27FC236}">
                <a16:creationId xmlns:a16="http://schemas.microsoft.com/office/drawing/2014/main" id="{73067ADD-C2B7-2E2C-092E-0319AC0D01FF}"/>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60" name="Oval 9">
            <a:extLst>
              <a:ext uri="{FF2B5EF4-FFF2-40B4-BE49-F238E27FC236}">
                <a16:creationId xmlns:a16="http://schemas.microsoft.com/office/drawing/2014/main" id="{6FBE29AF-148D-62A8-97BD-78A348E52CFD}"/>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61" name="Oval 10">
            <a:extLst>
              <a:ext uri="{FF2B5EF4-FFF2-40B4-BE49-F238E27FC236}">
                <a16:creationId xmlns:a16="http://schemas.microsoft.com/office/drawing/2014/main" id="{BE30F690-6E89-E37B-9A78-30966E596D92}"/>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62" name="Text Box 11">
            <a:extLst>
              <a:ext uri="{FF2B5EF4-FFF2-40B4-BE49-F238E27FC236}">
                <a16:creationId xmlns:a16="http://schemas.microsoft.com/office/drawing/2014/main" id="{2ACEAD1E-D449-F2F2-1889-C4F2C191F628}"/>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5063" name="Text Box 12">
            <a:extLst>
              <a:ext uri="{FF2B5EF4-FFF2-40B4-BE49-F238E27FC236}">
                <a16:creationId xmlns:a16="http://schemas.microsoft.com/office/drawing/2014/main" id="{A55A070A-AE33-B9FC-BEB0-BDDA58CFDB66}"/>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5064" name="Line 13">
            <a:extLst>
              <a:ext uri="{FF2B5EF4-FFF2-40B4-BE49-F238E27FC236}">
                <a16:creationId xmlns:a16="http://schemas.microsoft.com/office/drawing/2014/main" id="{EB00A0A7-2801-A33D-3800-72645D5B90B6}"/>
              </a:ext>
            </a:extLst>
          </p:cNvPr>
          <p:cNvSpPr>
            <a:spLocks noChangeShapeType="1"/>
          </p:cNvSpPr>
          <p:nvPr/>
        </p:nvSpPr>
        <p:spPr bwMode="auto">
          <a:xfrm>
            <a:off x="8032376"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65" name="Text Box 14">
            <a:extLst>
              <a:ext uri="{FF2B5EF4-FFF2-40B4-BE49-F238E27FC236}">
                <a16:creationId xmlns:a16="http://schemas.microsoft.com/office/drawing/2014/main" id="{EA39C998-BA35-9FCD-46DF-63427AB458E2}"/>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45066" name="Oval 15">
            <a:extLst>
              <a:ext uri="{FF2B5EF4-FFF2-40B4-BE49-F238E27FC236}">
                <a16:creationId xmlns:a16="http://schemas.microsoft.com/office/drawing/2014/main" id="{1378472D-FC16-72F4-08F9-FE45EE93F8A0}"/>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67" name="Text Box 16">
            <a:extLst>
              <a:ext uri="{FF2B5EF4-FFF2-40B4-BE49-F238E27FC236}">
                <a16:creationId xmlns:a16="http://schemas.microsoft.com/office/drawing/2014/main" id="{80056C6D-B289-AF42-0CB5-CE91638108F9}"/>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5068" name="Line 17">
            <a:extLst>
              <a:ext uri="{FF2B5EF4-FFF2-40B4-BE49-F238E27FC236}">
                <a16:creationId xmlns:a16="http://schemas.microsoft.com/office/drawing/2014/main" id="{CD46E211-145B-92FB-112C-348371121715}"/>
              </a:ext>
            </a:extLst>
          </p:cNvPr>
          <p:cNvSpPr>
            <a:spLocks noChangeShapeType="1"/>
          </p:cNvSpPr>
          <p:nvPr/>
        </p:nvSpPr>
        <p:spPr bwMode="auto">
          <a:xfrm>
            <a:off x="3657600" y="3358896"/>
            <a:ext cx="2223247"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69" name="Line 18">
            <a:extLst>
              <a:ext uri="{FF2B5EF4-FFF2-40B4-BE49-F238E27FC236}">
                <a16:creationId xmlns:a16="http://schemas.microsoft.com/office/drawing/2014/main" id="{487C13A7-959D-20B7-30AE-7AF5CFF8EF91}"/>
              </a:ext>
            </a:extLst>
          </p:cNvPr>
          <p:cNvSpPr>
            <a:spLocks noChangeShapeType="1"/>
          </p:cNvSpPr>
          <p:nvPr/>
        </p:nvSpPr>
        <p:spPr bwMode="auto">
          <a:xfrm>
            <a:off x="5880847" y="3358896"/>
            <a:ext cx="2151529" cy="0"/>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70" name="Line 19">
            <a:extLst>
              <a:ext uri="{FF2B5EF4-FFF2-40B4-BE49-F238E27FC236}">
                <a16:creationId xmlns:a16="http://schemas.microsoft.com/office/drawing/2014/main" id="{5C90E4B3-8DF1-CBDD-585A-95E3CB70E509}"/>
              </a:ext>
            </a:extLst>
          </p:cNvPr>
          <p:cNvSpPr>
            <a:spLocks noChangeShapeType="1"/>
          </p:cNvSpPr>
          <p:nvPr/>
        </p:nvSpPr>
        <p:spPr bwMode="auto">
          <a:xfrm>
            <a:off x="5880847" y="3358896"/>
            <a:ext cx="2294965"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71" name="Line 20">
            <a:extLst>
              <a:ext uri="{FF2B5EF4-FFF2-40B4-BE49-F238E27FC236}">
                <a16:creationId xmlns:a16="http://schemas.microsoft.com/office/drawing/2014/main" id="{22745377-A33F-0598-CA90-9B5C05D977AB}"/>
              </a:ext>
            </a:extLst>
          </p:cNvPr>
          <p:cNvSpPr>
            <a:spLocks noChangeShapeType="1"/>
          </p:cNvSpPr>
          <p:nvPr/>
        </p:nvSpPr>
        <p:spPr bwMode="auto">
          <a:xfrm flipV="1">
            <a:off x="5880847" y="3358896"/>
            <a:ext cx="2151529" cy="430306"/>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72" name="Line 21">
            <a:extLst>
              <a:ext uri="{FF2B5EF4-FFF2-40B4-BE49-F238E27FC236}">
                <a16:creationId xmlns:a16="http://schemas.microsoft.com/office/drawing/2014/main" id="{7AE18E7D-F482-F95D-45D8-FC5DB63CCC43}"/>
              </a:ext>
            </a:extLst>
          </p:cNvPr>
          <p:cNvSpPr>
            <a:spLocks noChangeShapeType="1"/>
          </p:cNvSpPr>
          <p:nvPr/>
        </p:nvSpPr>
        <p:spPr bwMode="auto">
          <a:xfrm flipV="1">
            <a:off x="2725271" y="3789202"/>
            <a:ext cx="3155576" cy="645459"/>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73" name="Line 22">
            <a:extLst>
              <a:ext uri="{FF2B5EF4-FFF2-40B4-BE49-F238E27FC236}">
                <a16:creationId xmlns:a16="http://schemas.microsoft.com/office/drawing/2014/main" id="{DACC0F9E-AAF7-2D62-6188-ED1A0026C64F}"/>
              </a:ext>
            </a:extLst>
          </p:cNvPr>
          <p:cNvSpPr>
            <a:spLocks noChangeShapeType="1"/>
          </p:cNvSpPr>
          <p:nvPr/>
        </p:nvSpPr>
        <p:spPr bwMode="auto">
          <a:xfrm>
            <a:off x="5880847" y="3789202"/>
            <a:ext cx="1792941"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74" name="Line 23">
            <a:extLst>
              <a:ext uri="{FF2B5EF4-FFF2-40B4-BE49-F238E27FC236}">
                <a16:creationId xmlns:a16="http://schemas.microsoft.com/office/drawing/2014/main" id="{271B9E15-AB95-1350-9D6E-D499C6CEB772}"/>
              </a:ext>
            </a:extLst>
          </p:cNvPr>
          <p:cNvSpPr>
            <a:spLocks noChangeShapeType="1"/>
          </p:cNvSpPr>
          <p:nvPr/>
        </p:nvSpPr>
        <p:spPr bwMode="auto">
          <a:xfrm flipV="1">
            <a:off x="4518212" y="3358896"/>
            <a:ext cx="3514165" cy="114748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5075" name="Text Box 24">
            <a:extLst>
              <a:ext uri="{FF2B5EF4-FFF2-40B4-BE49-F238E27FC236}">
                <a16:creationId xmlns:a16="http://schemas.microsoft.com/office/drawing/2014/main" id="{32DBDDBC-2013-EF98-EA6B-D7239F0F052C}"/>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45076" name="Oval 25">
            <a:extLst>
              <a:ext uri="{FF2B5EF4-FFF2-40B4-BE49-F238E27FC236}">
                <a16:creationId xmlns:a16="http://schemas.microsoft.com/office/drawing/2014/main" id="{6FF4C942-C03C-E9A2-0CA6-0B18D866619F}"/>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77" name="Oval 26">
            <a:extLst>
              <a:ext uri="{FF2B5EF4-FFF2-40B4-BE49-F238E27FC236}">
                <a16:creationId xmlns:a16="http://schemas.microsoft.com/office/drawing/2014/main" id="{E3C42883-0DEC-BC73-DAA2-22896AA2054E}"/>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78" name="Oval 27">
            <a:extLst>
              <a:ext uri="{FF2B5EF4-FFF2-40B4-BE49-F238E27FC236}">
                <a16:creationId xmlns:a16="http://schemas.microsoft.com/office/drawing/2014/main" id="{E38909C4-1ED1-AEB6-04AA-65B75ED2DB09}"/>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5079" name="Text Box 28">
            <a:extLst>
              <a:ext uri="{FF2B5EF4-FFF2-40B4-BE49-F238E27FC236}">
                <a16:creationId xmlns:a16="http://schemas.microsoft.com/office/drawing/2014/main" id="{505123B7-DBB2-98EE-7FDB-931D5517F056}"/>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5080" name="Text Box 29">
            <a:extLst>
              <a:ext uri="{FF2B5EF4-FFF2-40B4-BE49-F238E27FC236}">
                <a16:creationId xmlns:a16="http://schemas.microsoft.com/office/drawing/2014/main" id="{DAE7C904-1E6A-EFE2-A724-B9AC60624B1C}"/>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Wo </a:t>
            </a:r>
            <a:r>
              <a:rPr lang="en-US" altLang="en-US" sz="1129" i="1" dirty="0" err="1">
                <a:solidFill>
                  <a:srgbClr val="1A5FB4"/>
                </a:solidFill>
              </a:rPr>
              <a:t>befindet</a:t>
            </a:r>
            <a:r>
              <a:rPr lang="en-US" altLang="en-US" sz="1129" i="1" dirty="0">
                <a:solidFill>
                  <a:srgbClr val="1A5FB4"/>
                </a:solidFill>
              </a:rPr>
              <a:t> </a:t>
            </a:r>
            <a:r>
              <a:rPr lang="en-US" altLang="en-US" sz="1129" i="1" dirty="0" err="1">
                <a:solidFill>
                  <a:srgbClr val="1A5FB4"/>
                </a:solidFill>
              </a:rPr>
              <a:t>sich</a:t>
            </a:r>
            <a:r>
              <a:rPr lang="en-US" altLang="en-US" sz="1129" i="1" dirty="0">
                <a:solidFill>
                  <a:srgbClr val="1A5FB4"/>
                </a:solidFill>
              </a:rPr>
              <a:t> das Bild?</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45081" name="Text Box 30">
            <a:extLst>
              <a:ext uri="{FF2B5EF4-FFF2-40B4-BE49-F238E27FC236}">
                <a16:creationId xmlns:a16="http://schemas.microsoft.com/office/drawing/2014/main" id="{19603A3E-0E2A-B294-94C1-E1F185AC10A2}"/>
              </a:ext>
            </a:extLst>
          </p:cNvPr>
          <p:cNvSpPr txBox="1">
            <a:spLocks noChangeArrowheads="1"/>
          </p:cNvSpPr>
          <p:nvPr/>
        </p:nvSpPr>
        <p:spPr bwMode="auto">
          <a:xfrm>
            <a:off x="7189694" y="1685484"/>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1A5FB4"/>
                </a:solidFill>
              </a:rPr>
              <a:t>Strahl durch den sekundären Brennpunkt</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1A5FB4"/>
                </a:solidFill>
              </a:rPr>
              <a:t>Strahl durch den primären Brennpunkt</a:t>
            </a:r>
            <a:endParaRPr lang="en-US" altLang="en-US" sz="1129" dirty="0">
              <a:solidFill>
                <a:srgbClr val="1A5FB4"/>
              </a:solidFill>
            </a:endParaRPr>
          </a:p>
        </p:txBody>
      </p:sp>
      <p:sp>
        <p:nvSpPr>
          <p:cNvPr id="45082" name="Text Box 31">
            <a:extLst>
              <a:ext uri="{FF2B5EF4-FFF2-40B4-BE49-F238E27FC236}">
                <a16:creationId xmlns:a16="http://schemas.microsoft.com/office/drawing/2014/main" id="{D471C3EC-DE59-0B8D-A512-94DD9A954309}"/>
              </a:ext>
            </a:extLst>
          </p:cNvPr>
          <p:cNvSpPr txBox="1">
            <a:spLocks noChangeArrowheads="1"/>
          </p:cNvSpPr>
          <p:nvPr/>
        </p:nvSpPr>
        <p:spPr bwMode="auto">
          <a:xfrm>
            <a:off x="4876800" y="1173002"/>
            <a:ext cx="2517589" cy="37174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t>Versuchen Sie es nun mit diesem Beispiel</a:t>
            </a:r>
            <a:r>
              <a:rPr lang="en-US" altLang="en-US" sz="1129" i="1" dirty="0"/>
              <a:t>…</a:t>
            </a:r>
          </a:p>
        </p:txBody>
      </p:sp>
      <p:sp>
        <p:nvSpPr>
          <p:cNvPr id="45083" name="ZZ_Kopfleiste">
            <a:extLst>
              <a:ext uri="{FF2B5EF4-FFF2-40B4-BE49-F238E27FC236}">
                <a16:creationId xmlns:a16="http://schemas.microsoft.com/office/drawing/2014/main" id="{7E255F1C-DECB-8360-1BB1-4628D251865A}"/>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5084" name="Slide Number Placeholder 1">
            <a:extLst>
              <a:ext uri="{FF2B5EF4-FFF2-40B4-BE49-F238E27FC236}">
                <a16:creationId xmlns:a16="http://schemas.microsoft.com/office/drawing/2014/main" id="{3A8281EF-71BB-F3EA-C0F6-12C4C44D14A7}"/>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40</a:t>
            </a:fld>
            <a:endParaRPr lang="de-DE" sz="800">
              <a:latin typeface="Segoe UI"/>
            </a:endParaRPr>
          </a:p>
        </p:txBody>
      </p:sp>
      <p:cxnSp>
        <p:nvCxnSpPr>
          <p:cNvPr id="45090" name="ZZ_Fusszeile_Linie"/>
          <p:cNvCxnSpPr/>
          <p:nvPr/>
        </p:nvCxnSpPr>
        <p:spPr>
          <a:xfrm>
            <a:off x="274320" y="6565392"/>
            <a:ext cx="11643360" cy="0"/>
          </a:xfrm>
          <a:prstGeom prst="line">
            <a:avLst/>
          </a:prstGeom>
          <a:ln w="6350">
            <a:solidFill>
              <a:srgbClr val="D7DBE0"/>
            </a:solidFill>
          </a:ln>
        </p:spPr>
      </p:cxnSp>
      <p:sp>
        <p:nvSpPr>
          <p:cNvPr id="4509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2">
            <a:extLst>
              <a:ext uri="{FF2B5EF4-FFF2-40B4-BE49-F238E27FC236}">
                <a16:creationId xmlns:a16="http://schemas.microsoft.com/office/drawing/2014/main" id="{0A8775CD-E47C-73A9-800B-A987E72ACF97}"/>
              </a:ext>
            </a:extLst>
          </p:cNvPr>
          <p:cNvGrpSpPr>
            <a:grpSpLocks/>
          </p:cNvGrpSpPr>
          <p:nvPr/>
        </p:nvGrpSpPr>
        <p:grpSpPr bwMode="auto">
          <a:xfrm>
            <a:off x="5665694" y="2785155"/>
            <a:ext cx="358588" cy="2653553"/>
            <a:chOff x="3696" y="2640"/>
            <a:chExt cx="240" cy="1392"/>
          </a:xfrm>
        </p:grpSpPr>
        <p:sp>
          <p:nvSpPr>
            <p:cNvPr id="46110" name="Oval 3">
              <a:extLst>
                <a:ext uri="{FF2B5EF4-FFF2-40B4-BE49-F238E27FC236}">
                  <a16:creationId xmlns:a16="http://schemas.microsoft.com/office/drawing/2014/main" id="{50BCAABF-CD17-A89C-B18E-8EBE913BFFF8}"/>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111" name="Rectangle 4">
              <a:extLst>
                <a:ext uri="{FF2B5EF4-FFF2-40B4-BE49-F238E27FC236}">
                  <a16:creationId xmlns:a16="http://schemas.microsoft.com/office/drawing/2014/main" id="{7994B35F-94FC-BBDD-B83F-D4E000F4BC86}"/>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112" name="Oval 5">
              <a:extLst>
                <a:ext uri="{FF2B5EF4-FFF2-40B4-BE49-F238E27FC236}">
                  <a16:creationId xmlns:a16="http://schemas.microsoft.com/office/drawing/2014/main" id="{58E04ADA-964D-7F44-FB42-090289EEEE71}"/>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113" name="Rectangle 6">
              <a:extLst>
                <a:ext uri="{FF2B5EF4-FFF2-40B4-BE49-F238E27FC236}">
                  <a16:creationId xmlns:a16="http://schemas.microsoft.com/office/drawing/2014/main" id="{16E396A8-2F22-EF61-52BB-CBFC4B9AD392}"/>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114" name="Line 7">
              <a:extLst>
                <a:ext uri="{FF2B5EF4-FFF2-40B4-BE49-F238E27FC236}">
                  <a16:creationId xmlns:a16="http://schemas.microsoft.com/office/drawing/2014/main" id="{68C858AB-C647-7B89-D2BD-9ACBD9FBA4A7}"/>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6083" name="Line 8">
            <a:extLst>
              <a:ext uri="{FF2B5EF4-FFF2-40B4-BE49-F238E27FC236}">
                <a16:creationId xmlns:a16="http://schemas.microsoft.com/office/drawing/2014/main" id="{ABE89115-36AD-55C6-9441-E8C891ED7C3A}"/>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84" name="Oval 9">
            <a:extLst>
              <a:ext uri="{FF2B5EF4-FFF2-40B4-BE49-F238E27FC236}">
                <a16:creationId xmlns:a16="http://schemas.microsoft.com/office/drawing/2014/main" id="{9BBE8592-5254-47FD-7246-1F6DCE7FF90D}"/>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085" name="Text Box 10">
            <a:extLst>
              <a:ext uri="{FF2B5EF4-FFF2-40B4-BE49-F238E27FC236}">
                <a16:creationId xmlns:a16="http://schemas.microsoft.com/office/drawing/2014/main" id="{E0607937-C556-02E1-549B-4CBE838F7A01}"/>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6086" name="Text Box 11">
            <a:extLst>
              <a:ext uri="{FF2B5EF4-FFF2-40B4-BE49-F238E27FC236}">
                <a16:creationId xmlns:a16="http://schemas.microsoft.com/office/drawing/2014/main" id="{C94EE6E0-9D37-095F-6554-31887F6BB51B}"/>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6087" name="Line 12">
            <a:extLst>
              <a:ext uri="{FF2B5EF4-FFF2-40B4-BE49-F238E27FC236}">
                <a16:creationId xmlns:a16="http://schemas.microsoft.com/office/drawing/2014/main" id="{0C108835-C56C-EDEA-E4DA-4B5CBED8D36E}"/>
              </a:ext>
            </a:extLst>
          </p:cNvPr>
          <p:cNvSpPr>
            <a:spLocks noChangeShapeType="1"/>
          </p:cNvSpPr>
          <p:nvPr/>
        </p:nvSpPr>
        <p:spPr bwMode="auto">
          <a:xfrm>
            <a:off x="8032376"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88" name="Text Box 13">
            <a:extLst>
              <a:ext uri="{FF2B5EF4-FFF2-40B4-BE49-F238E27FC236}">
                <a16:creationId xmlns:a16="http://schemas.microsoft.com/office/drawing/2014/main" id="{C2E70C14-F9D3-B059-FA75-093F41B308C5}"/>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46089" name="Oval 14">
            <a:extLst>
              <a:ext uri="{FF2B5EF4-FFF2-40B4-BE49-F238E27FC236}">
                <a16:creationId xmlns:a16="http://schemas.microsoft.com/office/drawing/2014/main" id="{ECD5294F-60F2-3833-479F-E77926FB9253}"/>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090" name="Text Box 15">
            <a:extLst>
              <a:ext uri="{FF2B5EF4-FFF2-40B4-BE49-F238E27FC236}">
                <a16:creationId xmlns:a16="http://schemas.microsoft.com/office/drawing/2014/main" id="{AE8BCFF5-6F28-C987-0DCA-105C2C455280}"/>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6091" name="Line 16">
            <a:extLst>
              <a:ext uri="{FF2B5EF4-FFF2-40B4-BE49-F238E27FC236}">
                <a16:creationId xmlns:a16="http://schemas.microsoft.com/office/drawing/2014/main" id="{10B3D667-9FE6-BEC1-BC47-A224CA1B5B67}"/>
              </a:ext>
            </a:extLst>
          </p:cNvPr>
          <p:cNvSpPr>
            <a:spLocks noChangeShapeType="1"/>
          </p:cNvSpPr>
          <p:nvPr/>
        </p:nvSpPr>
        <p:spPr bwMode="auto">
          <a:xfrm>
            <a:off x="3657600" y="3358896"/>
            <a:ext cx="2223247"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92" name="Line 17">
            <a:extLst>
              <a:ext uri="{FF2B5EF4-FFF2-40B4-BE49-F238E27FC236}">
                <a16:creationId xmlns:a16="http://schemas.microsoft.com/office/drawing/2014/main" id="{17FAC880-5485-FC48-7CC0-A5589E7DBFD5}"/>
              </a:ext>
            </a:extLst>
          </p:cNvPr>
          <p:cNvSpPr>
            <a:spLocks noChangeShapeType="1"/>
          </p:cNvSpPr>
          <p:nvPr/>
        </p:nvSpPr>
        <p:spPr bwMode="auto">
          <a:xfrm>
            <a:off x="5880847" y="3358896"/>
            <a:ext cx="2151529" cy="0"/>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93" name="Line 18">
            <a:extLst>
              <a:ext uri="{FF2B5EF4-FFF2-40B4-BE49-F238E27FC236}">
                <a16:creationId xmlns:a16="http://schemas.microsoft.com/office/drawing/2014/main" id="{E23D3404-0B4A-AFDA-207D-BEBB0B29815F}"/>
              </a:ext>
            </a:extLst>
          </p:cNvPr>
          <p:cNvSpPr>
            <a:spLocks noChangeShapeType="1"/>
          </p:cNvSpPr>
          <p:nvPr/>
        </p:nvSpPr>
        <p:spPr bwMode="auto">
          <a:xfrm>
            <a:off x="5880847" y="3358896"/>
            <a:ext cx="2294965"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94" name="Line 19">
            <a:extLst>
              <a:ext uri="{FF2B5EF4-FFF2-40B4-BE49-F238E27FC236}">
                <a16:creationId xmlns:a16="http://schemas.microsoft.com/office/drawing/2014/main" id="{628FFB3A-C020-EF46-800E-A964268831D0}"/>
              </a:ext>
            </a:extLst>
          </p:cNvPr>
          <p:cNvSpPr>
            <a:spLocks noChangeShapeType="1"/>
          </p:cNvSpPr>
          <p:nvPr/>
        </p:nvSpPr>
        <p:spPr bwMode="auto">
          <a:xfrm flipV="1">
            <a:off x="5880847" y="3358896"/>
            <a:ext cx="2151529" cy="430306"/>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95" name="Line 20">
            <a:extLst>
              <a:ext uri="{FF2B5EF4-FFF2-40B4-BE49-F238E27FC236}">
                <a16:creationId xmlns:a16="http://schemas.microsoft.com/office/drawing/2014/main" id="{5A4025D3-F8EA-EDA9-3A31-721E7A8E78F0}"/>
              </a:ext>
            </a:extLst>
          </p:cNvPr>
          <p:cNvSpPr>
            <a:spLocks noChangeShapeType="1"/>
          </p:cNvSpPr>
          <p:nvPr/>
        </p:nvSpPr>
        <p:spPr bwMode="auto">
          <a:xfrm flipV="1">
            <a:off x="2725271" y="3789202"/>
            <a:ext cx="3155576" cy="645459"/>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96" name="Line 21">
            <a:extLst>
              <a:ext uri="{FF2B5EF4-FFF2-40B4-BE49-F238E27FC236}">
                <a16:creationId xmlns:a16="http://schemas.microsoft.com/office/drawing/2014/main" id="{E28AEFE4-68A2-28C4-F3F5-EE3EF131C4CD}"/>
              </a:ext>
            </a:extLst>
          </p:cNvPr>
          <p:cNvSpPr>
            <a:spLocks noChangeShapeType="1"/>
          </p:cNvSpPr>
          <p:nvPr/>
        </p:nvSpPr>
        <p:spPr bwMode="auto">
          <a:xfrm>
            <a:off x="5880847" y="3789202"/>
            <a:ext cx="1792941"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97" name="Line 22">
            <a:extLst>
              <a:ext uri="{FF2B5EF4-FFF2-40B4-BE49-F238E27FC236}">
                <a16:creationId xmlns:a16="http://schemas.microsoft.com/office/drawing/2014/main" id="{81AE759E-F122-8D79-ACAB-51CBF1EEAB76}"/>
              </a:ext>
            </a:extLst>
          </p:cNvPr>
          <p:cNvSpPr>
            <a:spLocks noChangeShapeType="1"/>
          </p:cNvSpPr>
          <p:nvPr/>
        </p:nvSpPr>
        <p:spPr bwMode="auto">
          <a:xfrm flipV="1">
            <a:off x="4518212" y="3358896"/>
            <a:ext cx="3514165" cy="114748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98" name="Line 23">
            <a:extLst>
              <a:ext uri="{FF2B5EF4-FFF2-40B4-BE49-F238E27FC236}">
                <a16:creationId xmlns:a16="http://schemas.microsoft.com/office/drawing/2014/main" id="{11E376E7-F57F-9EE7-2BE3-EA3A69289BF4}"/>
              </a:ext>
            </a:extLst>
          </p:cNvPr>
          <p:cNvSpPr>
            <a:spLocks noChangeShapeType="1"/>
          </p:cNvSpPr>
          <p:nvPr/>
        </p:nvSpPr>
        <p:spPr bwMode="auto">
          <a:xfrm>
            <a:off x="6741459" y="3789202"/>
            <a:ext cx="0" cy="286871"/>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6099" name="Text Box 24">
            <a:extLst>
              <a:ext uri="{FF2B5EF4-FFF2-40B4-BE49-F238E27FC236}">
                <a16:creationId xmlns:a16="http://schemas.microsoft.com/office/drawing/2014/main" id="{B0C4E87A-5297-2EB7-2C5C-B343DCD37EF3}"/>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46100" name="Oval 25">
            <a:extLst>
              <a:ext uri="{FF2B5EF4-FFF2-40B4-BE49-F238E27FC236}">
                <a16:creationId xmlns:a16="http://schemas.microsoft.com/office/drawing/2014/main" id="{239930CA-B15D-7215-254B-662AB7481710}"/>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101" name="Oval 26">
            <a:extLst>
              <a:ext uri="{FF2B5EF4-FFF2-40B4-BE49-F238E27FC236}">
                <a16:creationId xmlns:a16="http://schemas.microsoft.com/office/drawing/2014/main" id="{8F9C46AE-B7B6-60F6-1924-87E54BF57274}"/>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102" name="Oval 27">
            <a:extLst>
              <a:ext uri="{FF2B5EF4-FFF2-40B4-BE49-F238E27FC236}">
                <a16:creationId xmlns:a16="http://schemas.microsoft.com/office/drawing/2014/main" id="{C8279FE7-84C4-1C11-48FB-8650826EBB27}"/>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6103" name="Text Box 28">
            <a:extLst>
              <a:ext uri="{FF2B5EF4-FFF2-40B4-BE49-F238E27FC236}">
                <a16:creationId xmlns:a16="http://schemas.microsoft.com/office/drawing/2014/main" id="{5A9FD31D-C56E-2ADD-3B15-3208751D36D5}"/>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6104" name="Text Box 29">
            <a:extLst>
              <a:ext uri="{FF2B5EF4-FFF2-40B4-BE49-F238E27FC236}">
                <a16:creationId xmlns:a16="http://schemas.microsoft.com/office/drawing/2014/main" id="{B69CAA9F-FD71-7079-F309-152435AEE905}"/>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solidFill>
                  <a:srgbClr val="1A5FB4"/>
                </a:solidFill>
              </a:rPr>
              <a:t>– Wo </a:t>
            </a:r>
            <a:r>
              <a:rPr lang="en-US" altLang="en-US" sz="1129" b="1" i="1" dirty="0" err="1">
                <a:solidFill>
                  <a:srgbClr val="1A5FB4"/>
                </a:solidFill>
              </a:rPr>
              <a:t>befindet</a:t>
            </a:r>
            <a:r>
              <a:rPr lang="en-US" altLang="en-US" sz="1129" b="1" i="1" dirty="0">
                <a:solidFill>
                  <a:srgbClr val="1A5FB4"/>
                </a:solidFill>
              </a:rPr>
              <a:t> </a:t>
            </a:r>
            <a:r>
              <a:rPr lang="en-US" altLang="en-US" sz="1129" b="1" i="1" dirty="0" err="1">
                <a:solidFill>
                  <a:srgbClr val="1A5FB4"/>
                </a:solidFill>
              </a:rPr>
              <a:t>sich</a:t>
            </a:r>
            <a:r>
              <a:rPr lang="en-US" altLang="en-US" sz="1129" b="1" i="1" dirty="0">
                <a:solidFill>
                  <a:srgbClr val="1A5FB4"/>
                </a:solidFill>
              </a:rPr>
              <a:t> das Bild?</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Ist es aufrecht oder auf dem Kopf stehend</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Wird das Bild vergrößert oder verkleinert</a:t>
            </a:r>
            <a:r>
              <a:rPr lang="en-US" altLang="en-US" sz="1129" b="1" i="1" dirty="0">
                <a:solidFill>
                  <a:srgbClr val="1A5FB4"/>
                </a:solidFill>
              </a:rPr>
              <a:t>?</a:t>
            </a:r>
          </a:p>
        </p:txBody>
      </p:sp>
      <p:sp>
        <p:nvSpPr>
          <p:cNvPr id="46105" name="Text Box 30">
            <a:extLst>
              <a:ext uri="{FF2B5EF4-FFF2-40B4-BE49-F238E27FC236}">
                <a16:creationId xmlns:a16="http://schemas.microsoft.com/office/drawing/2014/main" id="{40E8F2B5-F098-19B1-083A-99A4E98D35C7}"/>
              </a:ext>
            </a:extLst>
          </p:cNvPr>
          <p:cNvSpPr txBox="1">
            <a:spLocks noChangeArrowheads="1"/>
          </p:cNvSpPr>
          <p:nvPr/>
        </p:nvSpPr>
        <p:spPr bwMode="auto">
          <a:xfrm>
            <a:off x="4876800" y="1173002"/>
            <a:ext cx="2517589" cy="43030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err="1"/>
              <a:t>Versuchen</a:t>
            </a:r>
            <a:r>
              <a:rPr lang="en-US" altLang="en-US" sz="1129" i="1" dirty="0"/>
              <a:t> Sie es nun </a:t>
            </a:r>
            <a:r>
              <a:rPr lang="en-US" altLang="en-US" sz="1129" i="1" dirty="0" err="1"/>
              <a:t>mit</a:t>
            </a:r>
            <a:r>
              <a:rPr lang="en-US" altLang="en-US" sz="1129" i="1" dirty="0"/>
              <a:t> </a:t>
            </a:r>
            <a:r>
              <a:rPr lang="en-US" altLang="en-US" sz="1129" i="1" dirty="0" err="1"/>
              <a:t>diesem</a:t>
            </a:r>
            <a:r>
              <a:rPr lang="en-US" altLang="en-US" sz="1129" i="1" dirty="0"/>
              <a:t> </a:t>
            </a:r>
            <a:r>
              <a:rPr lang="en-US" altLang="en-US" sz="1129" i="1" dirty="0" err="1"/>
              <a:t>Beispiel</a:t>
            </a:r>
            <a:r>
              <a:rPr lang="en-US" altLang="en-US" sz="1129" i="1" dirty="0"/>
              <a:t>…</a:t>
            </a:r>
          </a:p>
        </p:txBody>
      </p:sp>
      <p:sp>
        <p:nvSpPr>
          <p:cNvPr id="46106" name="Text Box 31">
            <a:extLst>
              <a:ext uri="{FF2B5EF4-FFF2-40B4-BE49-F238E27FC236}">
                <a16:creationId xmlns:a16="http://schemas.microsoft.com/office/drawing/2014/main" id="{06CA474A-6505-C49B-5149-F809BC1D65F3}"/>
              </a:ext>
            </a:extLst>
          </p:cNvPr>
          <p:cNvSpPr txBox="1">
            <a:spLocks noChangeArrowheads="1"/>
          </p:cNvSpPr>
          <p:nvPr/>
        </p:nvSpPr>
        <p:spPr bwMode="auto">
          <a:xfrm>
            <a:off x="6454588" y="407607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46107" name="Text Box 32">
            <a:extLst>
              <a:ext uri="{FF2B5EF4-FFF2-40B4-BE49-F238E27FC236}">
                <a16:creationId xmlns:a16="http://schemas.microsoft.com/office/drawing/2014/main" id="{15741325-4BAB-1EA3-D0E7-EA90BE662040}"/>
              </a:ext>
            </a:extLst>
          </p:cNvPr>
          <p:cNvSpPr txBox="1">
            <a:spLocks noChangeArrowheads="1"/>
          </p:cNvSpPr>
          <p:nvPr/>
        </p:nvSpPr>
        <p:spPr bwMode="auto">
          <a:xfrm>
            <a:off x="7467600" y="1879720"/>
            <a:ext cx="2432424" cy="1120588"/>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Hier ist…</a:t>
            </a:r>
          </a:p>
          <a:p>
            <a:pPr eaLnBrk="1" hangingPunct="1">
              <a:lnSpc>
                <a:spcPct val="90000"/>
              </a:lnSpc>
              <a:spcBef>
                <a:spcPct val="0"/>
              </a:spcBef>
              <a:buClrTx/>
              <a:buSzTx/>
              <a:buFontTx/>
              <a:buNone/>
            </a:pPr>
            <a:r>
              <a:rPr lang="en-US" altLang="en-US" sz="1129" i="1"/>
              <a:t>Die Lage </a:t>
            </a:r>
            <a:r>
              <a:rPr lang="en-US" altLang="en-US" sz="1129"/>
              <a:t>des Bildes</a:t>
            </a:r>
          </a:p>
          <a:p>
            <a:pPr eaLnBrk="1" hangingPunct="1">
              <a:lnSpc>
                <a:spcPct val="90000"/>
              </a:lnSpc>
              <a:spcBef>
                <a:spcPct val="0"/>
              </a:spcBef>
              <a:buClrTx/>
              <a:buSzTx/>
              <a:buFontTx/>
              <a:buNone/>
            </a:pPr>
            <a:r>
              <a:rPr lang="en-US" altLang="en-US" sz="1129"/>
              <a:t>Das Bild ist </a:t>
            </a:r>
            <a:r>
              <a:rPr lang="en-US" altLang="en-US" sz="1129" i="1"/>
              <a:t>aufrecht</a:t>
            </a:r>
          </a:p>
          <a:p>
            <a:pPr eaLnBrk="1" hangingPunct="1">
              <a:lnSpc>
                <a:spcPct val="90000"/>
              </a:lnSpc>
              <a:spcBef>
                <a:spcPct val="0"/>
              </a:spcBef>
              <a:buClrTx/>
              <a:buSzTx/>
              <a:buFontTx/>
              <a:buNone/>
            </a:pPr>
            <a:r>
              <a:rPr lang="en-US" altLang="en-US" sz="1129"/>
              <a:t>Das Bild ist </a:t>
            </a:r>
            <a:r>
              <a:rPr lang="en-US" altLang="en-US" sz="1129" i="1"/>
              <a:t>verkleinert</a:t>
            </a:r>
          </a:p>
        </p:txBody>
      </p:sp>
      <p:sp>
        <p:nvSpPr>
          <p:cNvPr id="46108" name="ZZ_Kopfleiste">
            <a:extLst>
              <a:ext uri="{FF2B5EF4-FFF2-40B4-BE49-F238E27FC236}">
                <a16:creationId xmlns:a16="http://schemas.microsoft.com/office/drawing/2014/main" id="{F45AEDB5-E41E-8DC4-7734-F8C457A2A083}"/>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6109" name="Slide Number Placeholder 1">
            <a:extLst>
              <a:ext uri="{FF2B5EF4-FFF2-40B4-BE49-F238E27FC236}">
                <a16:creationId xmlns:a16="http://schemas.microsoft.com/office/drawing/2014/main" id="{BD12155E-47CD-8FEA-DC4E-5E074D65E60E}"/>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41</a:t>
            </a:fld>
            <a:endParaRPr lang="de-DE" sz="800">
              <a:latin typeface="Segoe UI"/>
            </a:endParaRPr>
          </a:p>
        </p:txBody>
      </p:sp>
      <p:cxnSp>
        <p:nvCxnSpPr>
          <p:cNvPr id="46115" name="ZZ_Fusszeile_Linie"/>
          <p:cNvCxnSpPr/>
          <p:nvPr/>
        </p:nvCxnSpPr>
        <p:spPr>
          <a:xfrm>
            <a:off x="274320" y="6565392"/>
            <a:ext cx="11643360" cy="0"/>
          </a:xfrm>
          <a:prstGeom prst="line">
            <a:avLst/>
          </a:prstGeom>
          <a:ln w="6350">
            <a:solidFill>
              <a:srgbClr val="D7DBE0"/>
            </a:solidFill>
          </a:ln>
        </p:spPr>
      </p:cxnSp>
      <p:sp>
        <p:nvSpPr>
          <p:cNvPr id="4611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2">
            <a:extLst>
              <a:ext uri="{FF2B5EF4-FFF2-40B4-BE49-F238E27FC236}">
                <a16:creationId xmlns:a16="http://schemas.microsoft.com/office/drawing/2014/main" id="{58CC8B96-0BF0-117E-BB8C-30AE94BE82A9}"/>
              </a:ext>
            </a:extLst>
          </p:cNvPr>
          <p:cNvSpPr>
            <a:spLocks noChangeShapeType="1"/>
          </p:cNvSpPr>
          <p:nvPr/>
        </p:nvSpPr>
        <p:spPr bwMode="auto">
          <a:xfrm flipV="1">
            <a:off x="4518212" y="3358896"/>
            <a:ext cx="3514165" cy="1147482"/>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47107" name="Group 3">
            <a:extLst>
              <a:ext uri="{FF2B5EF4-FFF2-40B4-BE49-F238E27FC236}">
                <a16:creationId xmlns:a16="http://schemas.microsoft.com/office/drawing/2014/main" id="{93399FE4-77FF-A78E-20E8-657D245BFA18}"/>
              </a:ext>
            </a:extLst>
          </p:cNvPr>
          <p:cNvGrpSpPr>
            <a:grpSpLocks/>
          </p:cNvGrpSpPr>
          <p:nvPr/>
        </p:nvGrpSpPr>
        <p:grpSpPr bwMode="auto">
          <a:xfrm>
            <a:off x="5665694" y="2785155"/>
            <a:ext cx="358588" cy="2653553"/>
            <a:chOff x="3696" y="2640"/>
            <a:chExt cx="240" cy="1392"/>
          </a:xfrm>
        </p:grpSpPr>
        <p:sp>
          <p:nvSpPr>
            <p:cNvPr id="47132" name="Oval 4">
              <a:extLst>
                <a:ext uri="{FF2B5EF4-FFF2-40B4-BE49-F238E27FC236}">
                  <a16:creationId xmlns:a16="http://schemas.microsoft.com/office/drawing/2014/main" id="{162D7F07-B270-8EB0-20B0-9B773C37864D}"/>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7133" name="Rectangle 5">
              <a:extLst>
                <a:ext uri="{FF2B5EF4-FFF2-40B4-BE49-F238E27FC236}">
                  <a16:creationId xmlns:a16="http://schemas.microsoft.com/office/drawing/2014/main" id="{3904572D-9B7E-8147-21CB-759B1DCBC547}"/>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7134" name="Oval 6">
              <a:extLst>
                <a:ext uri="{FF2B5EF4-FFF2-40B4-BE49-F238E27FC236}">
                  <a16:creationId xmlns:a16="http://schemas.microsoft.com/office/drawing/2014/main" id="{11CD76F7-3876-22BF-2930-3CC28616E452}"/>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7135" name="Rectangle 7">
              <a:extLst>
                <a:ext uri="{FF2B5EF4-FFF2-40B4-BE49-F238E27FC236}">
                  <a16:creationId xmlns:a16="http://schemas.microsoft.com/office/drawing/2014/main" id="{E050C3C9-4E4B-79D2-E3DA-F0F0BF2913A5}"/>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7136" name="Line 8">
              <a:extLst>
                <a:ext uri="{FF2B5EF4-FFF2-40B4-BE49-F238E27FC236}">
                  <a16:creationId xmlns:a16="http://schemas.microsoft.com/office/drawing/2014/main" id="{CB1204E8-E3C5-2E84-F6A5-BC1F80456008}"/>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7108" name="Line 9">
            <a:extLst>
              <a:ext uri="{FF2B5EF4-FFF2-40B4-BE49-F238E27FC236}">
                <a16:creationId xmlns:a16="http://schemas.microsoft.com/office/drawing/2014/main" id="{0DD3201D-9800-B591-659C-550F1DF62DCF}"/>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09" name="Text Box 10">
            <a:extLst>
              <a:ext uri="{FF2B5EF4-FFF2-40B4-BE49-F238E27FC236}">
                <a16:creationId xmlns:a16="http://schemas.microsoft.com/office/drawing/2014/main" id="{BA5D8A93-B0E6-EBF4-7418-B7424A58614C}"/>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7110" name="Text Box 11">
            <a:extLst>
              <a:ext uri="{FF2B5EF4-FFF2-40B4-BE49-F238E27FC236}">
                <a16:creationId xmlns:a16="http://schemas.microsoft.com/office/drawing/2014/main" id="{5959C08F-2D32-B899-44B3-FBA19DC3BBB0}"/>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7111" name="Line 12">
            <a:extLst>
              <a:ext uri="{FF2B5EF4-FFF2-40B4-BE49-F238E27FC236}">
                <a16:creationId xmlns:a16="http://schemas.microsoft.com/office/drawing/2014/main" id="{2900156C-99EE-560B-2B64-C37493452E1F}"/>
              </a:ext>
            </a:extLst>
          </p:cNvPr>
          <p:cNvSpPr>
            <a:spLocks noChangeShapeType="1"/>
          </p:cNvSpPr>
          <p:nvPr/>
        </p:nvSpPr>
        <p:spPr bwMode="auto">
          <a:xfrm>
            <a:off x="8032376"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12" name="Text Box 13">
            <a:extLst>
              <a:ext uri="{FF2B5EF4-FFF2-40B4-BE49-F238E27FC236}">
                <a16:creationId xmlns:a16="http://schemas.microsoft.com/office/drawing/2014/main" id="{9ABBD298-62EA-96AE-C951-4DC4DC4AFE4A}"/>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47113" name="Oval 14">
            <a:extLst>
              <a:ext uri="{FF2B5EF4-FFF2-40B4-BE49-F238E27FC236}">
                <a16:creationId xmlns:a16="http://schemas.microsoft.com/office/drawing/2014/main" id="{0E200386-8A6D-D41A-EF23-338158A3931E}"/>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7114" name="Text Box 15">
            <a:extLst>
              <a:ext uri="{FF2B5EF4-FFF2-40B4-BE49-F238E27FC236}">
                <a16:creationId xmlns:a16="http://schemas.microsoft.com/office/drawing/2014/main" id="{DD7CB8AA-8776-930E-D92D-17F773EFED07}"/>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7115" name="Line 16">
            <a:extLst>
              <a:ext uri="{FF2B5EF4-FFF2-40B4-BE49-F238E27FC236}">
                <a16:creationId xmlns:a16="http://schemas.microsoft.com/office/drawing/2014/main" id="{16452103-7689-4DD1-4249-EC3B56931668}"/>
              </a:ext>
            </a:extLst>
          </p:cNvPr>
          <p:cNvSpPr>
            <a:spLocks noChangeShapeType="1"/>
          </p:cNvSpPr>
          <p:nvPr/>
        </p:nvSpPr>
        <p:spPr bwMode="auto">
          <a:xfrm>
            <a:off x="3657600" y="3358896"/>
            <a:ext cx="2223247"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16" name="Line 17">
            <a:extLst>
              <a:ext uri="{FF2B5EF4-FFF2-40B4-BE49-F238E27FC236}">
                <a16:creationId xmlns:a16="http://schemas.microsoft.com/office/drawing/2014/main" id="{FEE32D1B-64FB-BC52-1623-7091C7FB4531}"/>
              </a:ext>
            </a:extLst>
          </p:cNvPr>
          <p:cNvSpPr>
            <a:spLocks noChangeShapeType="1"/>
          </p:cNvSpPr>
          <p:nvPr/>
        </p:nvSpPr>
        <p:spPr bwMode="auto">
          <a:xfrm>
            <a:off x="5880847" y="3358896"/>
            <a:ext cx="2151529" cy="0"/>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17" name="Line 18">
            <a:extLst>
              <a:ext uri="{FF2B5EF4-FFF2-40B4-BE49-F238E27FC236}">
                <a16:creationId xmlns:a16="http://schemas.microsoft.com/office/drawing/2014/main" id="{6908D4C9-75F1-4620-28A1-360A68337B9B}"/>
              </a:ext>
            </a:extLst>
          </p:cNvPr>
          <p:cNvSpPr>
            <a:spLocks noChangeShapeType="1"/>
          </p:cNvSpPr>
          <p:nvPr/>
        </p:nvSpPr>
        <p:spPr bwMode="auto">
          <a:xfrm flipV="1">
            <a:off x="5880847" y="3358896"/>
            <a:ext cx="2151529" cy="430306"/>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18" name="Line 19">
            <a:extLst>
              <a:ext uri="{FF2B5EF4-FFF2-40B4-BE49-F238E27FC236}">
                <a16:creationId xmlns:a16="http://schemas.microsoft.com/office/drawing/2014/main" id="{4E8C5699-2580-7624-BD3F-9584EF6ABACA}"/>
              </a:ext>
            </a:extLst>
          </p:cNvPr>
          <p:cNvSpPr>
            <a:spLocks noChangeShapeType="1"/>
          </p:cNvSpPr>
          <p:nvPr/>
        </p:nvSpPr>
        <p:spPr bwMode="auto">
          <a:xfrm flipV="1">
            <a:off x="2725271" y="3789202"/>
            <a:ext cx="3155576" cy="645459"/>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19" name="Line 20">
            <a:extLst>
              <a:ext uri="{FF2B5EF4-FFF2-40B4-BE49-F238E27FC236}">
                <a16:creationId xmlns:a16="http://schemas.microsoft.com/office/drawing/2014/main" id="{0AD16577-3A22-5683-75EC-9A62FB77E1AB}"/>
              </a:ext>
            </a:extLst>
          </p:cNvPr>
          <p:cNvSpPr>
            <a:spLocks noChangeShapeType="1"/>
          </p:cNvSpPr>
          <p:nvPr/>
        </p:nvSpPr>
        <p:spPr bwMode="auto">
          <a:xfrm>
            <a:off x="5880847" y="3789202"/>
            <a:ext cx="1792941" cy="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20" name="Line 21">
            <a:extLst>
              <a:ext uri="{FF2B5EF4-FFF2-40B4-BE49-F238E27FC236}">
                <a16:creationId xmlns:a16="http://schemas.microsoft.com/office/drawing/2014/main" id="{96E8F025-5848-60C0-6729-CC02C66BB26D}"/>
              </a:ext>
            </a:extLst>
          </p:cNvPr>
          <p:cNvSpPr>
            <a:spLocks noChangeShapeType="1"/>
          </p:cNvSpPr>
          <p:nvPr/>
        </p:nvSpPr>
        <p:spPr bwMode="auto">
          <a:xfrm>
            <a:off x="6741459" y="3789202"/>
            <a:ext cx="0" cy="286871"/>
          </a:xfrm>
          <a:prstGeom prst="line">
            <a:avLst/>
          </a:prstGeom>
          <a:noFill/>
          <a:ln w="26894">
            <a:solidFill>
              <a:srgbClr val="B8C0CA"/>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21" name="Text Box 22">
            <a:extLst>
              <a:ext uri="{FF2B5EF4-FFF2-40B4-BE49-F238E27FC236}">
                <a16:creationId xmlns:a16="http://schemas.microsoft.com/office/drawing/2014/main" id="{02431E72-EA54-A802-AB8B-30E234E38EA9}"/>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47122" name="Oval 23">
            <a:extLst>
              <a:ext uri="{FF2B5EF4-FFF2-40B4-BE49-F238E27FC236}">
                <a16:creationId xmlns:a16="http://schemas.microsoft.com/office/drawing/2014/main" id="{B48DF49F-33BB-1506-261B-E2049EBEB8C4}"/>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7123" name="Text Box 24">
            <a:extLst>
              <a:ext uri="{FF2B5EF4-FFF2-40B4-BE49-F238E27FC236}">
                <a16:creationId xmlns:a16="http://schemas.microsoft.com/office/drawing/2014/main" id="{F18996E2-C5DE-E110-19ED-B23BF020F594}"/>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7124" name="Line 25">
            <a:extLst>
              <a:ext uri="{FF2B5EF4-FFF2-40B4-BE49-F238E27FC236}">
                <a16:creationId xmlns:a16="http://schemas.microsoft.com/office/drawing/2014/main" id="{90CDB702-49C9-6217-DB50-B2BB3BAA2E1B}"/>
              </a:ext>
            </a:extLst>
          </p:cNvPr>
          <p:cNvSpPr>
            <a:spLocks noChangeShapeType="1"/>
          </p:cNvSpPr>
          <p:nvPr/>
        </p:nvSpPr>
        <p:spPr bwMode="auto">
          <a:xfrm>
            <a:off x="5880847" y="3358896"/>
            <a:ext cx="2294965" cy="1075765"/>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7125" name="Oval 26">
            <a:extLst>
              <a:ext uri="{FF2B5EF4-FFF2-40B4-BE49-F238E27FC236}">
                <a16:creationId xmlns:a16="http://schemas.microsoft.com/office/drawing/2014/main" id="{05B93A62-DE82-C0D6-5615-D3824E47232C}"/>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7126" name="Text Box 27">
            <a:extLst>
              <a:ext uri="{FF2B5EF4-FFF2-40B4-BE49-F238E27FC236}">
                <a16:creationId xmlns:a16="http://schemas.microsoft.com/office/drawing/2014/main" id="{29E7294C-77E2-8167-F776-96ADFDA4E3F1}"/>
              </a:ext>
            </a:extLst>
          </p:cNvPr>
          <p:cNvSpPr txBox="1">
            <a:spLocks noChangeArrowheads="1"/>
          </p:cNvSpPr>
          <p:nvPr/>
        </p:nvSpPr>
        <p:spPr bwMode="auto">
          <a:xfrm>
            <a:off x="4876800" y="1173002"/>
            <a:ext cx="2517589" cy="37174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err="1"/>
              <a:t>Versuchen</a:t>
            </a:r>
            <a:r>
              <a:rPr lang="en-US" altLang="en-US" sz="1129" i="1" dirty="0"/>
              <a:t> Sie es nun </a:t>
            </a:r>
            <a:r>
              <a:rPr lang="en-US" altLang="en-US" sz="1129" i="1" dirty="0" err="1"/>
              <a:t>mit</a:t>
            </a:r>
            <a:r>
              <a:rPr lang="en-US" altLang="en-US" sz="1129" i="1" dirty="0"/>
              <a:t> </a:t>
            </a:r>
            <a:r>
              <a:rPr lang="en-US" altLang="en-US" sz="1129" i="1" dirty="0" err="1"/>
              <a:t>diesem</a:t>
            </a:r>
            <a:r>
              <a:rPr lang="en-US" altLang="en-US" sz="1129" i="1" dirty="0"/>
              <a:t> </a:t>
            </a:r>
            <a:r>
              <a:rPr lang="en-US" altLang="en-US" sz="1129" i="1" dirty="0" err="1"/>
              <a:t>Beispiel</a:t>
            </a:r>
            <a:r>
              <a:rPr lang="en-US" altLang="en-US" sz="1129" i="1" dirty="0"/>
              <a:t>…</a:t>
            </a:r>
          </a:p>
        </p:txBody>
      </p:sp>
      <p:sp>
        <p:nvSpPr>
          <p:cNvPr id="47127" name="Text Box 28">
            <a:extLst>
              <a:ext uri="{FF2B5EF4-FFF2-40B4-BE49-F238E27FC236}">
                <a16:creationId xmlns:a16="http://schemas.microsoft.com/office/drawing/2014/main" id="{8205A446-ACB4-B325-4F28-87AB4E52BEB5}"/>
              </a:ext>
            </a:extLst>
          </p:cNvPr>
          <p:cNvSpPr txBox="1">
            <a:spLocks noChangeArrowheads="1"/>
          </p:cNvSpPr>
          <p:nvPr/>
        </p:nvSpPr>
        <p:spPr bwMode="auto">
          <a:xfrm>
            <a:off x="6956612" y="1996261"/>
            <a:ext cx="3006165" cy="785906"/>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Objekt und seine Strahlen befinden sich auf</a:t>
            </a:r>
          </a:p>
          <a:p>
            <a:pPr eaLnBrk="1" hangingPunct="1">
              <a:lnSpc>
                <a:spcPct val="90000"/>
              </a:lnSpc>
              <a:spcBef>
                <a:spcPct val="0"/>
              </a:spcBef>
              <a:buClrTx/>
              <a:buSzTx/>
              <a:buFontTx/>
              <a:buNone/>
            </a:pPr>
            <a:r>
              <a:rPr lang="en-US" altLang="en-US" sz="1129" b="1">
                <a:solidFill>
                  <a:srgbClr val="1A5FB4"/>
                </a:solidFill>
              </a:rPr>
              <a:t>gegenüberliegenden </a:t>
            </a:r>
            <a:r>
              <a:rPr lang="en-US" altLang="en-US" sz="1129">
                <a:solidFill>
                  <a:srgbClr val="1A5FB4"/>
                </a:solidFill>
              </a:rPr>
              <a:t>Seiten der Linse,</a:t>
            </a:r>
          </a:p>
          <a:p>
            <a:pPr eaLnBrk="1" hangingPunct="1">
              <a:lnSpc>
                <a:spcPct val="90000"/>
              </a:lnSpc>
              <a:spcBef>
                <a:spcPct val="0"/>
              </a:spcBef>
              <a:buClrTx/>
              <a:buSzTx/>
              <a:buFontTx/>
              <a:buNone/>
            </a:pPr>
            <a:r>
              <a:rPr lang="en-US" altLang="en-US" sz="1129">
                <a:solidFill>
                  <a:srgbClr val="1A5FB4"/>
                </a:solidFill>
              </a:rPr>
              <a:t>daher ist das Objekt </a:t>
            </a:r>
            <a:r>
              <a:rPr lang="en-US" altLang="en-US" sz="1129" b="1" i="1">
                <a:solidFill>
                  <a:srgbClr val="1A5FB4"/>
                </a:solidFill>
              </a:rPr>
              <a:t>virtuell</a:t>
            </a:r>
          </a:p>
        </p:txBody>
      </p:sp>
      <p:sp>
        <p:nvSpPr>
          <p:cNvPr id="47128" name="Text Box 29">
            <a:extLst>
              <a:ext uri="{FF2B5EF4-FFF2-40B4-BE49-F238E27FC236}">
                <a16:creationId xmlns:a16="http://schemas.microsoft.com/office/drawing/2014/main" id="{B765C26B-ED7B-F163-3507-638E7BC041AF}"/>
              </a:ext>
            </a:extLst>
          </p:cNvPr>
          <p:cNvSpPr txBox="1">
            <a:spLocks noChangeArrowheads="1"/>
          </p:cNvSpPr>
          <p:nvPr/>
        </p:nvSpPr>
        <p:spPr bwMode="auto">
          <a:xfrm>
            <a:off x="6454588" y="407607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Bild</a:t>
            </a:r>
          </a:p>
        </p:txBody>
      </p:sp>
      <p:sp>
        <p:nvSpPr>
          <p:cNvPr id="47129" name="Text Box 30">
            <a:extLst>
              <a:ext uri="{FF2B5EF4-FFF2-40B4-BE49-F238E27FC236}">
                <a16:creationId xmlns:a16="http://schemas.microsoft.com/office/drawing/2014/main" id="{D8472DA0-66EA-5D9F-E016-45DCE098A647}"/>
              </a:ext>
            </a:extLst>
          </p:cNvPr>
          <p:cNvSpPr txBox="1">
            <a:spLocks noChangeArrowheads="1"/>
          </p:cNvSpPr>
          <p:nvPr/>
        </p:nvSpPr>
        <p:spPr bwMode="auto">
          <a:xfrm>
            <a:off x="1936376" y="5035296"/>
            <a:ext cx="3328894"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befindet sich das Bild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Sind Objekt und Bild reell oder 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47130" name="ZZ_Kopfleiste">
            <a:extLst>
              <a:ext uri="{FF2B5EF4-FFF2-40B4-BE49-F238E27FC236}">
                <a16:creationId xmlns:a16="http://schemas.microsoft.com/office/drawing/2014/main" id="{53C3D57B-F034-D5F7-5990-45AFFE545C13}"/>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7131" name="Slide Number Placeholder 1">
            <a:extLst>
              <a:ext uri="{FF2B5EF4-FFF2-40B4-BE49-F238E27FC236}">
                <a16:creationId xmlns:a16="http://schemas.microsoft.com/office/drawing/2014/main" id="{2C1E4316-8FEB-F694-911B-DFF0DC451485}"/>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42</a:t>
            </a:fld>
            <a:endParaRPr lang="de-DE" sz="800">
              <a:latin typeface="Segoe UI"/>
            </a:endParaRPr>
          </a:p>
        </p:txBody>
      </p:sp>
      <p:cxnSp>
        <p:nvCxnSpPr>
          <p:cNvPr id="47137" name="ZZ_Fusszeile_Linie"/>
          <p:cNvCxnSpPr/>
          <p:nvPr/>
        </p:nvCxnSpPr>
        <p:spPr>
          <a:xfrm>
            <a:off x="274320" y="6565392"/>
            <a:ext cx="11643360" cy="0"/>
          </a:xfrm>
          <a:prstGeom prst="line">
            <a:avLst/>
          </a:prstGeom>
          <a:ln w="6350">
            <a:solidFill>
              <a:srgbClr val="D7DBE0"/>
            </a:solidFill>
          </a:ln>
        </p:spPr>
      </p:cxnSp>
      <p:sp>
        <p:nvSpPr>
          <p:cNvPr id="4713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Line 2">
            <a:extLst>
              <a:ext uri="{FF2B5EF4-FFF2-40B4-BE49-F238E27FC236}">
                <a16:creationId xmlns:a16="http://schemas.microsoft.com/office/drawing/2014/main" id="{B66837C3-54B5-E178-CC25-3293CE776BD2}"/>
              </a:ext>
            </a:extLst>
          </p:cNvPr>
          <p:cNvSpPr>
            <a:spLocks noChangeShapeType="1"/>
          </p:cNvSpPr>
          <p:nvPr/>
        </p:nvSpPr>
        <p:spPr bwMode="auto">
          <a:xfrm flipV="1">
            <a:off x="4518212" y="3358896"/>
            <a:ext cx="3514165" cy="1147482"/>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nvGrpSpPr>
          <p:cNvPr id="48131" name="Group 3">
            <a:extLst>
              <a:ext uri="{FF2B5EF4-FFF2-40B4-BE49-F238E27FC236}">
                <a16:creationId xmlns:a16="http://schemas.microsoft.com/office/drawing/2014/main" id="{43144211-BC89-E9DC-F46D-91FF971875D0}"/>
              </a:ext>
            </a:extLst>
          </p:cNvPr>
          <p:cNvGrpSpPr>
            <a:grpSpLocks/>
          </p:cNvGrpSpPr>
          <p:nvPr/>
        </p:nvGrpSpPr>
        <p:grpSpPr bwMode="auto">
          <a:xfrm>
            <a:off x="5665694" y="2785155"/>
            <a:ext cx="358588" cy="2653553"/>
            <a:chOff x="3696" y="2640"/>
            <a:chExt cx="240" cy="1392"/>
          </a:xfrm>
        </p:grpSpPr>
        <p:sp>
          <p:nvSpPr>
            <p:cNvPr id="48159" name="Oval 4">
              <a:extLst>
                <a:ext uri="{FF2B5EF4-FFF2-40B4-BE49-F238E27FC236}">
                  <a16:creationId xmlns:a16="http://schemas.microsoft.com/office/drawing/2014/main" id="{2DEE2FC7-1C1A-F198-FB8F-579BC980556B}"/>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8160" name="Rectangle 5">
              <a:extLst>
                <a:ext uri="{FF2B5EF4-FFF2-40B4-BE49-F238E27FC236}">
                  <a16:creationId xmlns:a16="http://schemas.microsoft.com/office/drawing/2014/main" id="{A376190A-331E-C6C5-6D86-5FFE1C56CD12}"/>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8161" name="Oval 6">
              <a:extLst>
                <a:ext uri="{FF2B5EF4-FFF2-40B4-BE49-F238E27FC236}">
                  <a16:creationId xmlns:a16="http://schemas.microsoft.com/office/drawing/2014/main" id="{747E5DDB-8137-46FC-1108-686E89B1535F}"/>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8162" name="Rectangle 7">
              <a:extLst>
                <a:ext uri="{FF2B5EF4-FFF2-40B4-BE49-F238E27FC236}">
                  <a16:creationId xmlns:a16="http://schemas.microsoft.com/office/drawing/2014/main" id="{4E07AC53-8DD9-2988-19F8-A7CA129FB2A6}"/>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8163" name="Line 8">
              <a:extLst>
                <a:ext uri="{FF2B5EF4-FFF2-40B4-BE49-F238E27FC236}">
                  <a16:creationId xmlns:a16="http://schemas.microsoft.com/office/drawing/2014/main" id="{07A7476E-5CAD-88C5-EFFB-FD76B0E62296}"/>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8132" name="Line 9">
            <a:extLst>
              <a:ext uri="{FF2B5EF4-FFF2-40B4-BE49-F238E27FC236}">
                <a16:creationId xmlns:a16="http://schemas.microsoft.com/office/drawing/2014/main" id="{2A7DD4AA-E539-900A-E761-163DCFA4F472}"/>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33" name="Text Box 10">
            <a:extLst>
              <a:ext uri="{FF2B5EF4-FFF2-40B4-BE49-F238E27FC236}">
                <a16:creationId xmlns:a16="http://schemas.microsoft.com/office/drawing/2014/main" id="{D855C7D2-BAB0-0F36-1C15-79727781C731}"/>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8134" name="Text Box 11">
            <a:extLst>
              <a:ext uri="{FF2B5EF4-FFF2-40B4-BE49-F238E27FC236}">
                <a16:creationId xmlns:a16="http://schemas.microsoft.com/office/drawing/2014/main" id="{6876CEB8-1E39-D306-9E06-A155825F2BCA}"/>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8135" name="Line 12">
            <a:extLst>
              <a:ext uri="{FF2B5EF4-FFF2-40B4-BE49-F238E27FC236}">
                <a16:creationId xmlns:a16="http://schemas.microsoft.com/office/drawing/2014/main" id="{7F51D64D-ADAD-E41D-CE18-595C7DD3798B}"/>
              </a:ext>
            </a:extLst>
          </p:cNvPr>
          <p:cNvSpPr>
            <a:spLocks noChangeShapeType="1"/>
          </p:cNvSpPr>
          <p:nvPr/>
        </p:nvSpPr>
        <p:spPr bwMode="auto">
          <a:xfrm>
            <a:off x="8032376"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36" name="Oval 13">
            <a:extLst>
              <a:ext uri="{FF2B5EF4-FFF2-40B4-BE49-F238E27FC236}">
                <a16:creationId xmlns:a16="http://schemas.microsoft.com/office/drawing/2014/main" id="{B648659A-39E1-BFCE-D3B8-409FEB04841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8137" name="Text Box 14">
            <a:extLst>
              <a:ext uri="{FF2B5EF4-FFF2-40B4-BE49-F238E27FC236}">
                <a16:creationId xmlns:a16="http://schemas.microsoft.com/office/drawing/2014/main" id="{48E6C36C-AF09-A07D-E50A-EC16E87D96B7}"/>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8138" name="Line 15">
            <a:extLst>
              <a:ext uri="{FF2B5EF4-FFF2-40B4-BE49-F238E27FC236}">
                <a16:creationId xmlns:a16="http://schemas.microsoft.com/office/drawing/2014/main" id="{8C54E99C-B751-FF77-E40C-4048CED2920F}"/>
              </a:ext>
            </a:extLst>
          </p:cNvPr>
          <p:cNvSpPr>
            <a:spLocks noChangeShapeType="1"/>
          </p:cNvSpPr>
          <p:nvPr/>
        </p:nvSpPr>
        <p:spPr bwMode="auto">
          <a:xfrm>
            <a:off x="3657600" y="3358896"/>
            <a:ext cx="2223247"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39" name="Line 16">
            <a:extLst>
              <a:ext uri="{FF2B5EF4-FFF2-40B4-BE49-F238E27FC236}">
                <a16:creationId xmlns:a16="http://schemas.microsoft.com/office/drawing/2014/main" id="{CEAC5044-0257-1898-3F36-C6EBE554F190}"/>
              </a:ext>
            </a:extLst>
          </p:cNvPr>
          <p:cNvSpPr>
            <a:spLocks noChangeShapeType="1"/>
          </p:cNvSpPr>
          <p:nvPr/>
        </p:nvSpPr>
        <p:spPr bwMode="auto">
          <a:xfrm>
            <a:off x="5880847" y="3358896"/>
            <a:ext cx="2151529" cy="0"/>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40" name="Line 17">
            <a:extLst>
              <a:ext uri="{FF2B5EF4-FFF2-40B4-BE49-F238E27FC236}">
                <a16:creationId xmlns:a16="http://schemas.microsoft.com/office/drawing/2014/main" id="{C427A815-43F8-6681-E872-CF11B2766CC2}"/>
              </a:ext>
            </a:extLst>
          </p:cNvPr>
          <p:cNvSpPr>
            <a:spLocks noChangeShapeType="1"/>
          </p:cNvSpPr>
          <p:nvPr/>
        </p:nvSpPr>
        <p:spPr bwMode="auto">
          <a:xfrm flipV="1">
            <a:off x="5880847" y="3358896"/>
            <a:ext cx="2151529" cy="430306"/>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41" name="Line 18">
            <a:extLst>
              <a:ext uri="{FF2B5EF4-FFF2-40B4-BE49-F238E27FC236}">
                <a16:creationId xmlns:a16="http://schemas.microsoft.com/office/drawing/2014/main" id="{6C84E374-6CEB-D97E-242D-A6C7F8705CBD}"/>
              </a:ext>
            </a:extLst>
          </p:cNvPr>
          <p:cNvSpPr>
            <a:spLocks noChangeShapeType="1"/>
          </p:cNvSpPr>
          <p:nvPr/>
        </p:nvSpPr>
        <p:spPr bwMode="auto">
          <a:xfrm flipV="1">
            <a:off x="2725271" y="3789202"/>
            <a:ext cx="3155576" cy="645459"/>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42" name="Line 19">
            <a:extLst>
              <a:ext uri="{FF2B5EF4-FFF2-40B4-BE49-F238E27FC236}">
                <a16:creationId xmlns:a16="http://schemas.microsoft.com/office/drawing/2014/main" id="{3F105961-F05B-019B-40BB-A2779C92C68D}"/>
              </a:ext>
            </a:extLst>
          </p:cNvPr>
          <p:cNvSpPr>
            <a:spLocks noChangeShapeType="1"/>
          </p:cNvSpPr>
          <p:nvPr/>
        </p:nvSpPr>
        <p:spPr bwMode="auto">
          <a:xfrm>
            <a:off x="5880847" y="3789202"/>
            <a:ext cx="1792941" cy="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43" name="Line 20">
            <a:extLst>
              <a:ext uri="{FF2B5EF4-FFF2-40B4-BE49-F238E27FC236}">
                <a16:creationId xmlns:a16="http://schemas.microsoft.com/office/drawing/2014/main" id="{2DB6A18B-F748-E0F3-52AE-3096F6CEBC17}"/>
              </a:ext>
            </a:extLst>
          </p:cNvPr>
          <p:cNvSpPr>
            <a:spLocks noChangeShapeType="1"/>
          </p:cNvSpPr>
          <p:nvPr/>
        </p:nvSpPr>
        <p:spPr bwMode="auto">
          <a:xfrm>
            <a:off x="6741459" y="3789202"/>
            <a:ext cx="0" cy="286871"/>
          </a:xfrm>
          <a:prstGeom prst="line">
            <a:avLst/>
          </a:prstGeom>
          <a:noFill/>
          <a:ln w="26894">
            <a:solidFill>
              <a:srgbClr val="B8C0CA"/>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44" name="Text Box 21">
            <a:extLst>
              <a:ext uri="{FF2B5EF4-FFF2-40B4-BE49-F238E27FC236}">
                <a16:creationId xmlns:a16="http://schemas.microsoft.com/office/drawing/2014/main" id="{5916283F-B2BF-59B1-ADC0-A9B900FB6F1D}"/>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48145" name="Oval 22">
            <a:extLst>
              <a:ext uri="{FF2B5EF4-FFF2-40B4-BE49-F238E27FC236}">
                <a16:creationId xmlns:a16="http://schemas.microsoft.com/office/drawing/2014/main" id="{DD2FEA09-4FBF-0DAB-24A7-F3C3305A1910}"/>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8146" name="Text Box 23">
            <a:extLst>
              <a:ext uri="{FF2B5EF4-FFF2-40B4-BE49-F238E27FC236}">
                <a16:creationId xmlns:a16="http://schemas.microsoft.com/office/drawing/2014/main" id="{EFB22ACD-B003-DF9F-F054-BC52173DAB63}"/>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8147" name="Text Box 24">
            <a:extLst>
              <a:ext uri="{FF2B5EF4-FFF2-40B4-BE49-F238E27FC236}">
                <a16:creationId xmlns:a16="http://schemas.microsoft.com/office/drawing/2014/main" id="{1DF0D839-45B1-E100-216F-A2BA0C7EE2D6}"/>
              </a:ext>
            </a:extLst>
          </p:cNvPr>
          <p:cNvSpPr txBox="1">
            <a:spLocks noChangeArrowheads="1"/>
          </p:cNvSpPr>
          <p:nvPr/>
        </p:nvSpPr>
        <p:spPr bwMode="auto">
          <a:xfrm>
            <a:off x="1936376" y="5035296"/>
            <a:ext cx="3328894"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Wo </a:t>
            </a:r>
            <a:r>
              <a:rPr lang="en-US" altLang="en-US" sz="1129" i="1" dirty="0" err="1">
                <a:solidFill>
                  <a:srgbClr val="B8C0CA"/>
                </a:solidFill>
              </a:rPr>
              <a:t>befindet</a:t>
            </a:r>
            <a:r>
              <a:rPr lang="en-US" altLang="en-US" sz="1129" i="1" dirty="0">
                <a:solidFill>
                  <a:srgbClr val="B8C0CA"/>
                </a:solidFill>
              </a:rPr>
              <a:t> </a:t>
            </a:r>
            <a:r>
              <a:rPr lang="en-US" altLang="en-US" sz="1129" i="1" dirty="0" err="1">
                <a:solidFill>
                  <a:srgbClr val="B8C0CA"/>
                </a:solidFill>
              </a:rPr>
              <a:t>sich</a:t>
            </a:r>
            <a:r>
              <a:rPr lang="en-US" altLang="en-US" sz="1129" i="1" dirty="0">
                <a:solidFill>
                  <a:srgbClr val="B8C0CA"/>
                </a:solidFill>
              </a:rPr>
              <a:t> das Bild?</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Sind Objekt und Bild reell oder 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48148" name="Line 25">
            <a:extLst>
              <a:ext uri="{FF2B5EF4-FFF2-40B4-BE49-F238E27FC236}">
                <a16:creationId xmlns:a16="http://schemas.microsoft.com/office/drawing/2014/main" id="{18120C7C-1283-E928-2323-BD73AC2421E0}"/>
              </a:ext>
            </a:extLst>
          </p:cNvPr>
          <p:cNvSpPr>
            <a:spLocks noChangeShapeType="1"/>
          </p:cNvSpPr>
          <p:nvPr/>
        </p:nvSpPr>
        <p:spPr bwMode="auto">
          <a:xfrm>
            <a:off x="5880847" y="3358896"/>
            <a:ext cx="2294965" cy="1075765"/>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49" name="Oval 26">
            <a:extLst>
              <a:ext uri="{FF2B5EF4-FFF2-40B4-BE49-F238E27FC236}">
                <a16:creationId xmlns:a16="http://schemas.microsoft.com/office/drawing/2014/main" id="{DE15D19A-C911-DAB7-E715-8B87FB63D7A5}"/>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8150" name="Text Box 27">
            <a:extLst>
              <a:ext uri="{FF2B5EF4-FFF2-40B4-BE49-F238E27FC236}">
                <a16:creationId xmlns:a16="http://schemas.microsoft.com/office/drawing/2014/main" id="{15FFBC8D-F79C-5C2C-2BFA-76350875BCDD}"/>
              </a:ext>
            </a:extLst>
          </p:cNvPr>
          <p:cNvSpPr txBox="1">
            <a:spLocks noChangeArrowheads="1"/>
          </p:cNvSpPr>
          <p:nvPr/>
        </p:nvSpPr>
        <p:spPr bwMode="auto">
          <a:xfrm>
            <a:off x="4876800" y="1173002"/>
            <a:ext cx="2517589" cy="37174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t>Versuchen Sie es nun mit diesem Beispiel</a:t>
            </a:r>
            <a:r>
              <a:rPr lang="en-US" altLang="en-US" sz="1129" i="1" dirty="0"/>
              <a:t>…</a:t>
            </a:r>
          </a:p>
        </p:txBody>
      </p:sp>
      <p:sp>
        <p:nvSpPr>
          <p:cNvPr id="48151" name="Text Box 28">
            <a:extLst>
              <a:ext uri="{FF2B5EF4-FFF2-40B4-BE49-F238E27FC236}">
                <a16:creationId xmlns:a16="http://schemas.microsoft.com/office/drawing/2014/main" id="{6041F0F0-975E-9E1F-709B-B2D700785C2F}"/>
              </a:ext>
            </a:extLst>
          </p:cNvPr>
          <p:cNvSpPr txBox="1">
            <a:spLocks noChangeArrowheads="1"/>
          </p:cNvSpPr>
          <p:nvPr/>
        </p:nvSpPr>
        <p:spPr bwMode="auto">
          <a:xfrm>
            <a:off x="6956612" y="1996261"/>
            <a:ext cx="3006165" cy="785906"/>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Objekt und seine Strahlen befinden sich auf</a:t>
            </a:r>
          </a:p>
          <a:p>
            <a:pPr eaLnBrk="1" hangingPunct="1">
              <a:lnSpc>
                <a:spcPct val="90000"/>
              </a:lnSpc>
              <a:spcBef>
                <a:spcPct val="0"/>
              </a:spcBef>
              <a:buClrTx/>
              <a:buSzTx/>
              <a:buFontTx/>
              <a:buNone/>
            </a:pPr>
            <a:r>
              <a:rPr lang="en-US" altLang="en-US" sz="1129" b="1">
                <a:solidFill>
                  <a:srgbClr val="1A5FB4"/>
                </a:solidFill>
              </a:rPr>
              <a:t>gegenüberliegenden </a:t>
            </a:r>
            <a:r>
              <a:rPr lang="en-US" altLang="en-US" sz="1129">
                <a:solidFill>
                  <a:srgbClr val="1A5FB4"/>
                </a:solidFill>
              </a:rPr>
              <a:t>Seiten der Linse,</a:t>
            </a:r>
          </a:p>
          <a:p>
            <a:pPr eaLnBrk="1" hangingPunct="1">
              <a:lnSpc>
                <a:spcPct val="90000"/>
              </a:lnSpc>
              <a:spcBef>
                <a:spcPct val="0"/>
              </a:spcBef>
              <a:buClrTx/>
              <a:buSzTx/>
              <a:buFontTx/>
              <a:buNone/>
            </a:pPr>
            <a:r>
              <a:rPr lang="en-US" altLang="en-US" sz="1129">
                <a:solidFill>
                  <a:srgbClr val="1A5FB4"/>
                </a:solidFill>
              </a:rPr>
              <a:t>daher ist das Objekt </a:t>
            </a:r>
            <a:r>
              <a:rPr lang="en-US" altLang="en-US" sz="1129" b="1" i="1">
                <a:solidFill>
                  <a:srgbClr val="1A5FB4"/>
                </a:solidFill>
              </a:rPr>
              <a:t>virtuell</a:t>
            </a:r>
          </a:p>
        </p:txBody>
      </p:sp>
      <p:sp>
        <p:nvSpPr>
          <p:cNvPr id="48152" name="Line 29">
            <a:extLst>
              <a:ext uri="{FF2B5EF4-FFF2-40B4-BE49-F238E27FC236}">
                <a16:creationId xmlns:a16="http://schemas.microsoft.com/office/drawing/2014/main" id="{944FF741-1CBF-EA40-B81B-3E86F2115E5C}"/>
              </a:ext>
            </a:extLst>
          </p:cNvPr>
          <p:cNvSpPr>
            <a:spLocks noChangeShapeType="1"/>
          </p:cNvSpPr>
          <p:nvPr/>
        </p:nvSpPr>
        <p:spPr bwMode="auto">
          <a:xfrm>
            <a:off x="5378824" y="1924543"/>
            <a:ext cx="1434353" cy="1649506"/>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53" name="Line 30">
            <a:extLst>
              <a:ext uri="{FF2B5EF4-FFF2-40B4-BE49-F238E27FC236}">
                <a16:creationId xmlns:a16="http://schemas.microsoft.com/office/drawing/2014/main" id="{B093BBEA-4DB1-0EB7-1EC6-BF2927A24694}"/>
              </a:ext>
            </a:extLst>
          </p:cNvPr>
          <p:cNvSpPr>
            <a:spLocks noChangeShapeType="1"/>
          </p:cNvSpPr>
          <p:nvPr/>
        </p:nvSpPr>
        <p:spPr bwMode="auto">
          <a:xfrm>
            <a:off x="5378824" y="1924543"/>
            <a:ext cx="1649506" cy="1434353"/>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8154" name="Text Box 31">
            <a:extLst>
              <a:ext uri="{FF2B5EF4-FFF2-40B4-BE49-F238E27FC236}">
                <a16:creationId xmlns:a16="http://schemas.microsoft.com/office/drawing/2014/main" id="{61E5DD7A-6AB7-ED70-3227-AE0894EE29C0}"/>
              </a:ext>
            </a:extLst>
          </p:cNvPr>
          <p:cNvSpPr txBox="1">
            <a:spLocks noChangeArrowheads="1"/>
          </p:cNvSpPr>
          <p:nvPr/>
        </p:nvSpPr>
        <p:spPr bwMode="auto">
          <a:xfrm>
            <a:off x="5163671" y="2211414"/>
            <a:ext cx="1500094" cy="34514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dirty="0" err="1"/>
              <a:t>Pluslinse</a:t>
            </a:r>
            <a:endParaRPr lang="en-US" altLang="en-US" sz="1129" dirty="0"/>
          </a:p>
        </p:txBody>
      </p:sp>
      <p:sp>
        <p:nvSpPr>
          <p:cNvPr id="48155" name="Text Box 32">
            <a:extLst>
              <a:ext uri="{FF2B5EF4-FFF2-40B4-BE49-F238E27FC236}">
                <a16:creationId xmlns:a16="http://schemas.microsoft.com/office/drawing/2014/main" id="{FD1DDB50-4458-2193-3ADD-F8AD509CE648}"/>
              </a:ext>
            </a:extLst>
          </p:cNvPr>
          <p:cNvSpPr txBox="1">
            <a:spLocks noChangeArrowheads="1"/>
          </p:cNvSpPr>
          <p:nvPr/>
        </p:nvSpPr>
        <p:spPr bwMode="auto">
          <a:xfrm>
            <a:off x="3585882" y="1781108"/>
            <a:ext cx="3081349" cy="276412"/>
          </a:xfrm>
          <a:prstGeom prst="rect">
            <a:avLst/>
          </a:prstGeom>
          <a:solidFill>
            <a:srgbClr val="EAEAEA"/>
          </a:solidFill>
          <a:ln w="896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a:solidFill>
                  <a:srgbClr val="1A5FB4"/>
                </a:solidFill>
              </a:rPr>
              <a:t>Da sind wieder diese gestrichelten Linien…</a:t>
            </a:r>
            <a:endParaRPr lang="en-US" altLang="en-US" sz="1318" b="1" i="1">
              <a:solidFill>
                <a:srgbClr val="1A5FB4"/>
              </a:solidFill>
            </a:endParaRPr>
          </a:p>
        </p:txBody>
      </p:sp>
      <p:sp>
        <p:nvSpPr>
          <p:cNvPr id="48156" name="Text Box 33">
            <a:extLst>
              <a:ext uri="{FF2B5EF4-FFF2-40B4-BE49-F238E27FC236}">
                <a16:creationId xmlns:a16="http://schemas.microsoft.com/office/drawing/2014/main" id="{02E95CF0-1E57-BEBE-B534-F8883B700ACC}"/>
              </a:ext>
            </a:extLst>
          </p:cNvPr>
          <p:cNvSpPr txBox="1">
            <a:spLocks noChangeArrowheads="1"/>
          </p:cNvSpPr>
          <p:nvPr/>
        </p:nvSpPr>
        <p:spPr bwMode="auto">
          <a:xfrm>
            <a:off x="6454588" y="407607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Bild</a:t>
            </a:r>
          </a:p>
        </p:txBody>
      </p:sp>
      <p:sp>
        <p:nvSpPr>
          <p:cNvPr id="48157" name="ZZ_Kopfleiste">
            <a:extLst>
              <a:ext uri="{FF2B5EF4-FFF2-40B4-BE49-F238E27FC236}">
                <a16:creationId xmlns:a16="http://schemas.microsoft.com/office/drawing/2014/main" id="{68706B6B-47B5-157D-CE49-5C2D7383AE57}"/>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8158" name="Slide Number Placeholder 1">
            <a:extLst>
              <a:ext uri="{FF2B5EF4-FFF2-40B4-BE49-F238E27FC236}">
                <a16:creationId xmlns:a16="http://schemas.microsoft.com/office/drawing/2014/main" id="{85BE33BE-5FE4-2D1D-01E1-5629927289D8}"/>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43</a:t>
            </a:fld>
            <a:endParaRPr lang="de-DE" sz="800">
              <a:latin typeface="Segoe UI"/>
            </a:endParaRPr>
          </a:p>
        </p:txBody>
      </p:sp>
      <p:cxnSp>
        <p:nvCxnSpPr>
          <p:cNvPr id="48164" name="ZZ_Fusszeile_Linie"/>
          <p:cNvCxnSpPr/>
          <p:nvPr/>
        </p:nvCxnSpPr>
        <p:spPr>
          <a:xfrm>
            <a:off x="274320" y="6565392"/>
            <a:ext cx="11643360" cy="0"/>
          </a:xfrm>
          <a:prstGeom prst="line">
            <a:avLst/>
          </a:prstGeom>
          <a:ln w="6350">
            <a:solidFill>
              <a:srgbClr val="D7DBE0"/>
            </a:solidFill>
          </a:ln>
        </p:spPr>
      </p:cxnSp>
      <p:sp>
        <p:nvSpPr>
          <p:cNvPr id="4816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2">
            <a:extLst>
              <a:ext uri="{FF2B5EF4-FFF2-40B4-BE49-F238E27FC236}">
                <a16:creationId xmlns:a16="http://schemas.microsoft.com/office/drawing/2014/main" id="{17267941-5088-6E85-75FA-6B7E8478DC8E}"/>
              </a:ext>
            </a:extLst>
          </p:cNvPr>
          <p:cNvGrpSpPr>
            <a:grpSpLocks/>
          </p:cNvGrpSpPr>
          <p:nvPr/>
        </p:nvGrpSpPr>
        <p:grpSpPr bwMode="auto">
          <a:xfrm>
            <a:off x="5665694" y="2785155"/>
            <a:ext cx="358588" cy="2653553"/>
            <a:chOff x="3696" y="2640"/>
            <a:chExt cx="240" cy="1392"/>
          </a:xfrm>
        </p:grpSpPr>
        <p:sp>
          <p:nvSpPr>
            <p:cNvPr id="49180" name="Oval 3">
              <a:extLst>
                <a:ext uri="{FF2B5EF4-FFF2-40B4-BE49-F238E27FC236}">
                  <a16:creationId xmlns:a16="http://schemas.microsoft.com/office/drawing/2014/main" id="{5EA3E606-BD8D-BD86-E62C-BE3CC40AECC0}"/>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9181" name="Rectangle 4">
              <a:extLst>
                <a:ext uri="{FF2B5EF4-FFF2-40B4-BE49-F238E27FC236}">
                  <a16:creationId xmlns:a16="http://schemas.microsoft.com/office/drawing/2014/main" id="{F0601E14-9679-6C70-C557-5CCECF23E18E}"/>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9182" name="Oval 5">
              <a:extLst>
                <a:ext uri="{FF2B5EF4-FFF2-40B4-BE49-F238E27FC236}">
                  <a16:creationId xmlns:a16="http://schemas.microsoft.com/office/drawing/2014/main" id="{C530A4D6-FF6D-E2B3-9EB9-5D65672AAC80}"/>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9183" name="Rectangle 6">
              <a:extLst>
                <a:ext uri="{FF2B5EF4-FFF2-40B4-BE49-F238E27FC236}">
                  <a16:creationId xmlns:a16="http://schemas.microsoft.com/office/drawing/2014/main" id="{7612DF6B-2928-9646-414F-5C1892BA96C2}"/>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9184" name="Line 7">
              <a:extLst>
                <a:ext uri="{FF2B5EF4-FFF2-40B4-BE49-F238E27FC236}">
                  <a16:creationId xmlns:a16="http://schemas.microsoft.com/office/drawing/2014/main" id="{05B27BD5-A9C8-A7AD-5341-48CE0BE57872}"/>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49155" name="Line 8">
            <a:extLst>
              <a:ext uri="{FF2B5EF4-FFF2-40B4-BE49-F238E27FC236}">
                <a16:creationId xmlns:a16="http://schemas.microsoft.com/office/drawing/2014/main" id="{B60F2592-9D30-6034-15E4-A6ABD0EEDBCC}"/>
              </a:ext>
            </a:extLst>
          </p:cNvPr>
          <p:cNvSpPr>
            <a:spLocks noChangeShapeType="1"/>
          </p:cNvSpPr>
          <p:nvPr/>
        </p:nvSpPr>
        <p:spPr bwMode="auto">
          <a:xfrm>
            <a:off x="2438400" y="4076072"/>
            <a:ext cx="6669741"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56" name="Oval 9">
            <a:extLst>
              <a:ext uri="{FF2B5EF4-FFF2-40B4-BE49-F238E27FC236}">
                <a16:creationId xmlns:a16="http://schemas.microsoft.com/office/drawing/2014/main" id="{6D4755B4-8251-964D-095F-4507F2B0EAEE}"/>
              </a:ext>
            </a:extLst>
          </p:cNvPr>
          <p:cNvSpPr>
            <a:spLocks noChangeArrowheads="1"/>
          </p:cNvSpPr>
          <p:nvPr/>
        </p:nvSpPr>
        <p:spPr bwMode="auto">
          <a:xfrm>
            <a:off x="437477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9157" name="Text Box 10">
            <a:extLst>
              <a:ext uri="{FF2B5EF4-FFF2-40B4-BE49-F238E27FC236}">
                <a16:creationId xmlns:a16="http://schemas.microsoft.com/office/drawing/2014/main" id="{3D37EB84-4400-96FA-3494-46A5C7F2C9C2}"/>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49158" name="Text Box 11">
            <a:extLst>
              <a:ext uri="{FF2B5EF4-FFF2-40B4-BE49-F238E27FC236}">
                <a16:creationId xmlns:a16="http://schemas.microsoft.com/office/drawing/2014/main" id="{A517EA45-7855-03B5-EFA1-D03E6EFB4092}"/>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49159" name="Line 12">
            <a:extLst>
              <a:ext uri="{FF2B5EF4-FFF2-40B4-BE49-F238E27FC236}">
                <a16:creationId xmlns:a16="http://schemas.microsoft.com/office/drawing/2014/main" id="{AEE5E1DE-9361-46EA-6094-8C5BBA12D8F1}"/>
              </a:ext>
            </a:extLst>
          </p:cNvPr>
          <p:cNvSpPr>
            <a:spLocks noChangeShapeType="1"/>
          </p:cNvSpPr>
          <p:nvPr/>
        </p:nvSpPr>
        <p:spPr bwMode="auto">
          <a:xfrm>
            <a:off x="8032376" y="3358896"/>
            <a:ext cx="0" cy="717176"/>
          </a:xfrm>
          <a:prstGeom prst="line">
            <a:avLst/>
          </a:prstGeom>
          <a:noFill/>
          <a:ln w="26894">
            <a:solidFill>
              <a:srgbClr val="B8C0CA"/>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60" name="Text Box 13">
            <a:extLst>
              <a:ext uri="{FF2B5EF4-FFF2-40B4-BE49-F238E27FC236}">
                <a16:creationId xmlns:a16="http://schemas.microsoft.com/office/drawing/2014/main" id="{5B77C7A9-CEA4-1EA6-A8FF-C1B4F89F8849}"/>
              </a:ext>
            </a:extLst>
          </p:cNvPr>
          <p:cNvSpPr txBox="1">
            <a:spLocks noChangeArrowheads="1"/>
          </p:cNvSpPr>
          <p:nvPr/>
        </p:nvSpPr>
        <p:spPr bwMode="auto">
          <a:xfrm>
            <a:off x="5163671" y="2211414"/>
            <a:ext cx="1560097"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49161" name="Text Box 14">
            <a:extLst>
              <a:ext uri="{FF2B5EF4-FFF2-40B4-BE49-F238E27FC236}">
                <a16:creationId xmlns:a16="http://schemas.microsoft.com/office/drawing/2014/main" id="{36C054D3-309D-58A9-92A2-99A9E63649C6}"/>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49162" name="Line 15">
            <a:extLst>
              <a:ext uri="{FF2B5EF4-FFF2-40B4-BE49-F238E27FC236}">
                <a16:creationId xmlns:a16="http://schemas.microsoft.com/office/drawing/2014/main" id="{9FBB6669-0D7A-FA43-9EF9-9CFC2A2DC10D}"/>
              </a:ext>
            </a:extLst>
          </p:cNvPr>
          <p:cNvSpPr>
            <a:spLocks noChangeShapeType="1"/>
          </p:cNvSpPr>
          <p:nvPr/>
        </p:nvSpPr>
        <p:spPr bwMode="auto">
          <a:xfrm>
            <a:off x="3657600" y="3358896"/>
            <a:ext cx="2223247" cy="0"/>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63" name="Line 16">
            <a:extLst>
              <a:ext uri="{FF2B5EF4-FFF2-40B4-BE49-F238E27FC236}">
                <a16:creationId xmlns:a16="http://schemas.microsoft.com/office/drawing/2014/main" id="{DF77500A-F96D-DA54-B071-B57E76C6B070}"/>
              </a:ext>
            </a:extLst>
          </p:cNvPr>
          <p:cNvSpPr>
            <a:spLocks noChangeShapeType="1"/>
          </p:cNvSpPr>
          <p:nvPr/>
        </p:nvSpPr>
        <p:spPr bwMode="auto">
          <a:xfrm>
            <a:off x="5880847" y="3358896"/>
            <a:ext cx="2151529" cy="0"/>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64" name="Line 17">
            <a:extLst>
              <a:ext uri="{FF2B5EF4-FFF2-40B4-BE49-F238E27FC236}">
                <a16:creationId xmlns:a16="http://schemas.microsoft.com/office/drawing/2014/main" id="{B5CDB325-EB6B-1EA9-587F-137A7EB50608}"/>
              </a:ext>
            </a:extLst>
          </p:cNvPr>
          <p:cNvSpPr>
            <a:spLocks noChangeShapeType="1"/>
          </p:cNvSpPr>
          <p:nvPr/>
        </p:nvSpPr>
        <p:spPr bwMode="auto">
          <a:xfrm>
            <a:off x="5880847" y="3358896"/>
            <a:ext cx="2294965" cy="1075765"/>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65" name="Line 18">
            <a:extLst>
              <a:ext uri="{FF2B5EF4-FFF2-40B4-BE49-F238E27FC236}">
                <a16:creationId xmlns:a16="http://schemas.microsoft.com/office/drawing/2014/main" id="{FDFB28E5-D22D-EEEF-0E4A-5813D9AB2BA7}"/>
              </a:ext>
            </a:extLst>
          </p:cNvPr>
          <p:cNvSpPr>
            <a:spLocks noChangeShapeType="1"/>
          </p:cNvSpPr>
          <p:nvPr/>
        </p:nvSpPr>
        <p:spPr bwMode="auto">
          <a:xfrm flipV="1">
            <a:off x="5880847" y="3358896"/>
            <a:ext cx="2151529" cy="430306"/>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66" name="Line 19">
            <a:extLst>
              <a:ext uri="{FF2B5EF4-FFF2-40B4-BE49-F238E27FC236}">
                <a16:creationId xmlns:a16="http://schemas.microsoft.com/office/drawing/2014/main" id="{6658D6CB-8CFC-A76E-D5AC-5F0FE4C718B8}"/>
              </a:ext>
            </a:extLst>
          </p:cNvPr>
          <p:cNvSpPr>
            <a:spLocks noChangeShapeType="1"/>
          </p:cNvSpPr>
          <p:nvPr/>
        </p:nvSpPr>
        <p:spPr bwMode="auto">
          <a:xfrm flipV="1">
            <a:off x="2725271" y="3789202"/>
            <a:ext cx="3155576" cy="645459"/>
          </a:xfrm>
          <a:prstGeom prst="line">
            <a:avLst/>
          </a:prstGeom>
          <a:noFill/>
          <a:ln w="26894">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67" name="Line 20">
            <a:extLst>
              <a:ext uri="{FF2B5EF4-FFF2-40B4-BE49-F238E27FC236}">
                <a16:creationId xmlns:a16="http://schemas.microsoft.com/office/drawing/2014/main" id="{23B7FF56-4570-3232-994A-2F499B93FA8D}"/>
              </a:ext>
            </a:extLst>
          </p:cNvPr>
          <p:cNvSpPr>
            <a:spLocks noChangeShapeType="1"/>
          </p:cNvSpPr>
          <p:nvPr/>
        </p:nvSpPr>
        <p:spPr bwMode="auto">
          <a:xfrm>
            <a:off x="5880847" y="3789202"/>
            <a:ext cx="1792941"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68" name="Line 21">
            <a:extLst>
              <a:ext uri="{FF2B5EF4-FFF2-40B4-BE49-F238E27FC236}">
                <a16:creationId xmlns:a16="http://schemas.microsoft.com/office/drawing/2014/main" id="{A76FB990-D506-356E-FE7D-72D067136E30}"/>
              </a:ext>
            </a:extLst>
          </p:cNvPr>
          <p:cNvSpPr>
            <a:spLocks noChangeShapeType="1"/>
          </p:cNvSpPr>
          <p:nvPr/>
        </p:nvSpPr>
        <p:spPr bwMode="auto">
          <a:xfrm flipV="1">
            <a:off x="4518212" y="3358896"/>
            <a:ext cx="3514165" cy="114748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69" name="Line 22">
            <a:extLst>
              <a:ext uri="{FF2B5EF4-FFF2-40B4-BE49-F238E27FC236}">
                <a16:creationId xmlns:a16="http://schemas.microsoft.com/office/drawing/2014/main" id="{257E589C-36B2-D050-7C42-D5F9892C7BE1}"/>
              </a:ext>
            </a:extLst>
          </p:cNvPr>
          <p:cNvSpPr>
            <a:spLocks noChangeShapeType="1"/>
          </p:cNvSpPr>
          <p:nvPr/>
        </p:nvSpPr>
        <p:spPr bwMode="auto">
          <a:xfrm>
            <a:off x="6741459" y="3789202"/>
            <a:ext cx="0" cy="286871"/>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49170" name="Text Box 23">
            <a:extLst>
              <a:ext uri="{FF2B5EF4-FFF2-40B4-BE49-F238E27FC236}">
                <a16:creationId xmlns:a16="http://schemas.microsoft.com/office/drawing/2014/main" id="{2D906636-E4FC-8F5D-E71C-4F1BC120BAE1}"/>
              </a:ext>
            </a:extLst>
          </p:cNvPr>
          <p:cNvSpPr txBox="1">
            <a:spLocks noChangeArrowheads="1"/>
          </p:cNvSpPr>
          <p:nvPr/>
        </p:nvSpPr>
        <p:spPr bwMode="auto">
          <a:xfrm>
            <a:off x="7732059"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Objekt</a:t>
            </a:r>
          </a:p>
        </p:txBody>
      </p:sp>
      <p:sp>
        <p:nvSpPr>
          <p:cNvPr id="49171" name="Oval 24">
            <a:extLst>
              <a:ext uri="{FF2B5EF4-FFF2-40B4-BE49-F238E27FC236}">
                <a16:creationId xmlns:a16="http://schemas.microsoft.com/office/drawing/2014/main" id="{BD597278-7316-D987-78D9-42FB463B90A0}"/>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9172" name="Oval 25">
            <a:extLst>
              <a:ext uri="{FF2B5EF4-FFF2-40B4-BE49-F238E27FC236}">
                <a16:creationId xmlns:a16="http://schemas.microsoft.com/office/drawing/2014/main" id="{B064419D-6D7F-5F5C-DDFD-A9A6ECDDCEBD}"/>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49173" name="Text Box 26">
            <a:extLst>
              <a:ext uri="{FF2B5EF4-FFF2-40B4-BE49-F238E27FC236}">
                <a16:creationId xmlns:a16="http://schemas.microsoft.com/office/drawing/2014/main" id="{1E036FEE-2333-619A-6629-A3CF0AC8EDEF}"/>
              </a:ext>
            </a:extLst>
          </p:cNvPr>
          <p:cNvSpPr txBox="1">
            <a:spLocks noChangeArrowheads="1"/>
          </p:cNvSpPr>
          <p:nvPr/>
        </p:nvSpPr>
        <p:spPr bwMode="auto">
          <a:xfrm>
            <a:off x="4058024" y="6333685"/>
            <a:ext cx="3909568" cy="197943"/>
          </a:xfrm>
          <a:prstGeom prst="rect">
            <a:avLst/>
          </a:prstGeom>
          <a:solidFill>
            <a:srgbClr val="F3EA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solidFill>
                  <a:srgbClr val="1A5FB4"/>
                </a:solidFill>
              </a:rPr>
              <a:t>Wie verhält es sich mit diesem Objekt und seinem Bild</a:t>
            </a:r>
            <a:r>
              <a:rPr lang="en-US" altLang="en-US" sz="1129" i="1" dirty="0">
                <a:solidFill>
                  <a:srgbClr val="1A5FB4"/>
                </a:solidFill>
              </a:rPr>
              <a:t>?</a:t>
            </a:r>
          </a:p>
        </p:txBody>
      </p:sp>
      <p:sp>
        <p:nvSpPr>
          <p:cNvPr id="49174" name="Text Box 27">
            <a:extLst>
              <a:ext uri="{FF2B5EF4-FFF2-40B4-BE49-F238E27FC236}">
                <a16:creationId xmlns:a16="http://schemas.microsoft.com/office/drawing/2014/main" id="{89BFD1D4-63C6-FE22-37E4-D1D368A3695E}"/>
              </a:ext>
            </a:extLst>
          </p:cNvPr>
          <p:cNvSpPr txBox="1">
            <a:spLocks noChangeArrowheads="1"/>
          </p:cNvSpPr>
          <p:nvPr/>
        </p:nvSpPr>
        <p:spPr bwMode="auto">
          <a:xfrm>
            <a:off x="1936376" y="5035296"/>
            <a:ext cx="33169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Wo </a:t>
            </a:r>
            <a:r>
              <a:rPr lang="en-US" altLang="en-US" sz="1129" i="1" dirty="0" err="1">
                <a:solidFill>
                  <a:srgbClr val="B8C0CA"/>
                </a:solidFill>
              </a:rPr>
              <a:t>befindet</a:t>
            </a:r>
            <a:r>
              <a:rPr lang="en-US" altLang="en-US" sz="1129" i="1" dirty="0">
                <a:solidFill>
                  <a:srgbClr val="B8C0CA"/>
                </a:solidFill>
              </a:rPr>
              <a:t> </a:t>
            </a:r>
            <a:r>
              <a:rPr lang="en-US" altLang="en-US" sz="1129" i="1" dirty="0" err="1">
                <a:solidFill>
                  <a:srgbClr val="B8C0CA"/>
                </a:solidFill>
              </a:rPr>
              <a:t>sich</a:t>
            </a:r>
            <a:r>
              <a:rPr lang="en-US" altLang="en-US" sz="1129" i="1" dirty="0">
                <a:solidFill>
                  <a:srgbClr val="B8C0CA"/>
                </a:solidFill>
              </a:rPr>
              <a:t> das Bild?</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49175" name="Text Box 28">
            <a:extLst>
              <a:ext uri="{FF2B5EF4-FFF2-40B4-BE49-F238E27FC236}">
                <a16:creationId xmlns:a16="http://schemas.microsoft.com/office/drawing/2014/main" id="{32A03A56-B3C2-8141-105C-CE87F987D293}"/>
              </a:ext>
            </a:extLst>
          </p:cNvPr>
          <p:cNvSpPr txBox="1">
            <a:spLocks noChangeArrowheads="1"/>
          </p:cNvSpPr>
          <p:nvPr/>
        </p:nvSpPr>
        <p:spPr bwMode="auto">
          <a:xfrm>
            <a:off x="4876800" y="1173002"/>
            <a:ext cx="2517589" cy="37174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de-DE" altLang="en-US" sz="1129" i="1" dirty="0"/>
              <a:t>Versuchen Sie es nun mit diesem Beispiel</a:t>
            </a:r>
            <a:r>
              <a:rPr lang="en-US" altLang="en-US" sz="1129" i="1" dirty="0"/>
              <a:t>…</a:t>
            </a:r>
          </a:p>
        </p:txBody>
      </p:sp>
      <p:sp>
        <p:nvSpPr>
          <p:cNvPr id="49176" name="Text Box 29">
            <a:extLst>
              <a:ext uri="{FF2B5EF4-FFF2-40B4-BE49-F238E27FC236}">
                <a16:creationId xmlns:a16="http://schemas.microsoft.com/office/drawing/2014/main" id="{56369D97-2E3C-695B-CAFB-042EB7F36802}"/>
              </a:ext>
            </a:extLst>
          </p:cNvPr>
          <p:cNvSpPr txBox="1">
            <a:spLocks noChangeArrowheads="1"/>
          </p:cNvSpPr>
          <p:nvPr/>
        </p:nvSpPr>
        <p:spPr bwMode="auto">
          <a:xfrm>
            <a:off x="6938682" y="1999249"/>
            <a:ext cx="3316941" cy="785906"/>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Bild und seine Strahlen </a:t>
            </a:r>
          </a:p>
          <a:p>
            <a:pPr eaLnBrk="1" hangingPunct="1">
              <a:lnSpc>
                <a:spcPct val="90000"/>
              </a:lnSpc>
              <a:spcBef>
                <a:spcPct val="0"/>
              </a:spcBef>
              <a:buClrTx/>
              <a:buSzTx/>
              <a:buFontTx/>
              <a:buNone/>
            </a:pPr>
            <a:r>
              <a:rPr lang="en-US" altLang="en-US" sz="1129">
                <a:solidFill>
                  <a:srgbClr val="1A5FB4"/>
                </a:solidFill>
              </a:rPr>
              <a:t>befinden sich auf </a:t>
            </a:r>
            <a:r>
              <a:rPr lang="en-US" altLang="en-US" sz="1129" b="1" i="1">
                <a:solidFill>
                  <a:srgbClr val="1A5FB4"/>
                </a:solidFill>
              </a:rPr>
              <a:t>derselben </a:t>
            </a:r>
            <a:r>
              <a:rPr lang="en-US" altLang="en-US" sz="1129">
                <a:solidFill>
                  <a:srgbClr val="1A5FB4"/>
                </a:solidFill>
              </a:rPr>
              <a:t>Seite der Linse,</a:t>
            </a:r>
          </a:p>
          <a:p>
            <a:pPr eaLnBrk="1" hangingPunct="1">
              <a:lnSpc>
                <a:spcPct val="90000"/>
              </a:lnSpc>
              <a:spcBef>
                <a:spcPct val="0"/>
              </a:spcBef>
              <a:buClrTx/>
              <a:buSzTx/>
              <a:buFontTx/>
              <a:buNone/>
            </a:pPr>
            <a:r>
              <a:rPr lang="en-US" altLang="en-US" sz="1129">
                <a:solidFill>
                  <a:srgbClr val="1A5FB4"/>
                </a:solidFill>
              </a:rPr>
              <a:t>daher ist das Bild </a:t>
            </a:r>
            <a:r>
              <a:rPr lang="en-US" altLang="en-US" sz="1129" b="1" i="1">
                <a:solidFill>
                  <a:srgbClr val="1A5FB4"/>
                </a:solidFill>
              </a:rPr>
              <a:t>reell</a:t>
            </a:r>
          </a:p>
        </p:txBody>
      </p:sp>
      <p:sp>
        <p:nvSpPr>
          <p:cNvPr id="49177" name="Text Box 30">
            <a:extLst>
              <a:ext uri="{FF2B5EF4-FFF2-40B4-BE49-F238E27FC236}">
                <a16:creationId xmlns:a16="http://schemas.microsoft.com/office/drawing/2014/main" id="{4CD2D160-F136-7001-84ED-EA19626CABEB}"/>
              </a:ext>
            </a:extLst>
          </p:cNvPr>
          <p:cNvSpPr txBox="1">
            <a:spLocks noChangeArrowheads="1"/>
          </p:cNvSpPr>
          <p:nvPr/>
        </p:nvSpPr>
        <p:spPr bwMode="auto">
          <a:xfrm>
            <a:off x="6454588" y="407607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49178" name="ZZ_Kopfleiste">
            <a:extLst>
              <a:ext uri="{FF2B5EF4-FFF2-40B4-BE49-F238E27FC236}">
                <a16:creationId xmlns:a16="http://schemas.microsoft.com/office/drawing/2014/main" id="{7B9D28BE-80B8-8AB1-5EDB-B3D2B133F168}"/>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49179" name="Slide Number Placeholder 1">
            <a:extLst>
              <a:ext uri="{FF2B5EF4-FFF2-40B4-BE49-F238E27FC236}">
                <a16:creationId xmlns:a16="http://schemas.microsoft.com/office/drawing/2014/main" id="{63F14A84-0AFE-B16B-1183-6A6F1C8465C1}"/>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44</a:t>
            </a:fld>
            <a:endParaRPr lang="de-DE" sz="800">
              <a:latin typeface="Segoe UI"/>
            </a:endParaRPr>
          </a:p>
        </p:txBody>
      </p:sp>
      <p:cxnSp>
        <p:nvCxnSpPr>
          <p:cNvPr id="49185" name="ZZ_Fusszeile_Linie"/>
          <p:cNvCxnSpPr/>
          <p:nvPr/>
        </p:nvCxnSpPr>
        <p:spPr>
          <a:xfrm>
            <a:off x="274320" y="6565392"/>
            <a:ext cx="11643360" cy="0"/>
          </a:xfrm>
          <a:prstGeom prst="line">
            <a:avLst/>
          </a:prstGeom>
          <a:ln w="6350">
            <a:solidFill>
              <a:srgbClr val="D7DBE0"/>
            </a:solidFill>
          </a:ln>
        </p:spPr>
      </p:cxnSp>
      <p:sp>
        <p:nvSpPr>
          <p:cNvPr id="4918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Line 3">
            <a:extLst>
              <a:ext uri="{FF2B5EF4-FFF2-40B4-BE49-F238E27FC236}">
                <a16:creationId xmlns:a16="http://schemas.microsoft.com/office/drawing/2014/main" id="{39BA20B7-D012-107B-19DA-1FFFD7A2E3B4}"/>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0180" name="Oval 4">
            <a:extLst>
              <a:ext uri="{FF2B5EF4-FFF2-40B4-BE49-F238E27FC236}">
                <a16:creationId xmlns:a16="http://schemas.microsoft.com/office/drawing/2014/main" id="{14C87B64-D455-CD2A-4070-73FF1D5967DC}"/>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0181" name="Text Box 5">
            <a:extLst>
              <a:ext uri="{FF2B5EF4-FFF2-40B4-BE49-F238E27FC236}">
                <a16:creationId xmlns:a16="http://schemas.microsoft.com/office/drawing/2014/main" id="{1FE79841-CCD0-CC1D-5D12-275746C4F899}"/>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grpSp>
        <p:nvGrpSpPr>
          <p:cNvPr id="50182" name="Group 6">
            <a:extLst>
              <a:ext uri="{FF2B5EF4-FFF2-40B4-BE49-F238E27FC236}">
                <a16:creationId xmlns:a16="http://schemas.microsoft.com/office/drawing/2014/main" id="{B5AED2B8-2623-5763-37D8-2140E730454C}"/>
              </a:ext>
            </a:extLst>
          </p:cNvPr>
          <p:cNvGrpSpPr>
            <a:grpSpLocks/>
          </p:cNvGrpSpPr>
          <p:nvPr/>
        </p:nvGrpSpPr>
        <p:grpSpPr bwMode="auto">
          <a:xfrm>
            <a:off x="5665694" y="2283131"/>
            <a:ext cx="358588" cy="3657600"/>
            <a:chOff x="2208" y="2208"/>
            <a:chExt cx="240" cy="2064"/>
          </a:xfrm>
        </p:grpSpPr>
        <p:sp>
          <p:nvSpPr>
            <p:cNvPr id="50196" name="Oval 7">
              <a:extLst>
                <a:ext uri="{FF2B5EF4-FFF2-40B4-BE49-F238E27FC236}">
                  <a16:creationId xmlns:a16="http://schemas.microsoft.com/office/drawing/2014/main" id="{6421E1A2-898E-C3CE-6936-43129DF1349C}"/>
                </a:ext>
              </a:extLst>
            </p:cNvPr>
            <p:cNvSpPr>
              <a:spLocks noChangeArrowheads="1"/>
            </p:cNvSpPr>
            <p:nvPr/>
          </p:nvSpPr>
          <p:spPr bwMode="auto">
            <a:xfrm>
              <a:off x="2256" y="3936"/>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0197" name="Rectangle 8">
              <a:extLst>
                <a:ext uri="{FF2B5EF4-FFF2-40B4-BE49-F238E27FC236}">
                  <a16:creationId xmlns:a16="http://schemas.microsoft.com/office/drawing/2014/main" id="{7414673A-E1A9-8DCE-B16F-5DE7B10973C4}"/>
                </a:ext>
              </a:extLst>
            </p:cNvPr>
            <p:cNvSpPr>
              <a:spLocks noChangeArrowheads="1"/>
            </p:cNvSpPr>
            <p:nvPr/>
          </p:nvSpPr>
          <p:spPr bwMode="auto">
            <a:xfrm>
              <a:off x="2208" y="4032"/>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0198" name="Oval 9">
              <a:extLst>
                <a:ext uri="{FF2B5EF4-FFF2-40B4-BE49-F238E27FC236}">
                  <a16:creationId xmlns:a16="http://schemas.microsoft.com/office/drawing/2014/main" id="{663528B3-A188-7A07-4A94-57AF7EBD80A6}"/>
                </a:ext>
              </a:extLst>
            </p:cNvPr>
            <p:cNvSpPr>
              <a:spLocks noChangeArrowheads="1"/>
            </p:cNvSpPr>
            <p:nvPr/>
          </p:nvSpPr>
          <p:spPr bwMode="auto">
            <a:xfrm>
              <a:off x="2256" y="2352"/>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0199" name="Rectangle 10">
              <a:extLst>
                <a:ext uri="{FF2B5EF4-FFF2-40B4-BE49-F238E27FC236}">
                  <a16:creationId xmlns:a16="http://schemas.microsoft.com/office/drawing/2014/main" id="{C24A116C-3FA5-41C9-6216-7320E1F8FD22}"/>
                </a:ext>
              </a:extLst>
            </p:cNvPr>
            <p:cNvSpPr>
              <a:spLocks noChangeArrowheads="1"/>
            </p:cNvSpPr>
            <p:nvPr/>
          </p:nvSpPr>
          <p:spPr bwMode="auto">
            <a:xfrm>
              <a:off x="2208" y="2208"/>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0200" name="Line 11">
              <a:extLst>
                <a:ext uri="{FF2B5EF4-FFF2-40B4-BE49-F238E27FC236}">
                  <a16:creationId xmlns:a16="http://schemas.microsoft.com/office/drawing/2014/main" id="{0F9D676C-AE9D-0FE2-5135-D3E5D0708964}"/>
                </a:ext>
              </a:extLst>
            </p:cNvPr>
            <p:cNvSpPr>
              <a:spLocks noChangeShapeType="1"/>
            </p:cNvSpPr>
            <p:nvPr/>
          </p:nvSpPr>
          <p:spPr bwMode="auto">
            <a:xfrm>
              <a:off x="2352" y="2544"/>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0183" name="Text Box 12">
            <a:extLst>
              <a:ext uri="{FF2B5EF4-FFF2-40B4-BE49-F238E27FC236}">
                <a16:creationId xmlns:a16="http://schemas.microsoft.com/office/drawing/2014/main" id="{5EEAFF4C-85BE-8FF9-1B58-82A2DD9A543D}"/>
              </a:ext>
            </a:extLst>
          </p:cNvPr>
          <p:cNvSpPr txBox="1">
            <a:spLocks noChangeArrowheads="1"/>
          </p:cNvSpPr>
          <p:nvPr/>
        </p:nvSpPr>
        <p:spPr bwMode="auto">
          <a:xfrm>
            <a:off x="5020235" y="2211414"/>
            <a:ext cx="16793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Minus</a:t>
            </a:r>
            <a:r>
              <a:rPr lang="en-US" altLang="en-US" sz="1129"/>
              <a:t>lin</a:t>
            </a:r>
            <a:r>
              <a:rPr lang="en-US" altLang="en-US" sz="1129" i="1"/>
              <a:t>se</a:t>
            </a:r>
          </a:p>
        </p:txBody>
      </p:sp>
      <p:sp>
        <p:nvSpPr>
          <p:cNvPr id="50184" name="Oval 13">
            <a:extLst>
              <a:ext uri="{FF2B5EF4-FFF2-40B4-BE49-F238E27FC236}">
                <a16:creationId xmlns:a16="http://schemas.microsoft.com/office/drawing/2014/main" id="{6998E221-387F-770B-8C41-5F3E3EDC56D6}"/>
              </a:ext>
            </a:extLst>
          </p:cNvPr>
          <p:cNvSpPr>
            <a:spLocks noChangeArrowheads="1"/>
          </p:cNvSpPr>
          <p:nvPr/>
        </p:nvSpPr>
        <p:spPr bwMode="auto">
          <a:xfrm>
            <a:off x="4446494"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0185" name="Oval 14">
            <a:extLst>
              <a:ext uri="{FF2B5EF4-FFF2-40B4-BE49-F238E27FC236}">
                <a16:creationId xmlns:a16="http://schemas.microsoft.com/office/drawing/2014/main" id="{314CDAE5-9285-D228-A80D-27BC13B122A4}"/>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0186" name="Text Box 15">
            <a:extLst>
              <a:ext uri="{FF2B5EF4-FFF2-40B4-BE49-F238E27FC236}">
                <a16:creationId xmlns:a16="http://schemas.microsoft.com/office/drawing/2014/main" id="{7994E016-BE09-1C70-A112-A71A763BBEC0}"/>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1" baseline="-25000">
                <a:solidFill>
                  <a:srgbClr val="1A5FB4"/>
                </a:solidFill>
              </a:rPr>
              <a:t>2</a:t>
            </a:r>
            <a:endParaRPr lang="en-US" altLang="en-US" sz="1694" b="1">
              <a:solidFill>
                <a:srgbClr val="1A5FB4"/>
              </a:solidFill>
            </a:endParaRPr>
          </a:p>
        </p:txBody>
      </p:sp>
      <p:sp>
        <p:nvSpPr>
          <p:cNvPr id="50187" name="Text Box 16">
            <a:extLst>
              <a:ext uri="{FF2B5EF4-FFF2-40B4-BE49-F238E27FC236}">
                <a16:creationId xmlns:a16="http://schemas.microsoft.com/office/drawing/2014/main" id="{36A03E0B-BA1A-EC24-76EB-6B36D90E711B}"/>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1" baseline="-25000">
                <a:solidFill>
                  <a:srgbClr val="1A5FB4"/>
                </a:solidFill>
              </a:rPr>
              <a:t>1</a:t>
            </a:r>
            <a:endParaRPr lang="en-US" altLang="en-US" sz="1694" b="1">
              <a:solidFill>
                <a:srgbClr val="1A5FB4"/>
              </a:solidFill>
            </a:endParaRPr>
          </a:p>
        </p:txBody>
      </p:sp>
      <p:sp>
        <p:nvSpPr>
          <p:cNvPr id="50188" name="Line 17">
            <a:extLst>
              <a:ext uri="{FF2B5EF4-FFF2-40B4-BE49-F238E27FC236}">
                <a16:creationId xmlns:a16="http://schemas.microsoft.com/office/drawing/2014/main" id="{21E4A44B-9641-63E9-0F0B-529544C5F5BD}"/>
              </a:ext>
            </a:extLst>
          </p:cNvPr>
          <p:cNvSpPr>
            <a:spLocks noChangeShapeType="1"/>
          </p:cNvSpPr>
          <p:nvPr/>
        </p:nvSpPr>
        <p:spPr bwMode="auto">
          <a:xfrm>
            <a:off x="3944471"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0189" name="AutoShape 18">
            <a:extLst>
              <a:ext uri="{FF2B5EF4-FFF2-40B4-BE49-F238E27FC236}">
                <a16:creationId xmlns:a16="http://schemas.microsoft.com/office/drawing/2014/main" id="{4355AF3C-5E7A-F54D-C58F-9E2C1D867BC9}"/>
              </a:ext>
            </a:extLst>
          </p:cNvPr>
          <p:cNvSpPr>
            <a:spLocks noChangeArrowheads="1"/>
          </p:cNvSpPr>
          <p:nvPr/>
        </p:nvSpPr>
        <p:spPr bwMode="auto">
          <a:xfrm>
            <a:off x="5665694" y="1565955"/>
            <a:ext cx="358588" cy="717176"/>
          </a:xfrm>
          <a:prstGeom prst="downArrow">
            <a:avLst>
              <a:gd name="adj1" fmla="val 50000"/>
              <a:gd name="adj2" fmla="val 50000"/>
            </a:avLst>
          </a:prstGeom>
          <a:solidFill>
            <a:srgbClr val="DCEEFB"/>
          </a:solidFill>
          <a:ln w="896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0190" name="Text Box 19">
            <a:extLst>
              <a:ext uri="{FF2B5EF4-FFF2-40B4-BE49-F238E27FC236}">
                <a16:creationId xmlns:a16="http://schemas.microsoft.com/office/drawing/2014/main" id="{3325E99B-D622-8415-1321-DE6FAFA0ECC0}"/>
              </a:ext>
            </a:extLst>
          </p:cNvPr>
          <p:cNvSpPr txBox="1">
            <a:spLocks noChangeArrowheads="1"/>
          </p:cNvSpPr>
          <p:nvPr/>
        </p:nvSpPr>
        <p:spPr bwMode="auto">
          <a:xfrm>
            <a:off x="3644153"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50191" name="Text Box 20">
            <a:extLst>
              <a:ext uri="{FF2B5EF4-FFF2-40B4-BE49-F238E27FC236}">
                <a16:creationId xmlns:a16="http://schemas.microsoft.com/office/drawing/2014/main" id="{63D3C65D-2857-E0EF-52D1-D78D270009C3}"/>
              </a:ext>
            </a:extLst>
          </p:cNvPr>
          <p:cNvSpPr txBox="1">
            <a:spLocks noChangeArrowheads="1"/>
          </p:cNvSpPr>
          <p:nvPr/>
        </p:nvSpPr>
        <p:spPr bwMode="auto">
          <a:xfrm>
            <a:off x="4805082" y="1063931"/>
            <a:ext cx="2390588" cy="430306"/>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Hinweis: Minuslinse!</a:t>
            </a:r>
          </a:p>
        </p:txBody>
      </p:sp>
      <p:sp>
        <p:nvSpPr>
          <p:cNvPr id="50192" name="Line 21">
            <a:extLst>
              <a:ext uri="{FF2B5EF4-FFF2-40B4-BE49-F238E27FC236}">
                <a16:creationId xmlns:a16="http://schemas.microsoft.com/office/drawing/2014/main" id="{DAB92C8D-CFFC-9ACE-865E-5CA699896196}"/>
              </a:ext>
            </a:extLst>
          </p:cNvPr>
          <p:cNvSpPr>
            <a:spLocks noChangeShapeType="1"/>
          </p:cNvSpPr>
          <p:nvPr/>
        </p:nvSpPr>
        <p:spPr bwMode="auto">
          <a:xfrm flipH="1" flipV="1">
            <a:off x="4733365" y="4434661"/>
            <a:ext cx="1147482" cy="1577788"/>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0193" name="Line 22">
            <a:extLst>
              <a:ext uri="{FF2B5EF4-FFF2-40B4-BE49-F238E27FC236}">
                <a16:creationId xmlns:a16="http://schemas.microsoft.com/office/drawing/2014/main" id="{2A3841BC-1582-E71C-127C-709509AA6CA6}"/>
              </a:ext>
            </a:extLst>
          </p:cNvPr>
          <p:cNvSpPr>
            <a:spLocks noChangeShapeType="1"/>
          </p:cNvSpPr>
          <p:nvPr/>
        </p:nvSpPr>
        <p:spPr bwMode="auto">
          <a:xfrm flipV="1">
            <a:off x="5880847" y="4362943"/>
            <a:ext cx="1721224" cy="1649506"/>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0194" name="Text Box 23">
            <a:extLst>
              <a:ext uri="{FF2B5EF4-FFF2-40B4-BE49-F238E27FC236}">
                <a16:creationId xmlns:a16="http://schemas.microsoft.com/office/drawing/2014/main" id="{E940D1BC-925A-E0A7-5573-C1990604868C}"/>
              </a:ext>
            </a:extLst>
          </p:cNvPr>
          <p:cNvSpPr txBox="1">
            <a:spLocks noChangeArrowheads="1"/>
          </p:cNvSpPr>
          <p:nvPr/>
        </p:nvSpPr>
        <p:spPr bwMode="auto">
          <a:xfrm>
            <a:off x="3442447" y="6012449"/>
            <a:ext cx="5078087" cy="286871"/>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Da es sich um eine Minuslinse handelt, haben die Brennpunkte </a:t>
            </a:r>
            <a:r>
              <a:rPr lang="en-US" altLang="en-US" sz="1129" b="1" i="1">
                <a:solidFill>
                  <a:srgbClr val="1A5FB4"/>
                </a:solidFill>
              </a:rPr>
              <a:t>die Seite gewechselt</a:t>
            </a:r>
          </a:p>
        </p:txBody>
      </p:sp>
      <p:sp>
        <p:nvSpPr>
          <p:cNvPr id="50178" name="ZZ_Kopfleiste">
            <a:extLst>
              <a:ext uri="{FF2B5EF4-FFF2-40B4-BE49-F238E27FC236}">
                <a16:creationId xmlns:a16="http://schemas.microsoft.com/office/drawing/2014/main" id="{4E2FAA4F-235D-D395-FA76-3474BC19EE13}"/>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0195" name="Slide Number Placeholder 1">
            <a:extLst>
              <a:ext uri="{FF2B5EF4-FFF2-40B4-BE49-F238E27FC236}">
                <a16:creationId xmlns:a16="http://schemas.microsoft.com/office/drawing/2014/main" id="{6127EA96-4635-6926-0298-7CA9E0939545}"/>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45</a:t>
            </a:fld>
            <a:endParaRPr lang="de-DE" sz="800">
              <a:latin typeface="Segoe UI"/>
            </a:endParaRPr>
          </a:p>
        </p:txBody>
      </p:sp>
      <p:cxnSp>
        <p:nvCxnSpPr>
          <p:cNvPr id="50201" name="ZZ_Fusszeile_Linie"/>
          <p:cNvCxnSpPr/>
          <p:nvPr/>
        </p:nvCxnSpPr>
        <p:spPr>
          <a:xfrm>
            <a:off x="274320" y="6565392"/>
            <a:ext cx="11643360" cy="0"/>
          </a:xfrm>
          <a:prstGeom prst="line">
            <a:avLst/>
          </a:prstGeom>
          <a:ln w="6350">
            <a:solidFill>
              <a:srgbClr val="D7DBE0"/>
            </a:solidFill>
          </a:ln>
        </p:spPr>
      </p:cxnSp>
      <p:sp>
        <p:nvSpPr>
          <p:cNvPr id="5020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Line 2">
            <a:extLst>
              <a:ext uri="{FF2B5EF4-FFF2-40B4-BE49-F238E27FC236}">
                <a16:creationId xmlns:a16="http://schemas.microsoft.com/office/drawing/2014/main" id="{FE856797-C2EE-C94F-2810-DB775DA4FF9D}"/>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1203" name="Oval 3">
            <a:extLst>
              <a:ext uri="{FF2B5EF4-FFF2-40B4-BE49-F238E27FC236}">
                <a16:creationId xmlns:a16="http://schemas.microsoft.com/office/drawing/2014/main" id="{AB4E852A-BDE6-E709-5133-4465F93BA452}"/>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04" name="Text Box 4">
            <a:extLst>
              <a:ext uri="{FF2B5EF4-FFF2-40B4-BE49-F238E27FC236}">
                <a16:creationId xmlns:a16="http://schemas.microsoft.com/office/drawing/2014/main" id="{C957AB9A-2BF5-27C2-60E7-8EF1ADDCCAE9}"/>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grpSp>
        <p:nvGrpSpPr>
          <p:cNvPr id="51205" name="Group 5">
            <a:extLst>
              <a:ext uri="{FF2B5EF4-FFF2-40B4-BE49-F238E27FC236}">
                <a16:creationId xmlns:a16="http://schemas.microsoft.com/office/drawing/2014/main" id="{36ABB226-6E0C-FDA8-27CB-13FD9FD20EA8}"/>
              </a:ext>
            </a:extLst>
          </p:cNvPr>
          <p:cNvGrpSpPr>
            <a:grpSpLocks/>
          </p:cNvGrpSpPr>
          <p:nvPr/>
        </p:nvGrpSpPr>
        <p:grpSpPr bwMode="auto">
          <a:xfrm>
            <a:off x="5665694" y="2283131"/>
            <a:ext cx="358588" cy="3657600"/>
            <a:chOff x="2208" y="2208"/>
            <a:chExt cx="240" cy="2064"/>
          </a:xfrm>
        </p:grpSpPr>
        <p:sp>
          <p:nvSpPr>
            <p:cNvPr id="51219" name="Oval 6">
              <a:extLst>
                <a:ext uri="{FF2B5EF4-FFF2-40B4-BE49-F238E27FC236}">
                  <a16:creationId xmlns:a16="http://schemas.microsoft.com/office/drawing/2014/main" id="{8A651432-94FB-046F-132E-F07B8974D7D2}"/>
                </a:ext>
              </a:extLst>
            </p:cNvPr>
            <p:cNvSpPr>
              <a:spLocks noChangeArrowheads="1"/>
            </p:cNvSpPr>
            <p:nvPr/>
          </p:nvSpPr>
          <p:spPr bwMode="auto">
            <a:xfrm>
              <a:off x="2256" y="3936"/>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20" name="Rectangle 7">
              <a:extLst>
                <a:ext uri="{FF2B5EF4-FFF2-40B4-BE49-F238E27FC236}">
                  <a16:creationId xmlns:a16="http://schemas.microsoft.com/office/drawing/2014/main" id="{FF503FDB-AEF2-D832-B956-356562D67182}"/>
                </a:ext>
              </a:extLst>
            </p:cNvPr>
            <p:cNvSpPr>
              <a:spLocks noChangeArrowheads="1"/>
            </p:cNvSpPr>
            <p:nvPr/>
          </p:nvSpPr>
          <p:spPr bwMode="auto">
            <a:xfrm>
              <a:off x="2208" y="4032"/>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21" name="Oval 8">
              <a:extLst>
                <a:ext uri="{FF2B5EF4-FFF2-40B4-BE49-F238E27FC236}">
                  <a16:creationId xmlns:a16="http://schemas.microsoft.com/office/drawing/2014/main" id="{735CA46F-CF67-7B05-55E6-A961168D901F}"/>
                </a:ext>
              </a:extLst>
            </p:cNvPr>
            <p:cNvSpPr>
              <a:spLocks noChangeArrowheads="1"/>
            </p:cNvSpPr>
            <p:nvPr/>
          </p:nvSpPr>
          <p:spPr bwMode="auto">
            <a:xfrm>
              <a:off x="2256" y="2352"/>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22" name="Rectangle 9">
              <a:extLst>
                <a:ext uri="{FF2B5EF4-FFF2-40B4-BE49-F238E27FC236}">
                  <a16:creationId xmlns:a16="http://schemas.microsoft.com/office/drawing/2014/main" id="{024A1425-11B7-531D-F2E3-7190E3557885}"/>
                </a:ext>
              </a:extLst>
            </p:cNvPr>
            <p:cNvSpPr>
              <a:spLocks noChangeArrowheads="1"/>
            </p:cNvSpPr>
            <p:nvPr/>
          </p:nvSpPr>
          <p:spPr bwMode="auto">
            <a:xfrm>
              <a:off x="2208" y="2208"/>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23" name="Line 10">
              <a:extLst>
                <a:ext uri="{FF2B5EF4-FFF2-40B4-BE49-F238E27FC236}">
                  <a16:creationId xmlns:a16="http://schemas.microsoft.com/office/drawing/2014/main" id="{43BD48C3-5D6A-7F9A-C08D-192CA8659961}"/>
                </a:ext>
              </a:extLst>
            </p:cNvPr>
            <p:cNvSpPr>
              <a:spLocks noChangeShapeType="1"/>
            </p:cNvSpPr>
            <p:nvPr/>
          </p:nvSpPr>
          <p:spPr bwMode="auto">
            <a:xfrm>
              <a:off x="2352" y="2544"/>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1206" name="Text Box 11">
            <a:extLst>
              <a:ext uri="{FF2B5EF4-FFF2-40B4-BE49-F238E27FC236}">
                <a16:creationId xmlns:a16="http://schemas.microsoft.com/office/drawing/2014/main" id="{4FD5AD93-AC07-C510-B6A9-BA1A8D44B529}"/>
              </a:ext>
            </a:extLst>
          </p:cNvPr>
          <p:cNvSpPr txBox="1">
            <a:spLocks noChangeArrowheads="1"/>
          </p:cNvSpPr>
          <p:nvPr/>
        </p:nvSpPr>
        <p:spPr bwMode="auto">
          <a:xfrm>
            <a:off x="5020235" y="2211414"/>
            <a:ext cx="16793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Minus</a:t>
            </a:r>
            <a:r>
              <a:rPr lang="en-US" altLang="en-US" sz="1129"/>
              <a:t>-Linse</a:t>
            </a:r>
          </a:p>
        </p:txBody>
      </p:sp>
      <p:sp>
        <p:nvSpPr>
          <p:cNvPr id="51207" name="Oval 12">
            <a:extLst>
              <a:ext uri="{FF2B5EF4-FFF2-40B4-BE49-F238E27FC236}">
                <a16:creationId xmlns:a16="http://schemas.microsoft.com/office/drawing/2014/main" id="{42FA7ABD-1E6D-C178-3976-AE859C1C5EE6}"/>
              </a:ext>
            </a:extLst>
          </p:cNvPr>
          <p:cNvSpPr>
            <a:spLocks noChangeArrowheads="1"/>
          </p:cNvSpPr>
          <p:nvPr/>
        </p:nvSpPr>
        <p:spPr bwMode="auto">
          <a:xfrm>
            <a:off x="4446494"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08" name="Oval 13">
            <a:extLst>
              <a:ext uri="{FF2B5EF4-FFF2-40B4-BE49-F238E27FC236}">
                <a16:creationId xmlns:a16="http://schemas.microsoft.com/office/drawing/2014/main" id="{ACEDE698-B40C-0298-C9B6-566A44FCA6C7}"/>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09" name="Text Box 14">
            <a:extLst>
              <a:ext uri="{FF2B5EF4-FFF2-40B4-BE49-F238E27FC236}">
                <a16:creationId xmlns:a16="http://schemas.microsoft.com/office/drawing/2014/main" id="{98FD1D83-2638-61C7-4311-CD5736095C46}"/>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1210" name="Text Box 15">
            <a:extLst>
              <a:ext uri="{FF2B5EF4-FFF2-40B4-BE49-F238E27FC236}">
                <a16:creationId xmlns:a16="http://schemas.microsoft.com/office/drawing/2014/main" id="{D0111179-50D9-4D82-8D1C-BC76DFBC76BA}"/>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1211" name="Line 16">
            <a:extLst>
              <a:ext uri="{FF2B5EF4-FFF2-40B4-BE49-F238E27FC236}">
                <a16:creationId xmlns:a16="http://schemas.microsoft.com/office/drawing/2014/main" id="{0418E0B5-34F7-FC6D-CBE6-0E40CBB49895}"/>
              </a:ext>
            </a:extLst>
          </p:cNvPr>
          <p:cNvSpPr>
            <a:spLocks noChangeShapeType="1"/>
          </p:cNvSpPr>
          <p:nvPr/>
        </p:nvSpPr>
        <p:spPr bwMode="auto">
          <a:xfrm>
            <a:off x="3944471"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1212" name="Line 17">
            <a:extLst>
              <a:ext uri="{FF2B5EF4-FFF2-40B4-BE49-F238E27FC236}">
                <a16:creationId xmlns:a16="http://schemas.microsoft.com/office/drawing/2014/main" id="{4B5EEF63-5A96-AD12-6D40-2CC1AD24C9F2}"/>
              </a:ext>
            </a:extLst>
          </p:cNvPr>
          <p:cNvSpPr>
            <a:spLocks noChangeShapeType="1"/>
          </p:cNvSpPr>
          <p:nvPr/>
        </p:nvSpPr>
        <p:spPr bwMode="auto">
          <a:xfrm>
            <a:off x="3944471" y="3358896"/>
            <a:ext cx="3944471" cy="1434353"/>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1213" name="Text Box 18">
            <a:extLst>
              <a:ext uri="{FF2B5EF4-FFF2-40B4-BE49-F238E27FC236}">
                <a16:creationId xmlns:a16="http://schemas.microsoft.com/office/drawing/2014/main" id="{99939A20-0925-A703-64CE-43E6A86B4E0C}"/>
              </a:ext>
            </a:extLst>
          </p:cNvPr>
          <p:cNvSpPr txBox="1">
            <a:spLocks noChangeArrowheads="1"/>
          </p:cNvSpPr>
          <p:nvPr/>
        </p:nvSpPr>
        <p:spPr bwMode="auto">
          <a:xfrm>
            <a:off x="3644153"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51214" name="Oval 19">
            <a:extLst>
              <a:ext uri="{FF2B5EF4-FFF2-40B4-BE49-F238E27FC236}">
                <a16:creationId xmlns:a16="http://schemas.microsoft.com/office/drawing/2014/main" id="{F0FF8C71-5B12-42E9-2F65-065372383384}"/>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1215" name="Text Box 20">
            <a:extLst>
              <a:ext uri="{FF2B5EF4-FFF2-40B4-BE49-F238E27FC236}">
                <a16:creationId xmlns:a16="http://schemas.microsoft.com/office/drawing/2014/main" id="{4D5E4975-7BD7-E8E9-398A-6CAD0039F75B}"/>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befindet sich das Bild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51216" name="Text Box 21">
            <a:extLst>
              <a:ext uri="{FF2B5EF4-FFF2-40B4-BE49-F238E27FC236}">
                <a16:creationId xmlns:a16="http://schemas.microsoft.com/office/drawing/2014/main" id="{F0CF3CB3-FA13-6B40-BECC-610CEBFA2952}"/>
              </a:ext>
            </a:extLst>
          </p:cNvPr>
          <p:cNvSpPr txBox="1">
            <a:spLocks noChangeArrowheads="1"/>
          </p:cNvSpPr>
          <p:nvPr/>
        </p:nvSpPr>
        <p:spPr bwMode="auto">
          <a:xfrm>
            <a:off x="7584141" y="2641720"/>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E2F6E6"/>
                </a:solidFill>
              </a:rPr>
              <a:t>Strahl durch den sekundären Brennpunkt</a:t>
            </a:r>
            <a:endParaRPr lang="en-US" altLang="en-US" sz="1129" dirty="0">
              <a:solidFill>
                <a:srgbClr val="E2F6E6"/>
              </a:solidFill>
            </a:endParaRPr>
          </a:p>
          <a:p>
            <a:pPr eaLnBrk="1" hangingPunct="1">
              <a:lnSpc>
                <a:spcPct val="90000"/>
              </a:lnSpc>
              <a:spcBef>
                <a:spcPct val="0"/>
              </a:spcBef>
              <a:buClrTx/>
              <a:buSzTx/>
              <a:buFontTx/>
              <a:buNone/>
            </a:pPr>
            <a:r>
              <a:rPr lang="de-DE" altLang="en-US" sz="1129" dirty="0">
                <a:solidFill>
                  <a:srgbClr val="E2F6E6"/>
                </a:solidFill>
              </a:rPr>
              <a:t>Strahl durch den primären Brennpunkt</a:t>
            </a:r>
            <a:endParaRPr lang="en-US" altLang="en-US" sz="1129" dirty="0">
              <a:solidFill>
                <a:srgbClr val="E2F6E6"/>
              </a:solidFill>
            </a:endParaRPr>
          </a:p>
        </p:txBody>
      </p:sp>
      <p:sp>
        <p:nvSpPr>
          <p:cNvPr id="51217" name="ZZ_Kopfleiste">
            <a:extLst>
              <a:ext uri="{FF2B5EF4-FFF2-40B4-BE49-F238E27FC236}">
                <a16:creationId xmlns:a16="http://schemas.microsoft.com/office/drawing/2014/main" id="{36B1FE41-C2C1-FFF6-E9D0-F5161008C6A2}"/>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1218" name="Slide Number Placeholder 1">
            <a:extLst>
              <a:ext uri="{FF2B5EF4-FFF2-40B4-BE49-F238E27FC236}">
                <a16:creationId xmlns:a16="http://schemas.microsoft.com/office/drawing/2014/main" id="{F62D5978-6465-D12E-8239-AB0910BAB055}"/>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46</a:t>
            </a:fld>
            <a:endParaRPr lang="de-DE" sz="800">
              <a:latin typeface="Segoe UI"/>
            </a:endParaRPr>
          </a:p>
        </p:txBody>
      </p:sp>
      <p:cxnSp>
        <p:nvCxnSpPr>
          <p:cNvPr id="51224" name="ZZ_Fusszeile_Linie"/>
          <p:cNvCxnSpPr/>
          <p:nvPr/>
        </p:nvCxnSpPr>
        <p:spPr>
          <a:xfrm>
            <a:off x="274320" y="6565392"/>
            <a:ext cx="11643360" cy="0"/>
          </a:xfrm>
          <a:prstGeom prst="line">
            <a:avLst/>
          </a:prstGeom>
          <a:ln w="6350">
            <a:solidFill>
              <a:srgbClr val="D7DBE0"/>
            </a:solidFill>
          </a:ln>
        </p:spPr>
      </p:cxnSp>
      <p:sp>
        <p:nvSpPr>
          <p:cNvPr id="5122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Line 2">
            <a:extLst>
              <a:ext uri="{FF2B5EF4-FFF2-40B4-BE49-F238E27FC236}">
                <a16:creationId xmlns:a16="http://schemas.microsoft.com/office/drawing/2014/main" id="{037AF027-2FC1-5922-D393-285CC313B07B}"/>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2227" name="Oval 3">
            <a:extLst>
              <a:ext uri="{FF2B5EF4-FFF2-40B4-BE49-F238E27FC236}">
                <a16:creationId xmlns:a16="http://schemas.microsoft.com/office/drawing/2014/main" id="{FC66ED9B-4BE5-40EB-49E6-2D08DD40A00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2228" name="Text Box 4">
            <a:extLst>
              <a:ext uri="{FF2B5EF4-FFF2-40B4-BE49-F238E27FC236}">
                <a16:creationId xmlns:a16="http://schemas.microsoft.com/office/drawing/2014/main" id="{EBF07A67-D80B-A7C6-419F-87AAA6A6AF9B}"/>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grpSp>
        <p:nvGrpSpPr>
          <p:cNvPr id="52229" name="Group 5">
            <a:extLst>
              <a:ext uri="{FF2B5EF4-FFF2-40B4-BE49-F238E27FC236}">
                <a16:creationId xmlns:a16="http://schemas.microsoft.com/office/drawing/2014/main" id="{EC9F09A1-B2AC-AFB2-4B50-CAB42B4C82CC}"/>
              </a:ext>
            </a:extLst>
          </p:cNvPr>
          <p:cNvGrpSpPr>
            <a:grpSpLocks/>
          </p:cNvGrpSpPr>
          <p:nvPr/>
        </p:nvGrpSpPr>
        <p:grpSpPr bwMode="auto">
          <a:xfrm>
            <a:off x="5665694" y="2283131"/>
            <a:ext cx="358588" cy="3657600"/>
            <a:chOff x="2208" y="2208"/>
            <a:chExt cx="240" cy="2064"/>
          </a:xfrm>
        </p:grpSpPr>
        <p:sp>
          <p:nvSpPr>
            <p:cNvPr id="52246" name="Oval 6">
              <a:extLst>
                <a:ext uri="{FF2B5EF4-FFF2-40B4-BE49-F238E27FC236}">
                  <a16:creationId xmlns:a16="http://schemas.microsoft.com/office/drawing/2014/main" id="{A6811FF0-7F20-6A8D-BAF4-D687CCECEBA9}"/>
                </a:ext>
              </a:extLst>
            </p:cNvPr>
            <p:cNvSpPr>
              <a:spLocks noChangeArrowheads="1"/>
            </p:cNvSpPr>
            <p:nvPr/>
          </p:nvSpPr>
          <p:spPr bwMode="auto">
            <a:xfrm>
              <a:off x="2256" y="3936"/>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2247" name="Rectangle 7">
              <a:extLst>
                <a:ext uri="{FF2B5EF4-FFF2-40B4-BE49-F238E27FC236}">
                  <a16:creationId xmlns:a16="http://schemas.microsoft.com/office/drawing/2014/main" id="{A801F7F4-C418-A5DE-19A5-CE02FDE353BB}"/>
                </a:ext>
              </a:extLst>
            </p:cNvPr>
            <p:cNvSpPr>
              <a:spLocks noChangeArrowheads="1"/>
            </p:cNvSpPr>
            <p:nvPr/>
          </p:nvSpPr>
          <p:spPr bwMode="auto">
            <a:xfrm>
              <a:off x="2208" y="4032"/>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2248" name="Oval 8">
              <a:extLst>
                <a:ext uri="{FF2B5EF4-FFF2-40B4-BE49-F238E27FC236}">
                  <a16:creationId xmlns:a16="http://schemas.microsoft.com/office/drawing/2014/main" id="{3CC017F4-CDE4-56B7-C4A8-DDC0E97FC682}"/>
                </a:ext>
              </a:extLst>
            </p:cNvPr>
            <p:cNvSpPr>
              <a:spLocks noChangeArrowheads="1"/>
            </p:cNvSpPr>
            <p:nvPr/>
          </p:nvSpPr>
          <p:spPr bwMode="auto">
            <a:xfrm>
              <a:off x="2256" y="2352"/>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2249" name="Rectangle 9">
              <a:extLst>
                <a:ext uri="{FF2B5EF4-FFF2-40B4-BE49-F238E27FC236}">
                  <a16:creationId xmlns:a16="http://schemas.microsoft.com/office/drawing/2014/main" id="{A40395FE-9901-C070-B1C6-04F03EA3A26E}"/>
                </a:ext>
              </a:extLst>
            </p:cNvPr>
            <p:cNvSpPr>
              <a:spLocks noChangeArrowheads="1"/>
            </p:cNvSpPr>
            <p:nvPr/>
          </p:nvSpPr>
          <p:spPr bwMode="auto">
            <a:xfrm>
              <a:off x="2208" y="2208"/>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2250" name="Line 10">
              <a:extLst>
                <a:ext uri="{FF2B5EF4-FFF2-40B4-BE49-F238E27FC236}">
                  <a16:creationId xmlns:a16="http://schemas.microsoft.com/office/drawing/2014/main" id="{0B67B461-4BFB-75A0-ADCC-C1FE7E588A78}"/>
                </a:ext>
              </a:extLst>
            </p:cNvPr>
            <p:cNvSpPr>
              <a:spLocks noChangeShapeType="1"/>
            </p:cNvSpPr>
            <p:nvPr/>
          </p:nvSpPr>
          <p:spPr bwMode="auto">
            <a:xfrm>
              <a:off x="2352" y="2544"/>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2230" name="Text Box 11">
            <a:extLst>
              <a:ext uri="{FF2B5EF4-FFF2-40B4-BE49-F238E27FC236}">
                <a16:creationId xmlns:a16="http://schemas.microsoft.com/office/drawing/2014/main" id="{C9D383C1-07A9-BEE2-A68E-58247C425338}"/>
              </a:ext>
            </a:extLst>
          </p:cNvPr>
          <p:cNvSpPr txBox="1">
            <a:spLocks noChangeArrowheads="1"/>
          </p:cNvSpPr>
          <p:nvPr/>
        </p:nvSpPr>
        <p:spPr bwMode="auto">
          <a:xfrm>
            <a:off x="5020235" y="2211414"/>
            <a:ext cx="16793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Minus</a:t>
            </a:r>
            <a:r>
              <a:rPr lang="en-US" altLang="en-US" sz="1129"/>
              <a:t>-Linse</a:t>
            </a:r>
          </a:p>
        </p:txBody>
      </p:sp>
      <p:sp>
        <p:nvSpPr>
          <p:cNvPr id="52231" name="Oval 12">
            <a:extLst>
              <a:ext uri="{FF2B5EF4-FFF2-40B4-BE49-F238E27FC236}">
                <a16:creationId xmlns:a16="http://schemas.microsoft.com/office/drawing/2014/main" id="{CE46F636-1525-0093-CD8D-2C9E454B11D7}"/>
              </a:ext>
            </a:extLst>
          </p:cNvPr>
          <p:cNvSpPr>
            <a:spLocks noChangeArrowheads="1"/>
          </p:cNvSpPr>
          <p:nvPr/>
        </p:nvSpPr>
        <p:spPr bwMode="auto">
          <a:xfrm>
            <a:off x="4446494"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2232" name="Oval 13">
            <a:extLst>
              <a:ext uri="{FF2B5EF4-FFF2-40B4-BE49-F238E27FC236}">
                <a16:creationId xmlns:a16="http://schemas.microsoft.com/office/drawing/2014/main" id="{6317CE76-5DDD-0C7E-AEA8-90896962E087}"/>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2233" name="Text Box 14">
            <a:extLst>
              <a:ext uri="{FF2B5EF4-FFF2-40B4-BE49-F238E27FC236}">
                <a16:creationId xmlns:a16="http://schemas.microsoft.com/office/drawing/2014/main" id="{280D91C2-84FB-0A9B-8F56-B18FA4BFF7A3}"/>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2234" name="Text Box 15">
            <a:extLst>
              <a:ext uri="{FF2B5EF4-FFF2-40B4-BE49-F238E27FC236}">
                <a16:creationId xmlns:a16="http://schemas.microsoft.com/office/drawing/2014/main" id="{4493B6BE-5C25-8ED4-23FF-B2FEEB6C76F1}"/>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2235" name="Line 16">
            <a:extLst>
              <a:ext uri="{FF2B5EF4-FFF2-40B4-BE49-F238E27FC236}">
                <a16:creationId xmlns:a16="http://schemas.microsoft.com/office/drawing/2014/main" id="{D7F2F42C-C5AA-F3DE-CA92-21912EE17F86}"/>
              </a:ext>
            </a:extLst>
          </p:cNvPr>
          <p:cNvSpPr>
            <a:spLocks noChangeShapeType="1"/>
          </p:cNvSpPr>
          <p:nvPr/>
        </p:nvSpPr>
        <p:spPr bwMode="auto">
          <a:xfrm>
            <a:off x="3944471"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2236" name="Line 17">
            <a:extLst>
              <a:ext uri="{FF2B5EF4-FFF2-40B4-BE49-F238E27FC236}">
                <a16:creationId xmlns:a16="http://schemas.microsoft.com/office/drawing/2014/main" id="{D79014C6-1C22-39D3-5188-656E740CDE05}"/>
              </a:ext>
            </a:extLst>
          </p:cNvPr>
          <p:cNvSpPr>
            <a:spLocks noChangeShapeType="1"/>
          </p:cNvSpPr>
          <p:nvPr/>
        </p:nvSpPr>
        <p:spPr bwMode="auto">
          <a:xfrm>
            <a:off x="3944471" y="3358896"/>
            <a:ext cx="3944471" cy="1434353"/>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2237" name="Line 18">
            <a:extLst>
              <a:ext uri="{FF2B5EF4-FFF2-40B4-BE49-F238E27FC236}">
                <a16:creationId xmlns:a16="http://schemas.microsoft.com/office/drawing/2014/main" id="{9A03FCB2-048F-64F1-A41A-6F3879432AA7}"/>
              </a:ext>
            </a:extLst>
          </p:cNvPr>
          <p:cNvSpPr>
            <a:spLocks noChangeShapeType="1"/>
          </p:cNvSpPr>
          <p:nvPr/>
        </p:nvSpPr>
        <p:spPr bwMode="auto">
          <a:xfrm>
            <a:off x="3944471" y="3358896"/>
            <a:ext cx="193637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2238" name="Line 19">
            <a:extLst>
              <a:ext uri="{FF2B5EF4-FFF2-40B4-BE49-F238E27FC236}">
                <a16:creationId xmlns:a16="http://schemas.microsoft.com/office/drawing/2014/main" id="{F73C3801-C835-0A97-23B8-213E7832CFAF}"/>
              </a:ext>
            </a:extLst>
          </p:cNvPr>
          <p:cNvSpPr>
            <a:spLocks noChangeShapeType="1"/>
          </p:cNvSpPr>
          <p:nvPr/>
        </p:nvSpPr>
        <p:spPr bwMode="auto">
          <a:xfrm flipV="1">
            <a:off x="5880847" y="2498284"/>
            <a:ext cx="1721224" cy="86061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2239" name="Line 20">
            <a:extLst>
              <a:ext uri="{FF2B5EF4-FFF2-40B4-BE49-F238E27FC236}">
                <a16:creationId xmlns:a16="http://schemas.microsoft.com/office/drawing/2014/main" id="{1665897B-DB92-F756-408D-4232E6A01C09}"/>
              </a:ext>
            </a:extLst>
          </p:cNvPr>
          <p:cNvSpPr>
            <a:spLocks noChangeShapeType="1"/>
          </p:cNvSpPr>
          <p:nvPr/>
        </p:nvSpPr>
        <p:spPr bwMode="auto">
          <a:xfrm flipH="1">
            <a:off x="4518212" y="3358896"/>
            <a:ext cx="1362635" cy="717176"/>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2240" name="Text Box 21">
            <a:extLst>
              <a:ext uri="{FF2B5EF4-FFF2-40B4-BE49-F238E27FC236}">
                <a16:creationId xmlns:a16="http://schemas.microsoft.com/office/drawing/2014/main" id="{830924FE-C454-D091-2B84-BE84763A9855}"/>
              </a:ext>
            </a:extLst>
          </p:cNvPr>
          <p:cNvSpPr txBox="1">
            <a:spLocks noChangeArrowheads="1"/>
          </p:cNvSpPr>
          <p:nvPr/>
        </p:nvSpPr>
        <p:spPr bwMode="auto">
          <a:xfrm>
            <a:off x="3644153"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52241" name="Oval 22">
            <a:extLst>
              <a:ext uri="{FF2B5EF4-FFF2-40B4-BE49-F238E27FC236}">
                <a16:creationId xmlns:a16="http://schemas.microsoft.com/office/drawing/2014/main" id="{D8BB205B-400F-360D-15BD-4E3690655049}"/>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2242" name="Text Box 23">
            <a:extLst>
              <a:ext uri="{FF2B5EF4-FFF2-40B4-BE49-F238E27FC236}">
                <a16:creationId xmlns:a16="http://schemas.microsoft.com/office/drawing/2014/main" id="{D5357372-F538-840A-E88E-3C1F341F782B}"/>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befindet sich das Bild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52243" name="Text Box 24">
            <a:extLst>
              <a:ext uri="{FF2B5EF4-FFF2-40B4-BE49-F238E27FC236}">
                <a16:creationId xmlns:a16="http://schemas.microsoft.com/office/drawing/2014/main" id="{B686CAD5-F139-B109-8D4B-C7EF119D4F5F}"/>
              </a:ext>
            </a:extLst>
          </p:cNvPr>
          <p:cNvSpPr txBox="1">
            <a:spLocks noChangeArrowheads="1"/>
          </p:cNvSpPr>
          <p:nvPr/>
        </p:nvSpPr>
        <p:spPr bwMode="auto">
          <a:xfrm>
            <a:off x="7584141" y="2641720"/>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1A5FB4"/>
                </a:solidFill>
              </a:rPr>
              <a:t>Strahl durch den sekundären Brennpunkt</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E2F6E6"/>
                </a:solidFill>
              </a:rPr>
              <a:t>Strahl durch den primären Brennpunkt</a:t>
            </a:r>
            <a:endParaRPr lang="en-US" altLang="en-US" sz="1129" dirty="0">
              <a:solidFill>
                <a:srgbClr val="E2F6E6"/>
              </a:solidFill>
            </a:endParaRPr>
          </a:p>
        </p:txBody>
      </p:sp>
      <p:sp>
        <p:nvSpPr>
          <p:cNvPr id="52244" name="ZZ_Kopfleiste">
            <a:extLst>
              <a:ext uri="{FF2B5EF4-FFF2-40B4-BE49-F238E27FC236}">
                <a16:creationId xmlns:a16="http://schemas.microsoft.com/office/drawing/2014/main" id="{6356F192-EC5B-FE04-7F8D-B4B3A2BB9474}"/>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2245" name="Slide Number Placeholder 1">
            <a:extLst>
              <a:ext uri="{FF2B5EF4-FFF2-40B4-BE49-F238E27FC236}">
                <a16:creationId xmlns:a16="http://schemas.microsoft.com/office/drawing/2014/main" id="{AF8CEFA4-DA30-E950-C392-AAD5A648A1E5}"/>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47</a:t>
            </a:fld>
            <a:endParaRPr lang="de-DE" sz="800">
              <a:latin typeface="Segoe UI"/>
            </a:endParaRPr>
          </a:p>
        </p:txBody>
      </p:sp>
      <p:cxnSp>
        <p:nvCxnSpPr>
          <p:cNvPr id="52251" name="ZZ_Fusszeile_Linie"/>
          <p:cNvCxnSpPr/>
          <p:nvPr/>
        </p:nvCxnSpPr>
        <p:spPr>
          <a:xfrm>
            <a:off x="274320" y="6565392"/>
            <a:ext cx="11643360" cy="0"/>
          </a:xfrm>
          <a:prstGeom prst="line">
            <a:avLst/>
          </a:prstGeom>
          <a:ln w="6350">
            <a:solidFill>
              <a:srgbClr val="D7DBE0"/>
            </a:solidFill>
          </a:ln>
        </p:spPr>
      </p:cxnSp>
      <p:sp>
        <p:nvSpPr>
          <p:cNvPr id="5225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Line 2">
            <a:extLst>
              <a:ext uri="{FF2B5EF4-FFF2-40B4-BE49-F238E27FC236}">
                <a16:creationId xmlns:a16="http://schemas.microsoft.com/office/drawing/2014/main" id="{CD1E025D-0783-D3A1-E85A-8EDB0D438A02}"/>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51" name="Text Box 3">
            <a:extLst>
              <a:ext uri="{FF2B5EF4-FFF2-40B4-BE49-F238E27FC236}">
                <a16:creationId xmlns:a16="http://schemas.microsoft.com/office/drawing/2014/main" id="{8CC685C6-E051-818F-5C2A-0A840C5E111B}"/>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grpSp>
        <p:nvGrpSpPr>
          <p:cNvPr id="53252" name="Group 4">
            <a:extLst>
              <a:ext uri="{FF2B5EF4-FFF2-40B4-BE49-F238E27FC236}">
                <a16:creationId xmlns:a16="http://schemas.microsoft.com/office/drawing/2014/main" id="{6D0D3BDF-AE35-5E1E-5FEB-EB98070FE260}"/>
              </a:ext>
            </a:extLst>
          </p:cNvPr>
          <p:cNvGrpSpPr>
            <a:grpSpLocks/>
          </p:cNvGrpSpPr>
          <p:nvPr/>
        </p:nvGrpSpPr>
        <p:grpSpPr bwMode="auto">
          <a:xfrm>
            <a:off x="5665694" y="2283131"/>
            <a:ext cx="358588" cy="3657600"/>
            <a:chOff x="2208" y="2208"/>
            <a:chExt cx="240" cy="2064"/>
          </a:xfrm>
        </p:grpSpPr>
        <p:sp>
          <p:nvSpPr>
            <p:cNvPr id="53272" name="Oval 5">
              <a:extLst>
                <a:ext uri="{FF2B5EF4-FFF2-40B4-BE49-F238E27FC236}">
                  <a16:creationId xmlns:a16="http://schemas.microsoft.com/office/drawing/2014/main" id="{46D2EA94-2526-00EE-588D-9D59DF292523}"/>
                </a:ext>
              </a:extLst>
            </p:cNvPr>
            <p:cNvSpPr>
              <a:spLocks noChangeArrowheads="1"/>
            </p:cNvSpPr>
            <p:nvPr/>
          </p:nvSpPr>
          <p:spPr bwMode="auto">
            <a:xfrm>
              <a:off x="2256" y="3936"/>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3273" name="Rectangle 6">
              <a:extLst>
                <a:ext uri="{FF2B5EF4-FFF2-40B4-BE49-F238E27FC236}">
                  <a16:creationId xmlns:a16="http://schemas.microsoft.com/office/drawing/2014/main" id="{B37DAE6A-3A56-47AB-267B-456D6E4F2978}"/>
                </a:ext>
              </a:extLst>
            </p:cNvPr>
            <p:cNvSpPr>
              <a:spLocks noChangeArrowheads="1"/>
            </p:cNvSpPr>
            <p:nvPr/>
          </p:nvSpPr>
          <p:spPr bwMode="auto">
            <a:xfrm>
              <a:off x="2208" y="4032"/>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3274" name="Oval 7">
              <a:extLst>
                <a:ext uri="{FF2B5EF4-FFF2-40B4-BE49-F238E27FC236}">
                  <a16:creationId xmlns:a16="http://schemas.microsoft.com/office/drawing/2014/main" id="{E74FDCAA-3EA6-B858-BB04-7F7319FCE5BF}"/>
                </a:ext>
              </a:extLst>
            </p:cNvPr>
            <p:cNvSpPr>
              <a:spLocks noChangeArrowheads="1"/>
            </p:cNvSpPr>
            <p:nvPr/>
          </p:nvSpPr>
          <p:spPr bwMode="auto">
            <a:xfrm>
              <a:off x="2256" y="2352"/>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3275" name="Rectangle 8">
              <a:extLst>
                <a:ext uri="{FF2B5EF4-FFF2-40B4-BE49-F238E27FC236}">
                  <a16:creationId xmlns:a16="http://schemas.microsoft.com/office/drawing/2014/main" id="{DC837CCB-C780-5886-EC69-36BE89BE1488}"/>
                </a:ext>
              </a:extLst>
            </p:cNvPr>
            <p:cNvSpPr>
              <a:spLocks noChangeArrowheads="1"/>
            </p:cNvSpPr>
            <p:nvPr/>
          </p:nvSpPr>
          <p:spPr bwMode="auto">
            <a:xfrm>
              <a:off x="2208" y="2208"/>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3276" name="Line 9">
              <a:extLst>
                <a:ext uri="{FF2B5EF4-FFF2-40B4-BE49-F238E27FC236}">
                  <a16:creationId xmlns:a16="http://schemas.microsoft.com/office/drawing/2014/main" id="{91C9AE64-83FC-EB5E-83CF-E8E375F7D621}"/>
                </a:ext>
              </a:extLst>
            </p:cNvPr>
            <p:cNvSpPr>
              <a:spLocks noChangeShapeType="1"/>
            </p:cNvSpPr>
            <p:nvPr/>
          </p:nvSpPr>
          <p:spPr bwMode="auto">
            <a:xfrm>
              <a:off x="2352" y="2544"/>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3253" name="Text Box 10">
            <a:extLst>
              <a:ext uri="{FF2B5EF4-FFF2-40B4-BE49-F238E27FC236}">
                <a16:creationId xmlns:a16="http://schemas.microsoft.com/office/drawing/2014/main" id="{60C347D1-EEF8-7FB7-FE7E-47BF28050C87}"/>
              </a:ext>
            </a:extLst>
          </p:cNvPr>
          <p:cNvSpPr txBox="1">
            <a:spLocks noChangeArrowheads="1"/>
          </p:cNvSpPr>
          <p:nvPr/>
        </p:nvSpPr>
        <p:spPr bwMode="auto">
          <a:xfrm>
            <a:off x="5020235" y="2211414"/>
            <a:ext cx="16793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Minus</a:t>
            </a:r>
            <a:r>
              <a:rPr lang="en-US" altLang="en-US" sz="1129"/>
              <a:t>-Linse</a:t>
            </a:r>
          </a:p>
        </p:txBody>
      </p:sp>
      <p:sp>
        <p:nvSpPr>
          <p:cNvPr id="53254" name="Oval 11">
            <a:extLst>
              <a:ext uri="{FF2B5EF4-FFF2-40B4-BE49-F238E27FC236}">
                <a16:creationId xmlns:a16="http://schemas.microsoft.com/office/drawing/2014/main" id="{95EF00DC-2AEB-352A-7D8E-CB91D07F3A18}"/>
              </a:ext>
            </a:extLst>
          </p:cNvPr>
          <p:cNvSpPr>
            <a:spLocks noChangeArrowheads="1"/>
          </p:cNvSpPr>
          <p:nvPr/>
        </p:nvSpPr>
        <p:spPr bwMode="auto">
          <a:xfrm>
            <a:off x="4446494"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3255" name="Oval 12">
            <a:extLst>
              <a:ext uri="{FF2B5EF4-FFF2-40B4-BE49-F238E27FC236}">
                <a16:creationId xmlns:a16="http://schemas.microsoft.com/office/drawing/2014/main" id="{70F87D6C-7C9A-8A21-928A-D17832F8A892}"/>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3256" name="Text Box 13">
            <a:extLst>
              <a:ext uri="{FF2B5EF4-FFF2-40B4-BE49-F238E27FC236}">
                <a16:creationId xmlns:a16="http://schemas.microsoft.com/office/drawing/2014/main" id="{039A8661-6440-AD03-6395-79DDF7D21C09}"/>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3257" name="Text Box 14">
            <a:extLst>
              <a:ext uri="{FF2B5EF4-FFF2-40B4-BE49-F238E27FC236}">
                <a16:creationId xmlns:a16="http://schemas.microsoft.com/office/drawing/2014/main" id="{6C99B323-76D1-FB8C-461E-7077A6EC1FF9}"/>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3258" name="Line 15">
            <a:extLst>
              <a:ext uri="{FF2B5EF4-FFF2-40B4-BE49-F238E27FC236}">
                <a16:creationId xmlns:a16="http://schemas.microsoft.com/office/drawing/2014/main" id="{7161F3FA-F31B-E81A-7405-E402C6E75696}"/>
              </a:ext>
            </a:extLst>
          </p:cNvPr>
          <p:cNvSpPr>
            <a:spLocks noChangeShapeType="1"/>
          </p:cNvSpPr>
          <p:nvPr/>
        </p:nvSpPr>
        <p:spPr bwMode="auto">
          <a:xfrm>
            <a:off x="3944471"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59" name="Line 16">
            <a:extLst>
              <a:ext uri="{FF2B5EF4-FFF2-40B4-BE49-F238E27FC236}">
                <a16:creationId xmlns:a16="http://schemas.microsoft.com/office/drawing/2014/main" id="{E48C23B5-EB09-ADA5-3008-78649482C096}"/>
              </a:ext>
            </a:extLst>
          </p:cNvPr>
          <p:cNvSpPr>
            <a:spLocks noChangeShapeType="1"/>
          </p:cNvSpPr>
          <p:nvPr/>
        </p:nvSpPr>
        <p:spPr bwMode="auto">
          <a:xfrm>
            <a:off x="3944471" y="3358896"/>
            <a:ext cx="3944471" cy="1434353"/>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60" name="Line 17">
            <a:extLst>
              <a:ext uri="{FF2B5EF4-FFF2-40B4-BE49-F238E27FC236}">
                <a16:creationId xmlns:a16="http://schemas.microsoft.com/office/drawing/2014/main" id="{0DE6F661-F27B-89A7-CE01-AEB1654F0B42}"/>
              </a:ext>
            </a:extLst>
          </p:cNvPr>
          <p:cNvSpPr>
            <a:spLocks noChangeShapeType="1"/>
          </p:cNvSpPr>
          <p:nvPr/>
        </p:nvSpPr>
        <p:spPr bwMode="auto">
          <a:xfrm>
            <a:off x="3944471" y="3358896"/>
            <a:ext cx="193637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61" name="Line 18">
            <a:extLst>
              <a:ext uri="{FF2B5EF4-FFF2-40B4-BE49-F238E27FC236}">
                <a16:creationId xmlns:a16="http://schemas.microsoft.com/office/drawing/2014/main" id="{A7871DA8-5FB1-9910-F902-CD3EFDA3DCF0}"/>
              </a:ext>
            </a:extLst>
          </p:cNvPr>
          <p:cNvSpPr>
            <a:spLocks noChangeShapeType="1"/>
          </p:cNvSpPr>
          <p:nvPr/>
        </p:nvSpPr>
        <p:spPr bwMode="auto">
          <a:xfrm flipV="1">
            <a:off x="5880847" y="2498284"/>
            <a:ext cx="1721224" cy="86061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62" name="Line 19">
            <a:extLst>
              <a:ext uri="{FF2B5EF4-FFF2-40B4-BE49-F238E27FC236}">
                <a16:creationId xmlns:a16="http://schemas.microsoft.com/office/drawing/2014/main" id="{20D0991E-F96E-B1E2-132F-2F897E6DD56D}"/>
              </a:ext>
            </a:extLst>
          </p:cNvPr>
          <p:cNvSpPr>
            <a:spLocks noChangeShapeType="1"/>
          </p:cNvSpPr>
          <p:nvPr/>
        </p:nvSpPr>
        <p:spPr bwMode="auto">
          <a:xfrm flipH="1">
            <a:off x="4518212" y="3358896"/>
            <a:ext cx="1362635" cy="717176"/>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63" name="Line 20">
            <a:extLst>
              <a:ext uri="{FF2B5EF4-FFF2-40B4-BE49-F238E27FC236}">
                <a16:creationId xmlns:a16="http://schemas.microsoft.com/office/drawing/2014/main" id="{DB291C99-B822-6095-944C-5D707692E5D9}"/>
              </a:ext>
            </a:extLst>
          </p:cNvPr>
          <p:cNvSpPr>
            <a:spLocks noChangeShapeType="1"/>
          </p:cNvSpPr>
          <p:nvPr/>
        </p:nvSpPr>
        <p:spPr bwMode="auto">
          <a:xfrm>
            <a:off x="3944471" y="3358896"/>
            <a:ext cx="1936376" cy="430306"/>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64" name="Line 21">
            <a:extLst>
              <a:ext uri="{FF2B5EF4-FFF2-40B4-BE49-F238E27FC236}">
                <a16:creationId xmlns:a16="http://schemas.microsoft.com/office/drawing/2014/main" id="{45EC788F-1EF0-F25E-4DE1-EF1061A1C70C}"/>
              </a:ext>
            </a:extLst>
          </p:cNvPr>
          <p:cNvSpPr>
            <a:spLocks noChangeShapeType="1"/>
          </p:cNvSpPr>
          <p:nvPr/>
        </p:nvSpPr>
        <p:spPr bwMode="auto">
          <a:xfrm>
            <a:off x="5880847" y="3789202"/>
            <a:ext cx="286870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65" name="Line 22">
            <a:extLst>
              <a:ext uri="{FF2B5EF4-FFF2-40B4-BE49-F238E27FC236}">
                <a16:creationId xmlns:a16="http://schemas.microsoft.com/office/drawing/2014/main" id="{4A53317D-F51D-46F6-21B8-29417C1CD5C3}"/>
              </a:ext>
            </a:extLst>
          </p:cNvPr>
          <p:cNvSpPr>
            <a:spLocks noChangeShapeType="1"/>
          </p:cNvSpPr>
          <p:nvPr/>
        </p:nvSpPr>
        <p:spPr bwMode="auto">
          <a:xfrm>
            <a:off x="5880847" y="3789202"/>
            <a:ext cx="1506071" cy="286871"/>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3266" name="Text Box 23">
            <a:extLst>
              <a:ext uri="{FF2B5EF4-FFF2-40B4-BE49-F238E27FC236}">
                <a16:creationId xmlns:a16="http://schemas.microsoft.com/office/drawing/2014/main" id="{88220A01-3667-312B-D971-7A0DB90EE755}"/>
              </a:ext>
            </a:extLst>
          </p:cNvPr>
          <p:cNvSpPr txBox="1">
            <a:spLocks noChangeArrowheads="1"/>
          </p:cNvSpPr>
          <p:nvPr/>
        </p:nvSpPr>
        <p:spPr bwMode="auto">
          <a:xfrm>
            <a:off x="3644153"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53267" name="Oval 24">
            <a:extLst>
              <a:ext uri="{FF2B5EF4-FFF2-40B4-BE49-F238E27FC236}">
                <a16:creationId xmlns:a16="http://schemas.microsoft.com/office/drawing/2014/main" id="{82D6E0C7-F5D9-A14F-E8BA-3092F0C41CE9}"/>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3268" name="Text Box 25">
            <a:extLst>
              <a:ext uri="{FF2B5EF4-FFF2-40B4-BE49-F238E27FC236}">
                <a16:creationId xmlns:a16="http://schemas.microsoft.com/office/drawing/2014/main" id="{EB4AE8E8-E333-4DDE-B8EF-75FCB2C8CA2E}"/>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befindet sich das Bild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53269" name="Text Box 26">
            <a:extLst>
              <a:ext uri="{FF2B5EF4-FFF2-40B4-BE49-F238E27FC236}">
                <a16:creationId xmlns:a16="http://schemas.microsoft.com/office/drawing/2014/main" id="{CD4EAC5A-AC43-B99E-6530-9190F9429396}"/>
              </a:ext>
            </a:extLst>
          </p:cNvPr>
          <p:cNvSpPr txBox="1">
            <a:spLocks noChangeArrowheads="1"/>
          </p:cNvSpPr>
          <p:nvPr/>
        </p:nvSpPr>
        <p:spPr bwMode="auto">
          <a:xfrm>
            <a:off x="7584141" y="2641720"/>
            <a:ext cx="2599765"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Zeichnen Sie ein</a:t>
            </a:r>
            <a:r>
              <a:rPr lang="en-US" altLang="en-US" sz="1129" i="1" dirty="0">
                <a:solidFill>
                  <a:srgbClr val="1A5FB4"/>
                </a:solidFill>
              </a:rPr>
              <a:t>:</a:t>
            </a:r>
          </a:p>
          <a:p>
            <a:pPr eaLnBrk="1" hangingPunct="1">
              <a:lnSpc>
                <a:spcPct val="90000"/>
              </a:lnSpc>
              <a:spcBef>
                <a:spcPct val="0"/>
              </a:spcBef>
              <a:buClrTx/>
              <a:buSzTx/>
              <a:buFontTx/>
              <a:buNone/>
            </a:pPr>
            <a:r>
              <a:rPr lang="en-US" altLang="en-US" sz="1129" dirty="0" err="1">
                <a:solidFill>
                  <a:srgbClr val="1A5FB4"/>
                </a:solidFill>
              </a:rPr>
              <a:t>Knotenstrahl</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1A5FB4"/>
                </a:solidFill>
              </a:rPr>
              <a:t>Strahl durch den sekundären Brennpunkt</a:t>
            </a:r>
            <a:endParaRPr lang="en-US" altLang="en-US" sz="1129" dirty="0">
              <a:solidFill>
                <a:srgbClr val="1A5FB4"/>
              </a:solidFill>
            </a:endParaRPr>
          </a:p>
          <a:p>
            <a:pPr eaLnBrk="1" hangingPunct="1">
              <a:lnSpc>
                <a:spcPct val="90000"/>
              </a:lnSpc>
              <a:spcBef>
                <a:spcPct val="0"/>
              </a:spcBef>
              <a:buClrTx/>
              <a:buSzTx/>
              <a:buFontTx/>
              <a:buNone/>
            </a:pPr>
            <a:r>
              <a:rPr lang="de-DE" altLang="en-US" sz="1129" dirty="0">
                <a:solidFill>
                  <a:srgbClr val="1A5FB4"/>
                </a:solidFill>
              </a:rPr>
              <a:t>Strahl durch den primären Brennpunkt</a:t>
            </a:r>
            <a:endParaRPr lang="en-US" altLang="en-US" sz="1129" dirty="0">
              <a:solidFill>
                <a:srgbClr val="1A5FB4"/>
              </a:solidFill>
            </a:endParaRPr>
          </a:p>
        </p:txBody>
      </p:sp>
      <p:sp>
        <p:nvSpPr>
          <p:cNvPr id="53270" name="ZZ_Kopfleiste">
            <a:extLst>
              <a:ext uri="{FF2B5EF4-FFF2-40B4-BE49-F238E27FC236}">
                <a16:creationId xmlns:a16="http://schemas.microsoft.com/office/drawing/2014/main" id="{55196075-92BF-EF04-3865-CCCA5B6C026A}"/>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3271" name="Slide Number Placeholder 1">
            <a:extLst>
              <a:ext uri="{FF2B5EF4-FFF2-40B4-BE49-F238E27FC236}">
                <a16:creationId xmlns:a16="http://schemas.microsoft.com/office/drawing/2014/main" id="{1CB25E8E-0E97-DD4F-1C23-BEE2D0E32878}"/>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48</a:t>
            </a:fld>
            <a:endParaRPr lang="de-DE" sz="800">
              <a:latin typeface="Segoe UI"/>
            </a:endParaRPr>
          </a:p>
        </p:txBody>
      </p:sp>
      <p:cxnSp>
        <p:nvCxnSpPr>
          <p:cNvPr id="53277" name="ZZ_Fusszeile_Linie"/>
          <p:cNvCxnSpPr/>
          <p:nvPr/>
        </p:nvCxnSpPr>
        <p:spPr>
          <a:xfrm>
            <a:off x="274320" y="6565392"/>
            <a:ext cx="11643360" cy="0"/>
          </a:xfrm>
          <a:prstGeom prst="line">
            <a:avLst/>
          </a:prstGeom>
          <a:ln w="6350">
            <a:solidFill>
              <a:srgbClr val="D7DBE0"/>
            </a:solidFill>
          </a:ln>
        </p:spPr>
      </p:cxnSp>
      <p:sp>
        <p:nvSpPr>
          <p:cNvPr id="5327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Line 2">
            <a:extLst>
              <a:ext uri="{FF2B5EF4-FFF2-40B4-BE49-F238E27FC236}">
                <a16:creationId xmlns:a16="http://schemas.microsoft.com/office/drawing/2014/main" id="{57A78134-6CA9-35AE-F046-1A5E39AB3371}"/>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75" name="Text Box 3">
            <a:extLst>
              <a:ext uri="{FF2B5EF4-FFF2-40B4-BE49-F238E27FC236}">
                <a16:creationId xmlns:a16="http://schemas.microsoft.com/office/drawing/2014/main" id="{98D98BA1-FFF9-2464-EEB0-890C05AAD25A}"/>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grpSp>
        <p:nvGrpSpPr>
          <p:cNvPr id="54276" name="Group 4">
            <a:extLst>
              <a:ext uri="{FF2B5EF4-FFF2-40B4-BE49-F238E27FC236}">
                <a16:creationId xmlns:a16="http://schemas.microsoft.com/office/drawing/2014/main" id="{9BCBFDBD-E319-3993-C472-620C4D97C330}"/>
              </a:ext>
            </a:extLst>
          </p:cNvPr>
          <p:cNvGrpSpPr>
            <a:grpSpLocks/>
          </p:cNvGrpSpPr>
          <p:nvPr/>
        </p:nvGrpSpPr>
        <p:grpSpPr bwMode="auto">
          <a:xfrm>
            <a:off x="5665694" y="2283131"/>
            <a:ext cx="358588" cy="3657600"/>
            <a:chOff x="2208" y="2208"/>
            <a:chExt cx="240" cy="2064"/>
          </a:xfrm>
        </p:grpSpPr>
        <p:sp>
          <p:nvSpPr>
            <p:cNvPr id="54299" name="Oval 5">
              <a:extLst>
                <a:ext uri="{FF2B5EF4-FFF2-40B4-BE49-F238E27FC236}">
                  <a16:creationId xmlns:a16="http://schemas.microsoft.com/office/drawing/2014/main" id="{24AA9794-FBE2-7DA6-C5D1-695913122F4D}"/>
                </a:ext>
              </a:extLst>
            </p:cNvPr>
            <p:cNvSpPr>
              <a:spLocks noChangeArrowheads="1"/>
            </p:cNvSpPr>
            <p:nvPr/>
          </p:nvSpPr>
          <p:spPr bwMode="auto">
            <a:xfrm>
              <a:off x="2256" y="3936"/>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4300" name="Rectangle 6">
              <a:extLst>
                <a:ext uri="{FF2B5EF4-FFF2-40B4-BE49-F238E27FC236}">
                  <a16:creationId xmlns:a16="http://schemas.microsoft.com/office/drawing/2014/main" id="{CDC1CC74-BEC5-5C7D-65C5-6C0B46960B06}"/>
                </a:ext>
              </a:extLst>
            </p:cNvPr>
            <p:cNvSpPr>
              <a:spLocks noChangeArrowheads="1"/>
            </p:cNvSpPr>
            <p:nvPr/>
          </p:nvSpPr>
          <p:spPr bwMode="auto">
            <a:xfrm>
              <a:off x="2208" y="4032"/>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4301" name="Oval 7">
              <a:extLst>
                <a:ext uri="{FF2B5EF4-FFF2-40B4-BE49-F238E27FC236}">
                  <a16:creationId xmlns:a16="http://schemas.microsoft.com/office/drawing/2014/main" id="{CD52F3DC-C9C7-1296-5DE4-0CF278AAA926}"/>
                </a:ext>
              </a:extLst>
            </p:cNvPr>
            <p:cNvSpPr>
              <a:spLocks noChangeArrowheads="1"/>
            </p:cNvSpPr>
            <p:nvPr/>
          </p:nvSpPr>
          <p:spPr bwMode="auto">
            <a:xfrm>
              <a:off x="2256" y="2352"/>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4302" name="Rectangle 8">
              <a:extLst>
                <a:ext uri="{FF2B5EF4-FFF2-40B4-BE49-F238E27FC236}">
                  <a16:creationId xmlns:a16="http://schemas.microsoft.com/office/drawing/2014/main" id="{55C7626D-3CE1-2D59-A6AF-0F23FAC2093A}"/>
                </a:ext>
              </a:extLst>
            </p:cNvPr>
            <p:cNvSpPr>
              <a:spLocks noChangeArrowheads="1"/>
            </p:cNvSpPr>
            <p:nvPr/>
          </p:nvSpPr>
          <p:spPr bwMode="auto">
            <a:xfrm>
              <a:off x="2208" y="2208"/>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4303" name="Line 9">
              <a:extLst>
                <a:ext uri="{FF2B5EF4-FFF2-40B4-BE49-F238E27FC236}">
                  <a16:creationId xmlns:a16="http://schemas.microsoft.com/office/drawing/2014/main" id="{B402B967-5A74-88B3-CBD1-EA9E169E33B3}"/>
                </a:ext>
              </a:extLst>
            </p:cNvPr>
            <p:cNvSpPr>
              <a:spLocks noChangeShapeType="1"/>
            </p:cNvSpPr>
            <p:nvPr/>
          </p:nvSpPr>
          <p:spPr bwMode="auto">
            <a:xfrm>
              <a:off x="2352" y="2544"/>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4277" name="Text Box 10">
            <a:extLst>
              <a:ext uri="{FF2B5EF4-FFF2-40B4-BE49-F238E27FC236}">
                <a16:creationId xmlns:a16="http://schemas.microsoft.com/office/drawing/2014/main" id="{CBB52FA8-3B40-53FF-120F-2C21ADDE916E}"/>
              </a:ext>
            </a:extLst>
          </p:cNvPr>
          <p:cNvSpPr txBox="1">
            <a:spLocks noChangeArrowheads="1"/>
          </p:cNvSpPr>
          <p:nvPr/>
        </p:nvSpPr>
        <p:spPr bwMode="auto">
          <a:xfrm>
            <a:off x="5020235" y="2211414"/>
            <a:ext cx="16793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Minus</a:t>
            </a:r>
            <a:r>
              <a:rPr lang="en-US" altLang="en-US" sz="1129"/>
              <a:t>-Linse</a:t>
            </a:r>
          </a:p>
        </p:txBody>
      </p:sp>
      <p:sp>
        <p:nvSpPr>
          <p:cNvPr id="54278" name="Oval 11">
            <a:extLst>
              <a:ext uri="{FF2B5EF4-FFF2-40B4-BE49-F238E27FC236}">
                <a16:creationId xmlns:a16="http://schemas.microsoft.com/office/drawing/2014/main" id="{F02578C0-30B9-129A-2886-424927E15128}"/>
              </a:ext>
            </a:extLst>
          </p:cNvPr>
          <p:cNvSpPr>
            <a:spLocks noChangeArrowheads="1"/>
          </p:cNvSpPr>
          <p:nvPr/>
        </p:nvSpPr>
        <p:spPr bwMode="auto">
          <a:xfrm>
            <a:off x="4446494"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4279" name="Oval 12">
            <a:extLst>
              <a:ext uri="{FF2B5EF4-FFF2-40B4-BE49-F238E27FC236}">
                <a16:creationId xmlns:a16="http://schemas.microsoft.com/office/drawing/2014/main" id="{6DAC63D9-DFA7-AC96-7859-07800C0AF352}"/>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4280" name="Text Box 13">
            <a:extLst>
              <a:ext uri="{FF2B5EF4-FFF2-40B4-BE49-F238E27FC236}">
                <a16:creationId xmlns:a16="http://schemas.microsoft.com/office/drawing/2014/main" id="{8DF4BE36-00A0-CCD1-2EC5-F575C95A0BB2}"/>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4281" name="Text Box 14">
            <a:extLst>
              <a:ext uri="{FF2B5EF4-FFF2-40B4-BE49-F238E27FC236}">
                <a16:creationId xmlns:a16="http://schemas.microsoft.com/office/drawing/2014/main" id="{7344B4EE-B018-0596-4CB9-C68FFED70A20}"/>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4282" name="Line 15">
            <a:extLst>
              <a:ext uri="{FF2B5EF4-FFF2-40B4-BE49-F238E27FC236}">
                <a16:creationId xmlns:a16="http://schemas.microsoft.com/office/drawing/2014/main" id="{BF1CBF45-39C0-AF8B-501B-2E5D4EFDD30D}"/>
              </a:ext>
            </a:extLst>
          </p:cNvPr>
          <p:cNvSpPr>
            <a:spLocks noChangeShapeType="1"/>
          </p:cNvSpPr>
          <p:nvPr/>
        </p:nvSpPr>
        <p:spPr bwMode="auto">
          <a:xfrm>
            <a:off x="3944471"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83" name="Line 16">
            <a:extLst>
              <a:ext uri="{FF2B5EF4-FFF2-40B4-BE49-F238E27FC236}">
                <a16:creationId xmlns:a16="http://schemas.microsoft.com/office/drawing/2014/main" id="{44AAFEB3-1181-C82F-E244-7CB6440739BC}"/>
              </a:ext>
            </a:extLst>
          </p:cNvPr>
          <p:cNvSpPr>
            <a:spLocks noChangeShapeType="1"/>
          </p:cNvSpPr>
          <p:nvPr/>
        </p:nvSpPr>
        <p:spPr bwMode="auto">
          <a:xfrm>
            <a:off x="3944471" y="3358896"/>
            <a:ext cx="3944471" cy="1434353"/>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84" name="Line 17">
            <a:extLst>
              <a:ext uri="{FF2B5EF4-FFF2-40B4-BE49-F238E27FC236}">
                <a16:creationId xmlns:a16="http://schemas.microsoft.com/office/drawing/2014/main" id="{503AA750-9375-E4E6-8FF1-D1E2503B05AD}"/>
              </a:ext>
            </a:extLst>
          </p:cNvPr>
          <p:cNvSpPr>
            <a:spLocks noChangeShapeType="1"/>
          </p:cNvSpPr>
          <p:nvPr/>
        </p:nvSpPr>
        <p:spPr bwMode="auto">
          <a:xfrm>
            <a:off x="3944471" y="3358896"/>
            <a:ext cx="193637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85" name="Line 18">
            <a:extLst>
              <a:ext uri="{FF2B5EF4-FFF2-40B4-BE49-F238E27FC236}">
                <a16:creationId xmlns:a16="http://schemas.microsoft.com/office/drawing/2014/main" id="{F1E24AE2-4760-32AF-E545-BFCD298C99CC}"/>
              </a:ext>
            </a:extLst>
          </p:cNvPr>
          <p:cNvSpPr>
            <a:spLocks noChangeShapeType="1"/>
          </p:cNvSpPr>
          <p:nvPr/>
        </p:nvSpPr>
        <p:spPr bwMode="auto">
          <a:xfrm flipV="1">
            <a:off x="5880847" y="2498284"/>
            <a:ext cx="1721224" cy="86061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86" name="Line 19">
            <a:extLst>
              <a:ext uri="{FF2B5EF4-FFF2-40B4-BE49-F238E27FC236}">
                <a16:creationId xmlns:a16="http://schemas.microsoft.com/office/drawing/2014/main" id="{EF2A08EF-140C-8ED2-725C-81C4F2BCD8E8}"/>
              </a:ext>
            </a:extLst>
          </p:cNvPr>
          <p:cNvSpPr>
            <a:spLocks noChangeShapeType="1"/>
          </p:cNvSpPr>
          <p:nvPr/>
        </p:nvSpPr>
        <p:spPr bwMode="auto">
          <a:xfrm flipH="1">
            <a:off x="4518212" y="3358896"/>
            <a:ext cx="1362635" cy="717176"/>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87" name="Line 20">
            <a:extLst>
              <a:ext uri="{FF2B5EF4-FFF2-40B4-BE49-F238E27FC236}">
                <a16:creationId xmlns:a16="http://schemas.microsoft.com/office/drawing/2014/main" id="{7641E193-DAA7-7946-6E78-06A544C09F7D}"/>
              </a:ext>
            </a:extLst>
          </p:cNvPr>
          <p:cNvSpPr>
            <a:spLocks noChangeShapeType="1"/>
          </p:cNvSpPr>
          <p:nvPr/>
        </p:nvSpPr>
        <p:spPr bwMode="auto">
          <a:xfrm>
            <a:off x="3944471" y="3358896"/>
            <a:ext cx="1936376" cy="430306"/>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88" name="Line 21">
            <a:extLst>
              <a:ext uri="{FF2B5EF4-FFF2-40B4-BE49-F238E27FC236}">
                <a16:creationId xmlns:a16="http://schemas.microsoft.com/office/drawing/2014/main" id="{5B870458-BC08-53B4-F4E8-428544B543C8}"/>
              </a:ext>
            </a:extLst>
          </p:cNvPr>
          <p:cNvSpPr>
            <a:spLocks noChangeShapeType="1"/>
          </p:cNvSpPr>
          <p:nvPr/>
        </p:nvSpPr>
        <p:spPr bwMode="auto">
          <a:xfrm>
            <a:off x="5880847" y="3789202"/>
            <a:ext cx="286870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89" name="Line 22">
            <a:extLst>
              <a:ext uri="{FF2B5EF4-FFF2-40B4-BE49-F238E27FC236}">
                <a16:creationId xmlns:a16="http://schemas.microsoft.com/office/drawing/2014/main" id="{9C18ED12-7D0F-29E5-D76B-CBB39A446602}"/>
              </a:ext>
            </a:extLst>
          </p:cNvPr>
          <p:cNvSpPr>
            <a:spLocks noChangeShapeType="1"/>
          </p:cNvSpPr>
          <p:nvPr/>
        </p:nvSpPr>
        <p:spPr bwMode="auto">
          <a:xfrm>
            <a:off x="5880847" y="3789202"/>
            <a:ext cx="1506071" cy="286871"/>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90" name="Line 23">
            <a:extLst>
              <a:ext uri="{FF2B5EF4-FFF2-40B4-BE49-F238E27FC236}">
                <a16:creationId xmlns:a16="http://schemas.microsoft.com/office/drawing/2014/main" id="{CFFC85CC-74F9-5E6B-2C7A-AFAD43DC3F79}"/>
              </a:ext>
            </a:extLst>
          </p:cNvPr>
          <p:cNvSpPr>
            <a:spLocks noChangeShapeType="1"/>
          </p:cNvSpPr>
          <p:nvPr/>
        </p:nvSpPr>
        <p:spPr bwMode="auto">
          <a:xfrm>
            <a:off x="3012141" y="3789202"/>
            <a:ext cx="2868706" cy="0"/>
          </a:xfrm>
          <a:prstGeom prst="line">
            <a:avLst/>
          </a:prstGeom>
          <a:noFill/>
          <a:ln w="26894">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91" name="Text Box 24">
            <a:extLst>
              <a:ext uri="{FF2B5EF4-FFF2-40B4-BE49-F238E27FC236}">
                <a16:creationId xmlns:a16="http://schemas.microsoft.com/office/drawing/2014/main" id="{78C93082-929D-AADA-23A6-6D41C8516D95}"/>
              </a:ext>
            </a:extLst>
          </p:cNvPr>
          <p:cNvSpPr txBox="1">
            <a:spLocks noChangeArrowheads="1"/>
          </p:cNvSpPr>
          <p:nvPr/>
        </p:nvSpPr>
        <p:spPr bwMode="auto">
          <a:xfrm>
            <a:off x="3644153"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54292" name="Oval 25">
            <a:extLst>
              <a:ext uri="{FF2B5EF4-FFF2-40B4-BE49-F238E27FC236}">
                <a16:creationId xmlns:a16="http://schemas.microsoft.com/office/drawing/2014/main" id="{06F25FEA-537B-5F39-DF60-A74FFD263696}"/>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4293" name="Text Box 26">
            <a:extLst>
              <a:ext uri="{FF2B5EF4-FFF2-40B4-BE49-F238E27FC236}">
                <a16:creationId xmlns:a16="http://schemas.microsoft.com/office/drawing/2014/main" id="{D925D79A-B461-0364-3059-B75CEEE2CB4A}"/>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Wo befindet sich das Bild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Ist es aufrecht oder auf dem Kopf stehend</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Sind Objekt und Bild reell oder virtuell</a:t>
            </a:r>
            <a:r>
              <a:rPr lang="en-US" altLang="en-US" sz="1129" i="1" dirty="0">
                <a:solidFill>
                  <a:srgbClr val="1A5FB4"/>
                </a:solidFill>
              </a:rPr>
              <a:t>?</a:t>
            </a:r>
          </a:p>
          <a:p>
            <a:pPr eaLnBrk="1" hangingPunct="1">
              <a:spcBef>
                <a:spcPct val="0"/>
              </a:spcBef>
              <a:buClrTx/>
              <a:buSzTx/>
              <a:buFontTx/>
              <a:buNone/>
            </a:pPr>
            <a:r>
              <a:rPr lang="en-US" altLang="en-US" sz="1129" i="1" dirty="0">
                <a:solidFill>
                  <a:srgbClr val="1A5FB4"/>
                </a:solidFill>
              </a:rPr>
              <a:t>– </a:t>
            </a:r>
            <a:r>
              <a:rPr lang="de-DE" altLang="en-US" sz="1129" i="1" dirty="0">
                <a:solidFill>
                  <a:srgbClr val="1A5FB4"/>
                </a:solidFill>
              </a:rPr>
              <a:t>Wird das Bild vergrößert oder verkleinert</a:t>
            </a:r>
            <a:r>
              <a:rPr lang="en-US" altLang="en-US" sz="1129" i="1" dirty="0">
                <a:solidFill>
                  <a:srgbClr val="1A5FB4"/>
                </a:solidFill>
              </a:rPr>
              <a:t>?</a:t>
            </a:r>
          </a:p>
        </p:txBody>
      </p:sp>
      <p:sp>
        <p:nvSpPr>
          <p:cNvPr id="54294" name="Text Box 27">
            <a:extLst>
              <a:ext uri="{FF2B5EF4-FFF2-40B4-BE49-F238E27FC236}">
                <a16:creationId xmlns:a16="http://schemas.microsoft.com/office/drawing/2014/main" id="{EAE1B389-2E19-3581-B7D8-0842FC753B18}"/>
              </a:ext>
            </a:extLst>
          </p:cNvPr>
          <p:cNvSpPr txBox="1">
            <a:spLocks noChangeArrowheads="1"/>
          </p:cNvSpPr>
          <p:nvPr/>
        </p:nvSpPr>
        <p:spPr bwMode="auto">
          <a:xfrm>
            <a:off x="2079812" y="1709390"/>
            <a:ext cx="2659529"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Verlängern</a:t>
            </a:r>
            <a:r>
              <a:rPr lang="en-US" altLang="en-US" sz="1129" i="1" dirty="0">
                <a:solidFill>
                  <a:srgbClr val="1A5FB4"/>
                </a:solidFill>
              </a:rPr>
              <a:t> Sie </a:t>
            </a:r>
            <a:r>
              <a:rPr lang="en-US" altLang="en-US" sz="1129" dirty="0">
                <a:solidFill>
                  <a:srgbClr val="1A5FB4"/>
                </a:solidFill>
              </a:rPr>
              <a:t>die </a:t>
            </a:r>
            <a:r>
              <a:rPr lang="en-US" altLang="en-US" sz="1129" dirty="0" err="1">
                <a:solidFill>
                  <a:srgbClr val="1A5FB4"/>
                </a:solidFill>
              </a:rPr>
              <a:t>Strahlen</a:t>
            </a:r>
            <a:r>
              <a:rPr lang="en-US" altLang="en-US" sz="1129" dirty="0">
                <a:solidFill>
                  <a:srgbClr val="1A5FB4"/>
                </a:solidFill>
              </a:rPr>
              <a:t>, um</a:t>
            </a:r>
          </a:p>
          <a:p>
            <a:pPr eaLnBrk="1" hangingPunct="1">
              <a:lnSpc>
                <a:spcPct val="90000"/>
              </a:lnSpc>
              <a:spcBef>
                <a:spcPct val="0"/>
              </a:spcBef>
              <a:buClrTx/>
              <a:buSzTx/>
              <a:buFontTx/>
              <a:buNone/>
            </a:pPr>
            <a:r>
              <a:rPr lang="en-US" altLang="en-US" sz="1129" dirty="0">
                <a:solidFill>
                  <a:srgbClr val="1A5FB4"/>
                </a:solidFill>
              </a:rPr>
              <a:t>den </a:t>
            </a:r>
            <a:r>
              <a:rPr lang="en-US" altLang="en-US" sz="1129" dirty="0" err="1">
                <a:solidFill>
                  <a:srgbClr val="1A5FB4"/>
                </a:solidFill>
              </a:rPr>
              <a:t>Schnittpunkt</a:t>
            </a:r>
            <a:r>
              <a:rPr lang="en-US" altLang="en-US" sz="1129" dirty="0">
                <a:solidFill>
                  <a:srgbClr val="1A5FB4"/>
                </a:solidFill>
              </a:rPr>
              <a:t> </a:t>
            </a:r>
            <a:r>
              <a:rPr lang="en-US" altLang="en-US" sz="1129" dirty="0" err="1">
                <a:solidFill>
                  <a:srgbClr val="1A5FB4"/>
                </a:solidFill>
              </a:rPr>
              <a:t>zu</a:t>
            </a:r>
            <a:r>
              <a:rPr lang="en-US" altLang="en-US" sz="1129" dirty="0">
                <a:solidFill>
                  <a:srgbClr val="1A5FB4"/>
                </a:solidFill>
              </a:rPr>
              <a:t> </a:t>
            </a:r>
            <a:r>
              <a:rPr lang="en-US" altLang="en-US" sz="1129" dirty="0" err="1">
                <a:solidFill>
                  <a:srgbClr val="1A5FB4"/>
                </a:solidFill>
              </a:rPr>
              <a:t>finden</a:t>
            </a:r>
            <a:r>
              <a:rPr lang="en-US" altLang="en-US" sz="1129" dirty="0">
                <a:solidFill>
                  <a:srgbClr val="1A5FB4"/>
                </a:solidFill>
              </a:rPr>
              <a:t>…</a:t>
            </a:r>
          </a:p>
          <a:p>
            <a:pPr eaLnBrk="1" hangingPunct="1">
              <a:lnSpc>
                <a:spcPct val="90000"/>
              </a:lnSpc>
              <a:spcBef>
                <a:spcPct val="0"/>
              </a:spcBef>
              <a:buClrTx/>
              <a:buSzTx/>
              <a:buFontTx/>
              <a:buNone/>
            </a:pPr>
            <a:r>
              <a:rPr lang="en-US" altLang="en-US" sz="1129" dirty="0">
                <a:solidFill>
                  <a:srgbClr val="E2F6E6"/>
                </a:solidFill>
              </a:rPr>
              <a:t>Hier </a:t>
            </a:r>
            <a:r>
              <a:rPr lang="en-US" altLang="en-US" sz="1129" dirty="0" err="1">
                <a:solidFill>
                  <a:srgbClr val="E2F6E6"/>
                </a:solidFill>
              </a:rPr>
              <a:t>befindet</a:t>
            </a:r>
            <a:r>
              <a:rPr lang="en-US" altLang="en-US" sz="1129" dirty="0">
                <a:solidFill>
                  <a:srgbClr val="E2F6E6"/>
                </a:solidFill>
              </a:rPr>
              <a:t> </a:t>
            </a:r>
            <a:r>
              <a:rPr lang="en-US" altLang="en-US" sz="1129" dirty="0" err="1">
                <a:solidFill>
                  <a:srgbClr val="E2F6E6"/>
                </a:solidFill>
              </a:rPr>
              <a:t>sich</a:t>
            </a:r>
            <a:r>
              <a:rPr lang="en-US" altLang="en-US" sz="1129" dirty="0">
                <a:solidFill>
                  <a:srgbClr val="E2F6E6"/>
                </a:solidFill>
              </a:rPr>
              <a:t> das Bild</a:t>
            </a:r>
          </a:p>
          <a:p>
            <a:pPr eaLnBrk="1" hangingPunct="1">
              <a:lnSpc>
                <a:spcPct val="90000"/>
              </a:lnSpc>
              <a:spcBef>
                <a:spcPct val="0"/>
              </a:spcBef>
              <a:buClrTx/>
              <a:buSzTx/>
              <a:buFontTx/>
              <a:buNone/>
            </a:pPr>
            <a:r>
              <a:rPr lang="en-US" altLang="en-US" sz="1129" dirty="0">
                <a:solidFill>
                  <a:srgbClr val="E2F6E6"/>
                </a:solidFill>
              </a:rPr>
              <a:t>Das Bild </a:t>
            </a:r>
            <a:r>
              <a:rPr lang="en-US" altLang="en-US" sz="1129" dirty="0" err="1">
                <a:solidFill>
                  <a:srgbClr val="E2F6E6"/>
                </a:solidFill>
              </a:rPr>
              <a:t>steht</a:t>
            </a:r>
            <a:r>
              <a:rPr lang="en-US" altLang="en-US" sz="1129" dirty="0">
                <a:solidFill>
                  <a:srgbClr val="E2F6E6"/>
                </a:solidFill>
              </a:rPr>
              <a:t> </a:t>
            </a:r>
            <a:r>
              <a:rPr lang="en-US" altLang="en-US" sz="1129" dirty="0" err="1">
                <a:solidFill>
                  <a:srgbClr val="E2F6E6"/>
                </a:solidFill>
              </a:rPr>
              <a:t>aufrecht</a:t>
            </a:r>
            <a:endParaRPr lang="en-US" altLang="en-US" sz="1129" dirty="0">
              <a:solidFill>
                <a:srgbClr val="E2F6E6"/>
              </a:solidFill>
            </a:endParaRPr>
          </a:p>
          <a:p>
            <a:pPr eaLnBrk="1" hangingPunct="1">
              <a:lnSpc>
                <a:spcPct val="90000"/>
              </a:lnSpc>
              <a:spcBef>
                <a:spcPct val="0"/>
              </a:spcBef>
              <a:buClrTx/>
              <a:buSzTx/>
              <a:buFontTx/>
              <a:buNone/>
            </a:pPr>
            <a:r>
              <a:rPr lang="en-US" altLang="en-US" sz="1129" dirty="0">
                <a:solidFill>
                  <a:srgbClr val="E2F6E6"/>
                </a:solidFill>
              </a:rPr>
              <a:t>Das Bild </a:t>
            </a:r>
            <a:r>
              <a:rPr lang="en-US" altLang="en-US" sz="1129" dirty="0" err="1">
                <a:solidFill>
                  <a:srgbClr val="E2F6E6"/>
                </a:solidFill>
              </a:rPr>
              <a:t>ist</a:t>
            </a:r>
            <a:r>
              <a:rPr lang="en-US" altLang="en-US" sz="1129" dirty="0">
                <a:solidFill>
                  <a:srgbClr val="E2F6E6"/>
                </a:solidFill>
              </a:rPr>
              <a:t> </a:t>
            </a:r>
            <a:r>
              <a:rPr lang="en-US" altLang="en-US" sz="1129" dirty="0" err="1">
                <a:solidFill>
                  <a:srgbClr val="E2F6E6"/>
                </a:solidFill>
              </a:rPr>
              <a:t>vergrößert</a:t>
            </a:r>
            <a:endParaRPr lang="en-US" altLang="en-US" sz="1129" dirty="0">
              <a:solidFill>
                <a:srgbClr val="E2F6E6"/>
              </a:solidFill>
            </a:endParaRPr>
          </a:p>
        </p:txBody>
      </p:sp>
      <p:sp>
        <p:nvSpPr>
          <p:cNvPr id="54295" name="Line 28">
            <a:extLst>
              <a:ext uri="{FF2B5EF4-FFF2-40B4-BE49-F238E27FC236}">
                <a16:creationId xmlns:a16="http://schemas.microsoft.com/office/drawing/2014/main" id="{2DF0E34C-4E7A-5D86-8804-83159CF83E03}"/>
              </a:ext>
            </a:extLst>
          </p:cNvPr>
          <p:cNvSpPr>
            <a:spLocks noChangeShapeType="1"/>
          </p:cNvSpPr>
          <p:nvPr/>
        </p:nvSpPr>
        <p:spPr bwMode="auto">
          <a:xfrm flipH="1">
            <a:off x="4589929" y="1422520"/>
            <a:ext cx="2438400" cy="502024"/>
          </a:xfrm>
          <a:prstGeom prst="line">
            <a:avLst/>
          </a:prstGeom>
          <a:noFill/>
          <a:ln w="896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4296" name="Text Box 29">
            <a:extLst>
              <a:ext uri="{FF2B5EF4-FFF2-40B4-BE49-F238E27FC236}">
                <a16:creationId xmlns:a16="http://schemas.microsoft.com/office/drawing/2014/main" id="{45AD83CE-1B7D-0145-7DC0-2781BC9934EF}"/>
              </a:ext>
            </a:extLst>
          </p:cNvPr>
          <p:cNvSpPr txBox="1">
            <a:spLocks noChangeArrowheads="1"/>
          </p:cNvSpPr>
          <p:nvPr/>
        </p:nvSpPr>
        <p:spPr bwMode="auto">
          <a:xfrm>
            <a:off x="5593976" y="1135649"/>
            <a:ext cx="3222812" cy="493408"/>
          </a:xfrm>
          <a:prstGeom prst="rect">
            <a:avLst/>
          </a:prstGeom>
          <a:solidFill>
            <a:srgbClr val="DCEE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algn="ctr" eaLnBrk="1" hangingPunct="1">
              <a:lnSpc>
                <a:spcPct val="90000"/>
              </a:lnSpc>
              <a:spcBef>
                <a:spcPct val="0"/>
              </a:spcBef>
              <a:buClrTx/>
              <a:buSzTx/>
              <a:buFontTx/>
              <a:buNone/>
            </a:pPr>
            <a:r>
              <a:rPr lang="en-US" altLang="en-US" sz="1129" dirty="0"/>
              <a:t>Nicht </a:t>
            </a:r>
            <a:r>
              <a:rPr lang="en-US" altLang="en-US" sz="1129" dirty="0" err="1"/>
              <a:t>unbedingt</a:t>
            </a:r>
            <a:r>
              <a:rPr lang="en-US" altLang="en-US" sz="1129" dirty="0"/>
              <a:t> </a:t>
            </a:r>
            <a:r>
              <a:rPr lang="en-US" altLang="en-US" sz="1129" dirty="0" err="1"/>
              <a:t>notwendig</a:t>
            </a:r>
            <a:r>
              <a:rPr lang="en-US" altLang="en-US" sz="1129" dirty="0"/>
              <a:t>; </a:t>
            </a:r>
            <a:r>
              <a:rPr lang="en-US" altLang="en-US" sz="1129" dirty="0" err="1"/>
              <a:t>wir</a:t>
            </a:r>
            <a:r>
              <a:rPr lang="en-US" altLang="en-US" sz="1129" dirty="0"/>
              <a:t> </a:t>
            </a:r>
            <a:r>
              <a:rPr lang="en-US" altLang="en-US" sz="1129" dirty="0" err="1"/>
              <a:t>hätten</a:t>
            </a:r>
            <a:r>
              <a:rPr lang="en-US" altLang="en-US" sz="1129" dirty="0"/>
              <a:t> </a:t>
            </a:r>
          </a:p>
          <a:p>
            <a:pPr algn="ctr" eaLnBrk="1" hangingPunct="1">
              <a:lnSpc>
                <a:spcPct val="90000"/>
              </a:lnSpc>
              <a:spcBef>
                <a:spcPct val="0"/>
              </a:spcBef>
              <a:buClrTx/>
              <a:buSzTx/>
              <a:buFontTx/>
              <a:buNone/>
            </a:pPr>
            <a:r>
              <a:rPr lang="en-US" altLang="en-US" sz="1129" dirty="0"/>
              <a:t>das Bild </a:t>
            </a:r>
            <a:r>
              <a:rPr lang="en-US" altLang="en-US" sz="1129" dirty="0" err="1"/>
              <a:t>mit</a:t>
            </a:r>
            <a:r>
              <a:rPr lang="en-US" altLang="en-US" sz="1129" dirty="0"/>
              <a:t> den </a:t>
            </a:r>
            <a:r>
              <a:rPr lang="en-US" altLang="en-US" sz="1129" dirty="0" err="1"/>
              <a:t>beiden</a:t>
            </a:r>
            <a:r>
              <a:rPr lang="en-US" altLang="en-US" sz="1129" dirty="0"/>
              <a:t> </a:t>
            </a:r>
            <a:r>
              <a:rPr lang="en-US" altLang="en-US" sz="1129" dirty="0" err="1"/>
              <a:t>anderen</a:t>
            </a:r>
            <a:r>
              <a:rPr lang="en-US" altLang="en-US" sz="1129" dirty="0"/>
              <a:t> </a:t>
            </a:r>
            <a:r>
              <a:rPr lang="en-US" altLang="en-US" sz="1129" dirty="0" err="1"/>
              <a:t>Strahlen</a:t>
            </a:r>
            <a:r>
              <a:rPr lang="en-US" altLang="en-US" sz="1129" dirty="0"/>
              <a:t> </a:t>
            </a:r>
            <a:r>
              <a:rPr lang="en-US" altLang="en-US" sz="1129" dirty="0" err="1"/>
              <a:t>identifizieren</a:t>
            </a:r>
            <a:r>
              <a:rPr lang="en-US" altLang="en-US" sz="1129" dirty="0"/>
              <a:t> </a:t>
            </a:r>
            <a:r>
              <a:rPr lang="en-US" altLang="en-US" sz="1129" dirty="0" err="1"/>
              <a:t>können</a:t>
            </a:r>
            <a:endParaRPr lang="en-US" altLang="en-US" sz="1129" dirty="0"/>
          </a:p>
        </p:txBody>
      </p:sp>
      <p:sp>
        <p:nvSpPr>
          <p:cNvPr id="54297" name="ZZ_Kopfleiste">
            <a:extLst>
              <a:ext uri="{FF2B5EF4-FFF2-40B4-BE49-F238E27FC236}">
                <a16:creationId xmlns:a16="http://schemas.microsoft.com/office/drawing/2014/main" id="{9D444C4B-FA37-0844-7D61-8180D6AF284F}"/>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4298" name="Slide Number Placeholder 1">
            <a:extLst>
              <a:ext uri="{FF2B5EF4-FFF2-40B4-BE49-F238E27FC236}">
                <a16:creationId xmlns:a16="http://schemas.microsoft.com/office/drawing/2014/main" id="{2A5982F6-A17D-13EA-7260-F581C5DFF74C}"/>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49</a:t>
            </a:fld>
            <a:endParaRPr lang="de-DE" sz="800">
              <a:latin typeface="Segoe UI"/>
            </a:endParaRPr>
          </a:p>
        </p:txBody>
      </p:sp>
      <p:cxnSp>
        <p:nvCxnSpPr>
          <p:cNvPr id="54304" name="ZZ_Fusszeile_Linie"/>
          <p:cNvCxnSpPr/>
          <p:nvPr/>
        </p:nvCxnSpPr>
        <p:spPr>
          <a:xfrm>
            <a:off x="274320" y="6565392"/>
            <a:ext cx="11643360" cy="0"/>
          </a:xfrm>
          <a:prstGeom prst="line">
            <a:avLst/>
          </a:prstGeom>
          <a:ln w="6350">
            <a:solidFill>
              <a:srgbClr val="D7DBE0"/>
            </a:solidFill>
          </a:ln>
        </p:spPr>
      </p:cxnSp>
      <p:sp>
        <p:nvSpPr>
          <p:cNvPr id="5430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Line 2">
            <a:extLst>
              <a:ext uri="{FF2B5EF4-FFF2-40B4-BE49-F238E27FC236}">
                <a16:creationId xmlns:a16="http://schemas.microsoft.com/office/drawing/2014/main" id="{933AFD75-2CF3-044E-E40F-5AC54A61BB52}"/>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299" name="Text Box 3">
            <a:extLst>
              <a:ext uri="{FF2B5EF4-FFF2-40B4-BE49-F238E27FC236}">
                <a16:creationId xmlns:a16="http://schemas.microsoft.com/office/drawing/2014/main" id="{DFFC831B-8FF1-06A9-C685-9A9B990D992A}"/>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grpSp>
        <p:nvGrpSpPr>
          <p:cNvPr id="55300" name="Group 4">
            <a:extLst>
              <a:ext uri="{FF2B5EF4-FFF2-40B4-BE49-F238E27FC236}">
                <a16:creationId xmlns:a16="http://schemas.microsoft.com/office/drawing/2014/main" id="{3C675498-4AEC-4AE2-A499-C714E80C9B26}"/>
              </a:ext>
            </a:extLst>
          </p:cNvPr>
          <p:cNvGrpSpPr>
            <a:grpSpLocks/>
          </p:cNvGrpSpPr>
          <p:nvPr/>
        </p:nvGrpSpPr>
        <p:grpSpPr bwMode="auto">
          <a:xfrm>
            <a:off x="5665694" y="2283131"/>
            <a:ext cx="358588" cy="3657600"/>
            <a:chOff x="2208" y="2208"/>
            <a:chExt cx="240" cy="2064"/>
          </a:xfrm>
        </p:grpSpPr>
        <p:sp>
          <p:nvSpPr>
            <p:cNvPr id="55323" name="Oval 5">
              <a:extLst>
                <a:ext uri="{FF2B5EF4-FFF2-40B4-BE49-F238E27FC236}">
                  <a16:creationId xmlns:a16="http://schemas.microsoft.com/office/drawing/2014/main" id="{C5162B97-5360-B1A1-B28C-940991131A56}"/>
                </a:ext>
              </a:extLst>
            </p:cNvPr>
            <p:cNvSpPr>
              <a:spLocks noChangeArrowheads="1"/>
            </p:cNvSpPr>
            <p:nvPr/>
          </p:nvSpPr>
          <p:spPr bwMode="auto">
            <a:xfrm>
              <a:off x="2256" y="3936"/>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5324" name="Rectangle 6">
              <a:extLst>
                <a:ext uri="{FF2B5EF4-FFF2-40B4-BE49-F238E27FC236}">
                  <a16:creationId xmlns:a16="http://schemas.microsoft.com/office/drawing/2014/main" id="{39F0EAFF-DF7C-4ABC-0A57-C0280C868545}"/>
                </a:ext>
              </a:extLst>
            </p:cNvPr>
            <p:cNvSpPr>
              <a:spLocks noChangeArrowheads="1"/>
            </p:cNvSpPr>
            <p:nvPr/>
          </p:nvSpPr>
          <p:spPr bwMode="auto">
            <a:xfrm>
              <a:off x="2208" y="4032"/>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5325" name="Oval 7">
              <a:extLst>
                <a:ext uri="{FF2B5EF4-FFF2-40B4-BE49-F238E27FC236}">
                  <a16:creationId xmlns:a16="http://schemas.microsoft.com/office/drawing/2014/main" id="{4EA8BFDB-A2F5-854A-40BF-F985C490433D}"/>
                </a:ext>
              </a:extLst>
            </p:cNvPr>
            <p:cNvSpPr>
              <a:spLocks noChangeArrowheads="1"/>
            </p:cNvSpPr>
            <p:nvPr/>
          </p:nvSpPr>
          <p:spPr bwMode="auto">
            <a:xfrm>
              <a:off x="2256" y="2352"/>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5326" name="Rectangle 8">
              <a:extLst>
                <a:ext uri="{FF2B5EF4-FFF2-40B4-BE49-F238E27FC236}">
                  <a16:creationId xmlns:a16="http://schemas.microsoft.com/office/drawing/2014/main" id="{CD0C846B-8714-420C-1E5D-8A3A3D125B44}"/>
                </a:ext>
              </a:extLst>
            </p:cNvPr>
            <p:cNvSpPr>
              <a:spLocks noChangeArrowheads="1"/>
            </p:cNvSpPr>
            <p:nvPr/>
          </p:nvSpPr>
          <p:spPr bwMode="auto">
            <a:xfrm>
              <a:off x="2208" y="2208"/>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5327" name="Line 9">
              <a:extLst>
                <a:ext uri="{FF2B5EF4-FFF2-40B4-BE49-F238E27FC236}">
                  <a16:creationId xmlns:a16="http://schemas.microsoft.com/office/drawing/2014/main" id="{2D138FAB-78B2-5224-12A1-C28194243A3C}"/>
                </a:ext>
              </a:extLst>
            </p:cNvPr>
            <p:cNvSpPr>
              <a:spLocks noChangeShapeType="1"/>
            </p:cNvSpPr>
            <p:nvPr/>
          </p:nvSpPr>
          <p:spPr bwMode="auto">
            <a:xfrm>
              <a:off x="2352" y="2544"/>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5301" name="Text Box 10">
            <a:extLst>
              <a:ext uri="{FF2B5EF4-FFF2-40B4-BE49-F238E27FC236}">
                <a16:creationId xmlns:a16="http://schemas.microsoft.com/office/drawing/2014/main" id="{C268C563-1EF9-2E77-D1B2-756226B2088B}"/>
              </a:ext>
            </a:extLst>
          </p:cNvPr>
          <p:cNvSpPr txBox="1">
            <a:spLocks noChangeArrowheads="1"/>
          </p:cNvSpPr>
          <p:nvPr/>
        </p:nvSpPr>
        <p:spPr bwMode="auto">
          <a:xfrm>
            <a:off x="5020235" y="2211414"/>
            <a:ext cx="16793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Minus</a:t>
            </a:r>
            <a:r>
              <a:rPr lang="en-US" altLang="en-US" sz="1129"/>
              <a:t>-Linse</a:t>
            </a:r>
          </a:p>
        </p:txBody>
      </p:sp>
      <p:sp>
        <p:nvSpPr>
          <p:cNvPr id="55302" name="Oval 11">
            <a:extLst>
              <a:ext uri="{FF2B5EF4-FFF2-40B4-BE49-F238E27FC236}">
                <a16:creationId xmlns:a16="http://schemas.microsoft.com/office/drawing/2014/main" id="{021204A9-CF8F-4081-CF24-C63CDBCEF983}"/>
              </a:ext>
            </a:extLst>
          </p:cNvPr>
          <p:cNvSpPr>
            <a:spLocks noChangeArrowheads="1"/>
          </p:cNvSpPr>
          <p:nvPr/>
        </p:nvSpPr>
        <p:spPr bwMode="auto">
          <a:xfrm>
            <a:off x="4446494"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5303" name="Oval 12">
            <a:extLst>
              <a:ext uri="{FF2B5EF4-FFF2-40B4-BE49-F238E27FC236}">
                <a16:creationId xmlns:a16="http://schemas.microsoft.com/office/drawing/2014/main" id="{F4E3F4E2-9AB0-91EF-C037-C7345D00029A}"/>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5304" name="Text Box 13">
            <a:extLst>
              <a:ext uri="{FF2B5EF4-FFF2-40B4-BE49-F238E27FC236}">
                <a16:creationId xmlns:a16="http://schemas.microsoft.com/office/drawing/2014/main" id="{952A8F37-9B63-F272-3800-26A988C8F1CD}"/>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5305" name="Text Box 14">
            <a:extLst>
              <a:ext uri="{FF2B5EF4-FFF2-40B4-BE49-F238E27FC236}">
                <a16:creationId xmlns:a16="http://schemas.microsoft.com/office/drawing/2014/main" id="{9CBE5358-5596-6629-127C-CB674A757FB3}"/>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5306" name="Line 15">
            <a:extLst>
              <a:ext uri="{FF2B5EF4-FFF2-40B4-BE49-F238E27FC236}">
                <a16:creationId xmlns:a16="http://schemas.microsoft.com/office/drawing/2014/main" id="{BCE21FAB-1BCE-E66D-4908-1DA1AC728730}"/>
              </a:ext>
            </a:extLst>
          </p:cNvPr>
          <p:cNvSpPr>
            <a:spLocks noChangeShapeType="1"/>
          </p:cNvSpPr>
          <p:nvPr/>
        </p:nvSpPr>
        <p:spPr bwMode="auto">
          <a:xfrm>
            <a:off x="3944471"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07" name="Line 16">
            <a:extLst>
              <a:ext uri="{FF2B5EF4-FFF2-40B4-BE49-F238E27FC236}">
                <a16:creationId xmlns:a16="http://schemas.microsoft.com/office/drawing/2014/main" id="{A5AA152D-8315-95A8-BD5A-E8F0365EE252}"/>
              </a:ext>
            </a:extLst>
          </p:cNvPr>
          <p:cNvSpPr>
            <a:spLocks noChangeShapeType="1"/>
          </p:cNvSpPr>
          <p:nvPr/>
        </p:nvSpPr>
        <p:spPr bwMode="auto">
          <a:xfrm>
            <a:off x="3944471" y="3358896"/>
            <a:ext cx="3944471" cy="1434353"/>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08" name="Line 17">
            <a:extLst>
              <a:ext uri="{FF2B5EF4-FFF2-40B4-BE49-F238E27FC236}">
                <a16:creationId xmlns:a16="http://schemas.microsoft.com/office/drawing/2014/main" id="{D4C0AA33-AA83-B9CC-105E-E33EB48BC2DA}"/>
              </a:ext>
            </a:extLst>
          </p:cNvPr>
          <p:cNvSpPr>
            <a:spLocks noChangeShapeType="1"/>
          </p:cNvSpPr>
          <p:nvPr/>
        </p:nvSpPr>
        <p:spPr bwMode="auto">
          <a:xfrm>
            <a:off x="3944471" y="3358896"/>
            <a:ext cx="193637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09" name="Line 18">
            <a:extLst>
              <a:ext uri="{FF2B5EF4-FFF2-40B4-BE49-F238E27FC236}">
                <a16:creationId xmlns:a16="http://schemas.microsoft.com/office/drawing/2014/main" id="{DD2A9104-BCD3-B467-AE4E-3F1AAC641EBE}"/>
              </a:ext>
            </a:extLst>
          </p:cNvPr>
          <p:cNvSpPr>
            <a:spLocks noChangeShapeType="1"/>
          </p:cNvSpPr>
          <p:nvPr/>
        </p:nvSpPr>
        <p:spPr bwMode="auto">
          <a:xfrm flipV="1">
            <a:off x="5880847" y="2498284"/>
            <a:ext cx="1721224" cy="86061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10" name="Line 19">
            <a:extLst>
              <a:ext uri="{FF2B5EF4-FFF2-40B4-BE49-F238E27FC236}">
                <a16:creationId xmlns:a16="http://schemas.microsoft.com/office/drawing/2014/main" id="{9132167E-576E-A30A-721E-774B4EB8AE0A}"/>
              </a:ext>
            </a:extLst>
          </p:cNvPr>
          <p:cNvSpPr>
            <a:spLocks noChangeShapeType="1"/>
          </p:cNvSpPr>
          <p:nvPr/>
        </p:nvSpPr>
        <p:spPr bwMode="auto">
          <a:xfrm flipH="1">
            <a:off x="4518212" y="3358896"/>
            <a:ext cx="1362635" cy="717176"/>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11" name="Line 20">
            <a:extLst>
              <a:ext uri="{FF2B5EF4-FFF2-40B4-BE49-F238E27FC236}">
                <a16:creationId xmlns:a16="http://schemas.microsoft.com/office/drawing/2014/main" id="{96D77648-0667-55D1-6BC4-CE4DCCA0E398}"/>
              </a:ext>
            </a:extLst>
          </p:cNvPr>
          <p:cNvSpPr>
            <a:spLocks noChangeShapeType="1"/>
          </p:cNvSpPr>
          <p:nvPr/>
        </p:nvSpPr>
        <p:spPr bwMode="auto">
          <a:xfrm>
            <a:off x="3944471" y="3358896"/>
            <a:ext cx="1936376" cy="430306"/>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12" name="Line 21">
            <a:extLst>
              <a:ext uri="{FF2B5EF4-FFF2-40B4-BE49-F238E27FC236}">
                <a16:creationId xmlns:a16="http://schemas.microsoft.com/office/drawing/2014/main" id="{F5263B5A-20AF-59F9-FE02-50B2279E88D8}"/>
              </a:ext>
            </a:extLst>
          </p:cNvPr>
          <p:cNvSpPr>
            <a:spLocks noChangeShapeType="1"/>
          </p:cNvSpPr>
          <p:nvPr/>
        </p:nvSpPr>
        <p:spPr bwMode="auto">
          <a:xfrm>
            <a:off x="5880847" y="3789202"/>
            <a:ext cx="286870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13" name="Line 22">
            <a:extLst>
              <a:ext uri="{FF2B5EF4-FFF2-40B4-BE49-F238E27FC236}">
                <a16:creationId xmlns:a16="http://schemas.microsoft.com/office/drawing/2014/main" id="{D035E517-BD5D-FC01-766E-C7A538BB1F94}"/>
              </a:ext>
            </a:extLst>
          </p:cNvPr>
          <p:cNvSpPr>
            <a:spLocks noChangeShapeType="1"/>
          </p:cNvSpPr>
          <p:nvPr/>
        </p:nvSpPr>
        <p:spPr bwMode="auto">
          <a:xfrm>
            <a:off x="5880847" y="3789202"/>
            <a:ext cx="1506071" cy="286871"/>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14" name="Line 23">
            <a:extLst>
              <a:ext uri="{FF2B5EF4-FFF2-40B4-BE49-F238E27FC236}">
                <a16:creationId xmlns:a16="http://schemas.microsoft.com/office/drawing/2014/main" id="{0AB7BF6D-C033-D238-5EA4-37A182D65ABB}"/>
              </a:ext>
            </a:extLst>
          </p:cNvPr>
          <p:cNvSpPr>
            <a:spLocks noChangeShapeType="1"/>
          </p:cNvSpPr>
          <p:nvPr/>
        </p:nvSpPr>
        <p:spPr bwMode="auto">
          <a:xfrm>
            <a:off x="3012141" y="3789202"/>
            <a:ext cx="2868706" cy="0"/>
          </a:xfrm>
          <a:prstGeom prst="line">
            <a:avLst/>
          </a:prstGeom>
          <a:noFill/>
          <a:ln w="896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15" name="Line 24">
            <a:extLst>
              <a:ext uri="{FF2B5EF4-FFF2-40B4-BE49-F238E27FC236}">
                <a16:creationId xmlns:a16="http://schemas.microsoft.com/office/drawing/2014/main" id="{7605DB15-36D1-6BCA-258A-69F6A3E04009}"/>
              </a:ext>
            </a:extLst>
          </p:cNvPr>
          <p:cNvSpPr>
            <a:spLocks noChangeShapeType="1"/>
          </p:cNvSpPr>
          <p:nvPr/>
        </p:nvSpPr>
        <p:spPr bwMode="auto">
          <a:xfrm>
            <a:off x="5091953" y="3789202"/>
            <a:ext cx="0" cy="286871"/>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5316" name="Text Box 25">
            <a:extLst>
              <a:ext uri="{FF2B5EF4-FFF2-40B4-BE49-F238E27FC236}">
                <a16:creationId xmlns:a16="http://schemas.microsoft.com/office/drawing/2014/main" id="{490D49D5-C805-EF05-CAEA-7DF4B289F27A}"/>
              </a:ext>
            </a:extLst>
          </p:cNvPr>
          <p:cNvSpPr txBox="1">
            <a:spLocks noChangeArrowheads="1"/>
          </p:cNvSpPr>
          <p:nvPr/>
        </p:nvSpPr>
        <p:spPr bwMode="auto">
          <a:xfrm>
            <a:off x="3644153"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55317" name="Oval 26">
            <a:extLst>
              <a:ext uri="{FF2B5EF4-FFF2-40B4-BE49-F238E27FC236}">
                <a16:creationId xmlns:a16="http://schemas.microsoft.com/office/drawing/2014/main" id="{7F114AED-88AA-1837-36D1-6A7C526524CC}"/>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5318" name="Text Box 27">
            <a:extLst>
              <a:ext uri="{FF2B5EF4-FFF2-40B4-BE49-F238E27FC236}">
                <a16:creationId xmlns:a16="http://schemas.microsoft.com/office/drawing/2014/main" id="{8FF35856-491C-E964-DA44-1FF29BD514E0}"/>
              </a:ext>
            </a:extLst>
          </p:cNvPr>
          <p:cNvSpPr txBox="1">
            <a:spLocks noChangeArrowheads="1"/>
          </p:cNvSpPr>
          <p:nvPr/>
        </p:nvSpPr>
        <p:spPr bwMode="auto">
          <a:xfrm>
            <a:off x="1936376" y="5035296"/>
            <a:ext cx="3173506"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Wo befindet sich das Bild</a:t>
            </a:r>
            <a:r>
              <a:rPr lang="en-US" altLang="en-US" sz="1129" b="1" i="1" dirty="0">
                <a:solidFill>
                  <a:srgbClr val="1A5FB4"/>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Ist es aufrecht oder auf dem Kopf stehend</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Wird das Bild vergrößert oder verkleinert</a:t>
            </a:r>
            <a:r>
              <a:rPr lang="en-US" altLang="en-US" sz="1129" b="1" i="1" dirty="0">
                <a:solidFill>
                  <a:srgbClr val="1A5FB4"/>
                </a:solidFill>
              </a:rPr>
              <a:t>?</a:t>
            </a:r>
          </a:p>
        </p:txBody>
      </p:sp>
      <p:sp>
        <p:nvSpPr>
          <p:cNvPr id="55319" name="Text Box 28">
            <a:extLst>
              <a:ext uri="{FF2B5EF4-FFF2-40B4-BE49-F238E27FC236}">
                <a16:creationId xmlns:a16="http://schemas.microsoft.com/office/drawing/2014/main" id="{A56F9B10-057E-D478-882B-BCFE62927755}"/>
              </a:ext>
            </a:extLst>
          </p:cNvPr>
          <p:cNvSpPr txBox="1">
            <a:spLocks noChangeArrowheads="1"/>
          </p:cNvSpPr>
          <p:nvPr/>
        </p:nvSpPr>
        <p:spPr bwMode="auto">
          <a:xfrm>
            <a:off x="2079812" y="1709390"/>
            <a:ext cx="2659529" cy="806254"/>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solidFill>
                  <a:srgbClr val="1A5FB4"/>
                </a:solidFill>
              </a:rPr>
              <a:t>Verlängern</a:t>
            </a:r>
            <a:r>
              <a:rPr lang="en-US" altLang="en-US" sz="1129" i="1" dirty="0">
                <a:solidFill>
                  <a:srgbClr val="1A5FB4"/>
                </a:solidFill>
              </a:rPr>
              <a:t> Sie </a:t>
            </a:r>
            <a:r>
              <a:rPr lang="en-US" altLang="en-US" sz="1129" dirty="0">
                <a:solidFill>
                  <a:srgbClr val="1A5FB4"/>
                </a:solidFill>
              </a:rPr>
              <a:t>die </a:t>
            </a:r>
            <a:r>
              <a:rPr lang="en-US" altLang="en-US" sz="1129" dirty="0" err="1">
                <a:solidFill>
                  <a:srgbClr val="1A5FB4"/>
                </a:solidFill>
              </a:rPr>
              <a:t>Strahlen</a:t>
            </a:r>
            <a:r>
              <a:rPr lang="en-US" altLang="en-US" sz="1129" dirty="0">
                <a:solidFill>
                  <a:srgbClr val="1A5FB4"/>
                </a:solidFill>
              </a:rPr>
              <a:t>, um</a:t>
            </a:r>
          </a:p>
          <a:p>
            <a:pPr eaLnBrk="1" hangingPunct="1">
              <a:lnSpc>
                <a:spcPct val="90000"/>
              </a:lnSpc>
              <a:spcBef>
                <a:spcPct val="0"/>
              </a:spcBef>
              <a:buClrTx/>
              <a:buSzTx/>
              <a:buFontTx/>
              <a:buNone/>
            </a:pPr>
            <a:r>
              <a:rPr lang="en-US" altLang="en-US" sz="1129" dirty="0">
                <a:solidFill>
                  <a:srgbClr val="1A5FB4"/>
                </a:solidFill>
              </a:rPr>
              <a:t>den </a:t>
            </a:r>
            <a:r>
              <a:rPr lang="en-US" altLang="en-US" sz="1129" dirty="0" err="1">
                <a:solidFill>
                  <a:srgbClr val="1A5FB4"/>
                </a:solidFill>
              </a:rPr>
              <a:t>Schnittpunkt</a:t>
            </a:r>
            <a:r>
              <a:rPr lang="en-US" altLang="en-US" sz="1129" dirty="0">
                <a:solidFill>
                  <a:srgbClr val="1A5FB4"/>
                </a:solidFill>
              </a:rPr>
              <a:t> </a:t>
            </a:r>
            <a:r>
              <a:rPr lang="en-US" altLang="en-US" sz="1129" dirty="0" err="1">
                <a:solidFill>
                  <a:srgbClr val="1A5FB4"/>
                </a:solidFill>
              </a:rPr>
              <a:t>zu</a:t>
            </a:r>
            <a:r>
              <a:rPr lang="en-US" altLang="en-US" sz="1129" dirty="0">
                <a:solidFill>
                  <a:srgbClr val="1A5FB4"/>
                </a:solidFill>
              </a:rPr>
              <a:t> </a:t>
            </a:r>
            <a:r>
              <a:rPr lang="en-US" altLang="en-US" sz="1129" dirty="0" err="1">
                <a:solidFill>
                  <a:srgbClr val="1A5FB4"/>
                </a:solidFill>
              </a:rPr>
              <a:t>finden</a:t>
            </a:r>
            <a:r>
              <a:rPr lang="en-US" altLang="en-US" sz="1129" dirty="0">
                <a:solidFill>
                  <a:srgbClr val="1A5FB4"/>
                </a:solidFill>
              </a:rPr>
              <a:t>…</a:t>
            </a:r>
          </a:p>
          <a:p>
            <a:pPr eaLnBrk="1" hangingPunct="1">
              <a:lnSpc>
                <a:spcPct val="90000"/>
              </a:lnSpc>
              <a:spcBef>
                <a:spcPct val="0"/>
              </a:spcBef>
              <a:buClrTx/>
              <a:buSzTx/>
              <a:buFontTx/>
              <a:buNone/>
            </a:pPr>
            <a:r>
              <a:rPr lang="en-US" altLang="en-US" sz="1129" dirty="0"/>
              <a:t>Hier </a:t>
            </a:r>
            <a:r>
              <a:rPr lang="en-US" altLang="en-US" sz="1129" dirty="0" err="1"/>
              <a:t>befindet</a:t>
            </a:r>
            <a:r>
              <a:rPr lang="en-US" altLang="en-US" sz="1129" dirty="0"/>
              <a:t> </a:t>
            </a:r>
            <a:r>
              <a:rPr lang="en-US" altLang="en-US" sz="1129" dirty="0" err="1"/>
              <a:t>sich</a:t>
            </a:r>
            <a:r>
              <a:rPr lang="en-US" altLang="en-US" sz="1129" dirty="0"/>
              <a:t> das Bild</a:t>
            </a:r>
            <a:endParaRPr lang="en-US" altLang="en-US" sz="1129" i="1" dirty="0"/>
          </a:p>
          <a:p>
            <a:pPr eaLnBrk="1" hangingPunct="1">
              <a:lnSpc>
                <a:spcPct val="90000"/>
              </a:lnSpc>
              <a:spcBef>
                <a:spcPct val="0"/>
              </a:spcBef>
              <a:buClrTx/>
              <a:buSzTx/>
              <a:buFontTx/>
              <a:buNone/>
            </a:pPr>
            <a:r>
              <a:rPr lang="en-US" altLang="en-US" sz="1129" dirty="0"/>
              <a:t>Das Bild </a:t>
            </a:r>
            <a:r>
              <a:rPr lang="en-US" altLang="en-US" sz="1129" dirty="0" err="1"/>
              <a:t>steht</a:t>
            </a:r>
            <a:r>
              <a:rPr lang="en-US" altLang="en-US" sz="1129" dirty="0"/>
              <a:t> </a:t>
            </a:r>
            <a:r>
              <a:rPr lang="en-US" altLang="en-US" sz="1129" i="1" dirty="0" err="1"/>
              <a:t>aufrecht</a:t>
            </a:r>
            <a:endParaRPr lang="en-US" altLang="en-US" sz="1129" i="1" dirty="0"/>
          </a:p>
          <a:p>
            <a:pPr eaLnBrk="1" hangingPunct="1">
              <a:lnSpc>
                <a:spcPct val="90000"/>
              </a:lnSpc>
              <a:spcBef>
                <a:spcPct val="0"/>
              </a:spcBef>
              <a:buClrTx/>
              <a:buSzTx/>
              <a:buFontTx/>
              <a:buNone/>
            </a:pPr>
            <a:r>
              <a:rPr lang="en-US" altLang="en-US" sz="1129" dirty="0"/>
              <a:t>Das Bild </a:t>
            </a:r>
            <a:r>
              <a:rPr lang="en-US" altLang="en-US" sz="1129" dirty="0" err="1"/>
              <a:t>ist</a:t>
            </a:r>
            <a:r>
              <a:rPr lang="en-US" altLang="en-US" sz="1129" dirty="0"/>
              <a:t> </a:t>
            </a:r>
            <a:r>
              <a:rPr lang="en-US" altLang="en-US" sz="1129" i="1" dirty="0" err="1"/>
              <a:t>verkleinert</a:t>
            </a:r>
            <a:endParaRPr lang="en-US" altLang="en-US" sz="1129" i="1" dirty="0"/>
          </a:p>
        </p:txBody>
      </p:sp>
      <p:sp>
        <p:nvSpPr>
          <p:cNvPr id="55320" name="Text Box 29">
            <a:extLst>
              <a:ext uri="{FF2B5EF4-FFF2-40B4-BE49-F238E27FC236}">
                <a16:creationId xmlns:a16="http://schemas.microsoft.com/office/drawing/2014/main" id="{E77E5608-67F4-CFE9-7CD3-825C7BD8EDAC}"/>
              </a:ext>
            </a:extLst>
          </p:cNvPr>
          <p:cNvSpPr txBox="1">
            <a:spLocks noChangeArrowheads="1"/>
          </p:cNvSpPr>
          <p:nvPr/>
        </p:nvSpPr>
        <p:spPr bwMode="auto">
          <a:xfrm>
            <a:off x="4791636" y="407607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55321" name="ZZ_Kopfleiste">
            <a:extLst>
              <a:ext uri="{FF2B5EF4-FFF2-40B4-BE49-F238E27FC236}">
                <a16:creationId xmlns:a16="http://schemas.microsoft.com/office/drawing/2014/main" id="{9B618023-65AE-1FD8-B8FA-0A06643D3F72}"/>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5322" name="Slide Number Placeholder 1">
            <a:extLst>
              <a:ext uri="{FF2B5EF4-FFF2-40B4-BE49-F238E27FC236}">
                <a16:creationId xmlns:a16="http://schemas.microsoft.com/office/drawing/2014/main" id="{BC73DFBF-22F1-2403-6A1E-2095B7A158C6}"/>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50</a:t>
            </a:fld>
            <a:endParaRPr lang="de-DE" sz="800">
              <a:latin typeface="Segoe UI"/>
            </a:endParaRPr>
          </a:p>
        </p:txBody>
      </p:sp>
      <p:cxnSp>
        <p:nvCxnSpPr>
          <p:cNvPr id="55328" name="ZZ_Fusszeile_Linie"/>
          <p:cNvCxnSpPr/>
          <p:nvPr/>
        </p:nvCxnSpPr>
        <p:spPr>
          <a:xfrm>
            <a:off x="274320" y="6565392"/>
            <a:ext cx="11643360" cy="0"/>
          </a:xfrm>
          <a:prstGeom prst="line">
            <a:avLst/>
          </a:prstGeom>
          <a:ln w="6350">
            <a:solidFill>
              <a:srgbClr val="D7DBE0"/>
            </a:solidFill>
          </a:ln>
        </p:spPr>
      </p:cxnSp>
      <p:sp>
        <p:nvSpPr>
          <p:cNvPr id="5532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Line 2">
            <a:extLst>
              <a:ext uri="{FF2B5EF4-FFF2-40B4-BE49-F238E27FC236}">
                <a16:creationId xmlns:a16="http://schemas.microsoft.com/office/drawing/2014/main" id="{6E78B2D9-B67D-15B7-994B-2FE5EA594F03}"/>
              </a:ext>
            </a:extLst>
          </p:cNvPr>
          <p:cNvSpPr>
            <a:spLocks noChangeShapeType="1"/>
          </p:cNvSpPr>
          <p:nvPr/>
        </p:nvSpPr>
        <p:spPr bwMode="auto">
          <a:xfrm flipV="1">
            <a:off x="5880847" y="2498284"/>
            <a:ext cx="1721224" cy="860612"/>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23" name="Line 3">
            <a:extLst>
              <a:ext uri="{FF2B5EF4-FFF2-40B4-BE49-F238E27FC236}">
                <a16:creationId xmlns:a16="http://schemas.microsoft.com/office/drawing/2014/main" id="{1AC60952-64BE-A919-9704-7DECC384D721}"/>
              </a:ext>
            </a:extLst>
          </p:cNvPr>
          <p:cNvSpPr>
            <a:spLocks noChangeShapeType="1"/>
          </p:cNvSpPr>
          <p:nvPr/>
        </p:nvSpPr>
        <p:spPr bwMode="auto">
          <a:xfrm>
            <a:off x="5880847" y="3789202"/>
            <a:ext cx="1506071" cy="286871"/>
          </a:xfrm>
          <a:prstGeom prst="line">
            <a:avLst/>
          </a:prstGeom>
          <a:noFill/>
          <a:ln w="8965">
            <a:solidFill>
              <a:srgbClr val="B8C0CA"/>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24" name="Line 4">
            <a:extLst>
              <a:ext uri="{FF2B5EF4-FFF2-40B4-BE49-F238E27FC236}">
                <a16:creationId xmlns:a16="http://schemas.microsoft.com/office/drawing/2014/main" id="{114FF4DF-C7F4-602D-65C6-098912B44D43}"/>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25" name="Text Box 5">
            <a:extLst>
              <a:ext uri="{FF2B5EF4-FFF2-40B4-BE49-F238E27FC236}">
                <a16:creationId xmlns:a16="http://schemas.microsoft.com/office/drawing/2014/main" id="{345F25F1-5ED9-B906-7130-7A7D9AE2996A}"/>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grpSp>
        <p:nvGrpSpPr>
          <p:cNvPr id="56326" name="Group 6">
            <a:extLst>
              <a:ext uri="{FF2B5EF4-FFF2-40B4-BE49-F238E27FC236}">
                <a16:creationId xmlns:a16="http://schemas.microsoft.com/office/drawing/2014/main" id="{739C9C48-DC1B-5977-4549-6422131AFCD6}"/>
              </a:ext>
            </a:extLst>
          </p:cNvPr>
          <p:cNvGrpSpPr>
            <a:grpSpLocks/>
          </p:cNvGrpSpPr>
          <p:nvPr/>
        </p:nvGrpSpPr>
        <p:grpSpPr bwMode="auto">
          <a:xfrm>
            <a:off x="5665694" y="2283131"/>
            <a:ext cx="358588" cy="3657600"/>
            <a:chOff x="2208" y="2208"/>
            <a:chExt cx="240" cy="2064"/>
          </a:xfrm>
        </p:grpSpPr>
        <p:sp>
          <p:nvSpPr>
            <p:cNvPr id="56347" name="Oval 7">
              <a:extLst>
                <a:ext uri="{FF2B5EF4-FFF2-40B4-BE49-F238E27FC236}">
                  <a16:creationId xmlns:a16="http://schemas.microsoft.com/office/drawing/2014/main" id="{A3F69633-710C-5B5E-3BBF-94B651261935}"/>
                </a:ext>
              </a:extLst>
            </p:cNvPr>
            <p:cNvSpPr>
              <a:spLocks noChangeArrowheads="1"/>
            </p:cNvSpPr>
            <p:nvPr/>
          </p:nvSpPr>
          <p:spPr bwMode="auto">
            <a:xfrm>
              <a:off x="2256" y="3936"/>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6348" name="Rectangle 8">
              <a:extLst>
                <a:ext uri="{FF2B5EF4-FFF2-40B4-BE49-F238E27FC236}">
                  <a16:creationId xmlns:a16="http://schemas.microsoft.com/office/drawing/2014/main" id="{E77B5C8B-C0B6-3D7C-793D-78F3DCADD9D0}"/>
                </a:ext>
              </a:extLst>
            </p:cNvPr>
            <p:cNvSpPr>
              <a:spLocks noChangeArrowheads="1"/>
            </p:cNvSpPr>
            <p:nvPr/>
          </p:nvSpPr>
          <p:spPr bwMode="auto">
            <a:xfrm>
              <a:off x="2208" y="4032"/>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6349" name="Oval 9">
              <a:extLst>
                <a:ext uri="{FF2B5EF4-FFF2-40B4-BE49-F238E27FC236}">
                  <a16:creationId xmlns:a16="http://schemas.microsoft.com/office/drawing/2014/main" id="{FCE3A85A-DDA7-C4EB-F202-3B5DD9977309}"/>
                </a:ext>
              </a:extLst>
            </p:cNvPr>
            <p:cNvSpPr>
              <a:spLocks noChangeArrowheads="1"/>
            </p:cNvSpPr>
            <p:nvPr/>
          </p:nvSpPr>
          <p:spPr bwMode="auto">
            <a:xfrm>
              <a:off x="2256" y="2352"/>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6350" name="Rectangle 10">
              <a:extLst>
                <a:ext uri="{FF2B5EF4-FFF2-40B4-BE49-F238E27FC236}">
                  <a16:creationId xmlns:a16="http://schemas.microsoft.com/office/drawing/2014/main" id="{77C4F768-E557-DC99-52D2-A413F9C3F197}"/>
                </a:ext>
              </a:extLst>
            </p:cNvPr>
            <p:cNvSpPr>
              <a:spLocks noChangeArrowheads="1"/>
            </p:cNvSpPr>
            <p:nvPr/>
          </p:nvSpPr>
          <p:spPr bwMode="auto">
            <a:xfrm>
              <a:off x="2208" y="2208"/>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6351" name="Line 11">
              <a:extLst>
                <a:ext uri="{FF2B5EF4-FFF2-40B4-BE49-F238E27FC236}">
                  <a16:creationId xmlns:a16="http://schemas.microsoft.com/office/drawing/2014/main" id="{DB6EBD49-51B1-5612-B411-E9655E9FCF34}"/>
                </a:ext>
              </a:extLst>
            </p:cNvPr>
            <p:cNvSpPr>
              <a:spLocks noChangeShapeType="1"/>
            </p:cNvSpPr>
            <p:nvPr/>
          </p:nvSpPr>
          <p:spPr bwMode="auto">
            <a:xfrm>
              <a:off x="2352" y="2544"/>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6327" name="Text Box 12">
            <a:extLst>
              <a:ext uri="{FF2B5EF4-FFF2-40B4-BE49-F238E27FC236}">
                <a16:creationId xmlns:a16="http://schemas.microsoft.com/office/drawing/2014/main" id="{9421635D-CDE4-9267-2284-645AB223C1A9}"/>
              </a:ext>
            </a:extLst>
          </p:cNvPr>
          <p:cNvSpPr txBox="1">
            <a:spLocks noChangeArrowheads="1"/>
          </p:cNvSpPr>
          <p:nvPr/>
        </p:nvSpPr>
        <p:spPr bwMode="auto">
          <a:xfrm>
            <a:off x="5020235" y="2211414"/>
            <a:ext cx="16793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Minus</a:t>
            </a:r>
            <a:r>
              <a:rPr lang="en-US" altLang="en-US" sz="1129"/>
              <a:t>-Linse</a:t>
            </a:r>
          </a:p>
        </p:txBody>
      </p:sp>
      <p:sp>
        <p:nvSpPr>
          <p:cNvPr id="56328" name="Oval 13">
            <a:extLst>
              <a:ext uri="{FF2B5EF4-FFF2-40B4-BE49-F238E27FC236}">
                <a16:creationId xmlns:a16="http://schemas.microsoft.com/office/drawing/2014/main" id="{5ADB24CF-0EC0-C0BD-98CE-DD19C59C1A2A}"/>
              </a:ext>
            </a:extLst>
          </p:cNvPr>
          <p:cNvSpPr>
            <a:spLocks noChangeArrowheads="1"/>
          </p:cNvSpPr>
          <p:nvPr/>
        </p:nvSpPr>
        <p:spPr bwMode="auto">
          <a:xfrm>
            <a:off x="4446494"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6329" name="Oval 14">
            <a:extLst>
              <a:ext uri="{FF2B5EF4-FFF2-40B4-BE49-F238E27FC236}">
                <a16:creationId xmlns:a16="http://schemas.microsoft.com/office/drawing/2014/main" id="{E5980C4F-2610-0C23-07E2-B7F1AEFB7822}"/>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6330" name="Text Box 15">
            <a:extLst>
              <a:ext uri="{FF2B5EF4-FFF2-40B4-BE49-F238E27FC236}">
                <a16:creationId xmlns:a16="http://schemas.microsoft.com/office/drawing/2014/main" id="{4D90AB9B-CB3F-D4D4-6D77-585DC1033B5A}"/>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6331" name="Text Box 16">
            <a:extLst>
              <a:ext uri="{FF2B5EF4-FFF2-40B4-BE49-F238E27FC236}">
                <a16:creationId xmlns:a16="http://schemas.microsoft.com/office/drawing/2014/main" id="{D0647F11-CDEB-9DC9-E98E-4C2C66CC72F0}"/>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6332" name="Line 17">
            <a:extLst>
              <a:ext uri="{FF2B5EF4-FFF2-40B4-BE49-F238E27FC236}">
                <a16:creationId xmlns:a16="http://schemas.microsoft.com/office/drawing/2014/main" id="{224C35AE-E62C-AD01-F8EB-2F0391A3A4F5}"/>
              </a:ext>
            </a:extLst>
          </p:cNvPr>
          <p:cNvSpPr>
            <a:spLocks noChangeShapeType="1"/>
          </p:cNvSpPr>
          <p:nvPr/>
        </p:nvSpPr>
        <p:spPr bwMode="auto">
          <a:xfrm>
            <a:off x="3944471" y="3358896"/>
            <a:ext cx="0" cy="717176"/>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33" name="Line 18">
            <a:extLst>
              <a:ext uri="{FF2B5EF4-FFF2-40B4-BE49-F238E27FC236}">
                <a16:creationId xmlns:a16="http://schemas.microsoft.com/office/drawing/2014/main" id="{3C5E9632-66D9-A075-192F-586165CFFCEB}"/>
              </a:ext>
            </a:extLst>
          </p:cNvPr>
          <p:cNvSpPr>
            <a:spLocks noChangeShapeType="1"/>
          </p:cNvSpPr>
          <p:nvPr/>
        </p:nvSpPr>
        <p:spPr bwMode="auto">
          <a:xfrm>
            <a:off x="3944471" y="3358896"/>
            <a:ext cx="3944471" cy="1434353"/>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34" name="Line 19">
            <a:extLst>
              <a:ext uri="{FF2B5EF4-FFF2-40B4-BE49-F238E27FC236}">
                <a16:creationId xmlns:a16="http://schemas.microsoft.com/office/drawing/2014/main" id="{F8C47019-1AFB-BF44-B23F-48E9236FB5E1}"/>
              </a:ext>
            </a:extLst>
          </p:cNvPr>
          <p:cNvSpPr>
            <a:spLocks noChangeShapeType="1"/>
          </p:cNvSpPr>
          <p:nvPr/>
        </p:nvSpPr>
        <p:spPr bwMode="auto">
          <a:xfrm>
            <a:off x="3944471" y="3358896"/>
            <a:ext cx="193637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35" name="Line 20">
            <a:extLst>
              <a:ext uri="{FF2B5EF4-FFF2-40B4-BE49-F238E27FC236}">
                <a16:creationId xmlns:a16="http://schemas.microsoft.com/office/drawing/2014/main" id="{C83B9003-3DF3-03BD-4794-71E43343EDAE}"/>
              </a:ext>
            </a:extLst>
          </p:cNvPr>
          <p:cNvSpPr>
            <a:spLocks noChangeShapeType="1"/>
          </p:cNvSpPr>
          <p:nvPr/>
        </p:nvSpPr>
        <p:spPr bwMode="auto">
          <a:xfrm flipH="1">
            <a:off x="4518212" y="3358896"/>
            <a:ext cx="1362635" cy="717176"/>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36" name="Line 21">
            <a:extLst>
              <a:ext uri="{FF2B5EF4-FFF2-40B4-BE49-F238E27FC236}">
                <a16:creationId xmlns:a16="http://schemas.microsoft.com/office/drawing/2014/main" id="{ABBCD49F-49F6-4137-298F-47337E3FE91C}"/>
              </a:ext>
            </a:extLst>
          </p:cNvPr>
          <p:cNvSpPr>
            <a:spLocks noChangeShapeType="1"/>
          </p:cNvSpPr>
          <p:nvPr/>
        </p:nvSpPr>
        <p:spPr bwMode="auto">
          <a:xfrm>
            <a:off x="3944471" y="3358896"/>
            <a:ext cx="1936376" cy="430306"/>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37" name="Line 22">
            <a:extLst>
              <a:ext uri="{FF2B5EF4-FFF2-40B4-BE49-F238E27FC236}">
                <a16:creationId xmlns:a16="http://schemas.microsoft.com/office/drawing/2014/main" id="{31571DB7-874D-968D-4D8E-8781985D2A5A}"/>
              </a:ext>
            </a:extLst>
          </p:cNvPr>
          <p:cNvSpPr>
            <a:spLocks noChangeShapeType="1"/>
          </p:cNvSpPr>
          <p:nvPr/>
        </p:nvSpPr>
        <p:spPr bwMode="auto">
          <a:xfrm>
            <a:off x="5880847" y="3789202"/>
            <a:ext cx="2868706" cy="0"/>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38" name="Line 23">
            <a:extLst>
              <a:ext uri="{FF2B5EF4-FFF2-40B4-BE49-F238E27FC236}">
                <a16:creationId xmlns:a16="http://schemas.microsoft.com/office/drawing/2014/main" id="{A2140910-4B57-16A8-4D48-7FA7D8B6328D}"/>
              </a:ext>
            </a:extLst>
          </p:cNvPr>
          <p:cNvSpPr>
            <a:spLocks noChangeShapeType="1"/>
          </p:cNvSpPr>
          <p:nvPr/>
        </p:nvSpPr>
        <p:spPr bwMode="auto">
          <a:xfrm>
            <a:off x="3012141" y="3789202"/>
            <a:ext cx="2868706" cy="0"/>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39" name="Line 24">
            <a:extLst>
              <a:ext uri="{FF2B5EF4-FFF2-40B4-BE49-F238E27FC236}">
                <a16:creationId xmlns:a16="http://schemas.microsoft.com/office/drawing/2014/main" id="{685C8AFF-8FE6-A1B1-FC68-7DB6AB6C9CAE}"/>
              </a:ext>
            </a:extLst>
          </p:cNvPr>
          <p:cNvSpPr>
            <a:spLocks noChangeShapeType="1"/>
          </p:cNvSpPr>
          <p:nvPr/>
        </p:nvSpPr>
        <p:spPr bwMode="auto">
          <a:xfrm>
            <a:off x="5091953" y="3789202"/>
            <a:ext cx="0" cy="286871"/>
          </a:xfrm>
          <a:prstGeom prst="line">
            <a:avLst/>
          </a:prstGeom>
          <a:noFill/>
          <a:ln w="26894">
            <a:solidFill>
              <a:srgbClr val="B8C0CA"/>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6340" name="Text Box 25">
            <a:extLst>
              <a:ext uri="{FF2B5EF4-FFF2-40B4-BE49-F238E27FC236}">
                <a16:creationId xmlns:a16="http://schemas.microsoft.com/office/drawing/2014/main" id="{2AF5BB48-D1BC-5F5E-AB0B-5B3E9010E508}"/>
              </a:ext>
            </a:extLst>
          </p:cNvPr>
          <p:cNvSpPr txBox="1">
            <a:spLocks noChangeArrowheads="1"/>
          </p:cNvSpPr>
          <p:nvPr/>
        </p:nvSpPr>
        <p:spPr bwMode="auto">
          <a:xfrm>
            <a:off x="1936376" y="2168085"/>
            <a:ext cx="3006165" cy="785906"/>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Objekt und seine Strahlen liegen auf</a:t>
            </a:r>
          </a:p>
          <a:p>
            <a:pPr eaLnBrk="1" hangingPunct="1">
              <a:lnSpc>
                <a:spcPct val="90000"/>
              </a:lnSpc>
              <a:spcBef>
                <a:spcPct val="0"/>
              </a:spcBef>
              <a:buClrTx/>
              <a:buSzTx/>
              <a:buFontTx/>
              <a:buNone/>
            </a:pPr>
            <a:r>
              <a:rPr lang="en-US" altLang="en-US" sz="1129" b="1" i="1">
                <a:solidFill>
                  <a:srgbClr val="1A5FB4"/>
                </a:solidFill>
              </a:rPr>
              <a:t>derselben </a:t>
            </a:r>
            <a:r>
              <a:rPr lang="en-US" altLang="en-US" sz="1129">
                <a:solidFill>
                  <a:srgbClr val="1A5FB4"/>
                </a:solidFill>
              </a:rPr>
              <a:t>Seite der Linse,</a:t>
            </a:r>
          </a:p>
          <a:p>
            <a:pPr eaLnBrk="1" hangingPunct="1">
              <a:lnSpc>
                <a:spcPct val="90000"/>
              </a:lnSpc>
              <a:spcBef>
                <a:spcPct val="0"/>
              </a:spcBef>
              <a:buClrTx/>
              <a:buSzTx/>
              <a:buFontTx/>
              <a:buNone/>
            </a:pPr>
            <a:r>
              <a:rPr lang="en-US" altLang="en-US" sz="1129">
                <a:solidFill>
                  <a:srgbClr val="1A5FB4"/>
                </a:solidFill>
              </a:rPr>
              <a:t>daher ist das Objekt </a:t>
            </a:r>
            <a:r>
              <a:rPr lang="en-US" altLang="en-US" sz="1129" b="1" i="1">
                <a:solidFill>
                  <a:srgbClr val="1A5FB4"/>
                </a:solidFill>
              </a:rPr>
              <a:t>reell</a:t>
            </a:r>
          </a:p>
        </p:txBody>
      </p:sp>
      <p:sp>
        <p:nvSpPr>
          <p:cNvPr id="56341" name="Text Box 26">
            <a:extLst>
              <a:ext uri="{FF2B5EF4-FFF2-40B4-BE49-F238E27FC236}">
                <a16:creationId xmlns:a16="http://schemas.microsoft.com/office/drawing/2014/main" id="{CB4729A9-2808-09E8-5188-3120F005EF6F}"/>
              </a:ext>
            </a:extLst>
          </p:cNvPr>
          <p:cNvSpPr txBox="1">
            <a:spLocks noChangeArrowheads="1"/>
          </p:cNvSpPr>
          <p:nvPr/>
        </p:nvSpPr>
        <p:spPr bwMode="auto">
          <a:xfrm>
            <a:off x="3644153"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56342" name="Oval 27">
            <a:extLst>
              <a:ext uri="{FF2B5EF4-FFF2-40B4-BE49-F238E27FC236}">
                <a16:creationId xmlns:a16="http://schemas.microsoft.com/office/drawing/2014/main" id="{39702E32-69D6-5A98-9B63-38EB39EDB9E0}"/>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6343" name="Text Box 28">
            <a:extLst>
              <a:ext uri="{FF2B5EF4-FFF2-40B4-BE49-F238E27FC236}">
                <a16:creationId xmlns:a16="http://schemas.microsoft.com/office/drawing/2014/main" id="{322A4936-D9D0-66AE-3A53-5D10BBF5BDAA}"/>
              </a:ext>
            </a:extLst>
          </p:cNvPr>
          <p:cNvSpPr txBox="1">
            <a:spLocks noChangeArrowheads="1"/>
          </p:cNvSpPr>
          <p:nvPr/>
        </p:nvSpPr>
        <p:spPr bwMode="auto">
          <a:xfrm>
            <a:off x="1936376" y="5035296"/>
            <a:ext cx="3328894"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befindet sich das Bild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b="1" i="1" dirty="0">
                <a:solidFill>
                  <a:srgbClr val="1A5FB4"/>
                </a:solidFill>
              </a:rPr>
              <a:t>– </a:t>
            </a:r>
            <a:r>
              <a:rPr lang="de-DE" altLang="en-US" sz="1129" b="1" i="1" dirty="0">
                <a:solidFill>
                  <a:srgbClr val="1A5FB4"/>
                </a:solidFill>
              </a:rPr>
              <a:t>Sind Objekt und Bild reell oder 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56344" name="Text Box 29">
            <a:extLst>
              <a:ext uri="{FF2B5EF4-FFF2-40B4-BE49-F238E27FC236}">
                <a16:creationId xmlns:a16="http://schemas.microsoft.com/office/drawing/2014/main" id="{2F423A52-D62E-0A8F-1724-BAB453323BAA}"/>
              </a:ext>
            </a:extLst>
          </p:cNvPr>
          <p:cNvSpPr txBox="1">
            <a:spLocks noChangeArrowheads="1"/>
          </p:cNvSpPr>
          <p:nvPr/>
        </p:nvSpPr>
        <p:spPr bwMode="auto">
          <a:xfrm>
            <a:off x="4791636" y="407607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Bild</a:t>
            </a:r>
          </a:p>
        </p:txBody>
      </p:sp>
      <p:sp>
        <p:nvSpPr>
          <p:cNvPr id="56345" name="ZZ_Kopfleiste">
            <a:extLst>
              <a:ext uri="{FF2B5EF4-FFF2-40B4-BE49-F238E27FC236}">
                <a16:creationId xmlns:a16="http://schemas.microsoft.com/office/drawing/2014/main" id="{B0E55E91-4659-3741-5B28-39DB9CB7F436}"/>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6346" name="Slide Number Placeholder 1">
            <a:extLst>
              <a:ext uri="{FF2B5EF4-FFF2-40B4-BE49-F238E27FC236}">
                <a16:creationId xmlns:a16="http://schemas.microsoft.com/office/drawing/2014/main" id="{B97654B1-0FE9-1CB2-04E7-11B64D634446}"/>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51</a:t>
            </a:fld>
            <a:endParaRPr lang="de-DE" sz="800">
              <a:latin typeface="Segoe UI"/>
            </a:endParaRPr>
          </a:p>
        </p:txBody>
      </p:sp>
      <p:cxnSp>
        <p:nvCxnSpPr>
          <p:cNvPr id="56352" name="ZZ_Fusszeile_Linie"/>
          <p:cNvCxnSpPr/>
          <p:nvPr/>
        </p:nvCxnSpPr>
        <p:spPr>
          <a:xfrm>
            <a:off x="274320" y="6565392"/>
            <a:ext cx="11643360" cy="0"/>
          </a:xfrm>
          <a:prstGeom prst="line">
            <a:avLst/>
          </a:prstGeom>
          <a:ln w="6350">
            <a:solidFill>
              <a:srgbClr val="D7DBE0"/>
            </a:solidFill>
          </a:ln>
        </p:spPr>
      </p:cxnSp>
      <p:sp>
        <p:nvSpPr>
          <p:cNvPr id="5635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a:extLst>
              <a:ext uri="{FF2B5EF4-FFF2-40B4-BE49-F238E27FC236}">
                <a16:creationId xmlns:a16="http://schemas.microsoft.com/office/drawing/2014/main" id="{8F8E15E1-80F8-3F7F-9954-74CCD7F23166}"/>
              </a:ext>
            </a:extLst>
          </p:cNvPr>
          <p:cNvSpPr txBox="1">
            <a:spLocks noChangeArrowheads="1"/>
          </p:cNvSpPr>
          <p:nvPr/>
        </p:nvSpPr>
        <p:spPr bwMode="auto">
          <a:xfrm>
            <a:off x="1936376" y="2139696"/>
            <a:ext cx="3018118" cy="785906"/>
          </a:xfrm>
          <a:prstGeom prst="rect">
            <a:avLst/>
          </a:prstGeom>
          <a:solidFill>
            <a:srgbClr val="FFEC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a:solidFill>
                  <a:srgbClr val="1A5FB4"/>
                </a:solidFill>
              </a:rPr>
              <a:t>Das Bild und seine Strahlen liegen auf</a:t>
            </a:r>
          </a:p>
          <a:p>
            <a:pPr eaLnBrk="1" hangingPunct="1">
              <a:lnSpc>
                <a:spcPct val="90000"/>
              </a:lnSpc>
              <a:spcBef>
                <a:spcPct val="0"/>
              </a:spcBef>
              <a:buClrTx/>
              <a:buSzTx/>
              <a:buFontTx/>
              <a:buNone/>
            </a:pPr>
            <a:r>
              <a:rPr lang="en-US" altLang="en-US" sz="1129" b="1" i="1">
                <a:solidFill>
                  <a:srgbClr val="1A5FB4"/>
                </a:solidFill>
              </a:rPr>
              <a:t>gegenüberliegenden </a:t>
            </a:r>
            <a:r>
              <a:rPr lang="en-US" altLang="en-US" sz="1129">
                <a:solidFill>
                  <a:srgbClr val="1A5FB4"/>
                </a:solidFill>
              </a:rPr>
              <a:t>Seiten der Linse,</a:t>
            </a:r>
          </a:p>
          <a:p>
            <a:pPr eaLnBrk="1" hangingPunct="1">
              <a:lnSpc>
                <a:spcPct val="90000"/>
              </a:lnSpc>
              <a:spcBef>
                <a:spcPct val="0"/>
              </a:spcBef>
              <a:buClrTx/>
              <a:buSzTx/>
              <a:buFontTx/>
              <a:buNone/>
            </a:pPr>
            <a:r>
              <a:rPr lang="en-US" altLang="en-US" sz="1129">
                <a:solidFill>
                  <a:srgbClr val="1A5FB4"/>
                </a:solidFill>
              </a:rPr>
              <a:t>daher ist das Bild </a:t>
            </a:r>
            <a:r>
              <a:rPr lang="en-US" altLang="en-US" sz="1129" b="1" i="1">
                <a:solidFill>
                  <a:srgbClr val="1A5FB4"/>
                </a:solidFill>
              </a:rPr>
              <a:t>virtuell</a:t>
            </a:r>
          </a:p>
        </p:txBody>
      </p:sp>
      <p:sp>
        <p:nvSpPr>
          <p:cNvPr id="57347" name="Line 3">
            <a:extLst>
              <a:ext uri="{FF2B5EF4-FFF2-40B4-BE49-F238E27FC236}">
                <a16:creationId xmlns:a16="http://schemas.microsoft.com/office/drawing/2014/main" id="{AF98E76B-FF81-521C-965C-304DCD398568}"/>
              </a:ext>
            </a:extLst>
          </p:cNvPr>
          <p:cNvSpPr>
            <a:spLocks noChangeShapeType="1"/>
          </p:cNvSpPr>
          <p:nvPr/>
        </p:nvSpPr>
        <p:spPr bwMode="auto">
          <a:xfrm>
            <a:off x="3944471" y="3358896"/>
            <a:ext cx="3944471" cy="1434353"/>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48" name="Line 4">
            <a:extLst>
              <a:ext uri="{FF2B5EF4-FFF2-40B4-BE49-F238E27FC236}">
                <a16:creationId xmlns:a16="http://schemas.microsoft.com/office/drawing/2014/main" id="{995FF0D1-6237-2AB6-7BD8-CEE3739336C2}"/>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49" name="Oval 5">
            <a:extLst>
              <a:ext uri="{FF2B5EF4-FFF2-40B4-BE49-F238E27FC236}">
                <a16:creationId xmlns:a16="http://schemas.microsoft.com/office/drawing/2014/main" id="{9448D621-E471-31AB-940A-363ACA715FB8}"/>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7350" name="Text Box 6">
            <a:extLst>
              <a:ext uri="{FF2B5EF4-FFF2-40B4-BE49-F238E27FC236}">
                <a16:creationId xmlns:a16="http://schemas.microsoft.com/office/drawing/2014/main" id="{2D18EED1-A945-EEEB-D56D-D74AAA972CAD}"/>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grpSp>
        <p:nvGrpSpPr>
          <p:cNvPr id="57351" name="Group 7">
            <a:extLst>
              <a:ext uri="{FF2B5EF4-FFF2-40B4-BE49-F238E27FC236}">
                <a16:creationId xmlns:a16="http://schemas.microsoft.com/office/drawing/2014/main" id="{7DD0BB8B-A950-101A-9AF9-C2F8A4AC50CE}"/>
              </a:ext>
            </a:extLst>
          </p:cNvPr>
          <p:cNvGrpSpPr>
            <a:grpSpLocks/>
          </p:cNvGrpSpPr>
          <p:nvPr/>
        </p:nvGrpSpPr>
        <p:grpSpPr bwMode="auto">
          <a:xfrm>
            <a:off x="5665694" y="2283131"/>
            <a:ext cx="358588" cy="3657600"/>
            <a:chOff x="2208" y="2208"/>
            <a:chExt cx="240" cy="2064"/>
          </a:xfrm>
        </p:grpSpPr>
        <p:sp>
          <p:nvSpPr>
            <p:cNvPr id="57371" name="Oval 8">
              <a:extLst>
                <a:ext uri="{FF2B5EF4-FFF2-40B4-BE49-F238E27FC236}">
                  <a16:creationId xmlns:a16="http://schemas.microsoft.com/office/drawing/2014/main" id="{1940DB38-D971-CA7D-13F8-FCCE62185204}"/>
                </a:ext>
              </a:extLst>
            </p:cNvPr>
            <p:cNvSpPr>
              <a:spLocks noChangeArrowheads="1"/>
            </p:cNvSpPr>
            <p:nvPr/>
          </p:nvSpPr>
          <p:spPr bwMode="auto">
            <a:xfrm>
              <a:off x="2256" y="3936"/>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7372" name="Rectangle 9">
              <a:extLst>
                <a:ext uri="{FF2B5EF4-FFF2-40B4-BE49-F238E27FC236}">
                  <a16:creationId xmlns:a16="http://schemas.microsoft.com/office/drawing/2014/main" id="{2E62EB53-E41C-783E-7219-811137CD2C37}"/>
                </a:ext>
              </a:extLst>
            </p:cNvPr>
            <p:cNvSpPr>
              <a:spLocks noChangeArrowheads="1"/>
            </p:cNvSpPr>
            <p:nvPr/>
          </p:nvSpPr>
          <p:spPr bwMode="auto">
            <a:xfrm>
              <a:off x="2208" y="4032"/>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7373" name="Oval 10">
              <a:extLst>
                <a:ext uri="{FF2B5EF4-FFF2-40B4-BE49-F238E27FC236}">
                  <a16:creationId xmlns:a16="http://schemas.microsoft.com/office/drawing/2014/main" id="{3CD25616-DCDA-7607-1727-BA87177738DA}"/>
                </a:ext>
              </a:extLst>
            </p:cNvPr>
            <p:cNvSpPr>
              <a:spLocks noChangeArrowheads="1"/>
            </p:cNvSpPr>
            <p:nvPr/>
          </p:nvSpPr>
          <p:spPr bwMode="auto">
            <a:xfrm>
              <a:off x="2256" y="2352"/>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7374" name="Rectangle 11">
              <a:extLst>
                <a:ext uri="{FF2B5EF4-FFF2-40B4-BE49-F238E27FC236}">
                  <a16:creationId xmlns:a16="http://schemas.microsoft.com/office/drawing/2014/main" id="{385BC699-1846-4115-4859-47C3CEF72A6F}"/>
                </a:ext>
              </a:extLst>
            </p:cNvPr>
            <p:cNvSpPr>
              <a:spLocks noChangeArrowheads="1"/>
            </p:cNvSpPr>
            <p:nvPr/>
          </p:nvSpPr>
          <p:spPr bwMode="auto">
            <a:xfrm>
              <a:off x="2208" y="2208"/>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7375" name="Line 12">
              <a:extLst>
                <a:ext uri="{FF2B5EF4-FFF2-40B4-BE49-F238E27FC236}">
                  <a16:creationId xmlns:a16="http://schemas.microsoft.com/office/drawing/2014/main" id="{A7A1F9E2-F731-D7C0-EFC8-D60CD1916E10}"/>
                </a:ext>
              </a:extLst>
            </p:cNvPr>
            <p:cNvSpPr>
              <a:spLocks noChangeShapeType="1"/>
            </p:cNvSpPr>
            <p:nvPr/>
          </p:nvSpPr>
          <p:spPr bwMode="auto">
            <a:xfrm>
              <a:off x="2352" y="2544"/>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7352" name="Text Box 13">
            <a:extLst>
              <a:ext uri="{FF2B5EF4-FFF2-40B4-BE49-F238E27FC236}">
                <a16:creationId xmlns:a16="http://schemas.microsoft.com/office/drawing/2014/main" id="{174CB389-952F-1D08-7017-1BCB94768C52}"/>
              </a:ext>
            </a:extLst>
          </p:cNvPr>
          <p:cNvSpPr txBox="1">
            <a:spLocks noChangeArrowheads="1"/>
          </p:cNvSpPr>
          <p:nvPr/>
        </p:nvSpPr>
        <p:spPr bwMode="auto">
          <a:xfrm>
            <a:off x="5020235" y="2211414"/>
            <a:ext cx="16793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Minus</a:t>
            </a:r>
            <a:r>
              <a:rPr lang="en-US" altLang="en-US" sz="1129"/>
              <a:t>lin</a:t>
            </a:r>
            <a:r>
              <a:rPr lang="en-US" altLang="en-US" sz="1129" i="1"/>
              <a:t>se</a:t>
            </a:r>
          </a:p>
        </p:txBody>
      </p:sp>
      <p:sp>
        <p:nvSpPr>
          <p:cNvPr id="57353" name="Oval 14">
            <a:extLst>
              <a:ext uri="{FF2B5EF4-FFF2-40B4-BE49-F238E27FC236}">
                <a16:creationId xmlns:a16="http://schemas.microsoft.com/office/drawing/2014/main" id="{515F6279-EFC6-3D60-F211-125EAFFA9AF9}"/>
              </a:ext>
            </a:extLst>
          </p:cNvPr>
          <p:cNvSpPr>
            <a:spLocks noChangeArrowheads="1"/>
          </p:cNvSpPr>
          <p:nvPr/>
        </p:nvSpPr>
        <p:spPr bwMode="auto">
          <a:xfrm>
            <a:off x="4446494"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7354" name="Oval 15">
            <a:extLst>
              <a:ext uri="{FF2B5EF4-FFF2-40B4-BE49-F238E27FC236}">
                <a16:creationId xmlns:a16="http://schemas.microsoft.com/office/drawing/2014/main" id="{A97FC97F-A04B-77BE-29B8-4E611224F510}"/>
              </a:ext>
            </a:extLst>
          </p:cNvPr>
          <p:cNvSpPr>
            <a:spLocks noChangeArrowheads="1"/>
          </p:cNvSpPr>
          <p:nvPr/>
        </p:nvSpPr>
        <p:spPr bwMode="auto">
          <a:xfrm>
            <a:off x="7315200"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7355" name="Text Box 16">
            <a:extLst>
              <a:ext uri="{FF2B5EF4-FFF2-40B4-BE49-F238E27FC236}">
                <a16:creationId xmlns:a16="http://schemas.microsoft.com/office/drawing/2014/main" id="{89046FB2-FC6B-E373-E2A8-AF60E37ABF09}"/>
              </a:ext>
            </a:extLst>
          </p:cNvPr>
          <p:cNvSpPr txBox="1">
            <a:spLocks noChangeArrowheads="1"/>
          </p:cNvSpPr>
          <p:nvPr/>
        </p:nvSpPr>
        <p:spPr bwMode="auto">
          <a:xfrm>
            <a:off x="4421095"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7356" name="Text Box 17">
            <a:extLst>
              <a:ext uri="{FF2B5EF4-FFF2-40B4-BE49-F238E27FC236}">
                <a16:creationId xmlns:a16="http://schemas.microsoft.com/office/drawing/2014/main" id="{D7A79C82-EF4A-7A7E-38C4-0F5C5F62DD00}"/>
              </a:ext>
            </a:extLst>
          </p:cNvPr>
          <p:cNvSpPr txBox="1">
            <a:spLocks noChangeArrowheads="1"/>
          </p:cNvSpPr>
          <p:nvPr/>
        </p:nvSpPr>
        <p:spPr bwMode="auto">
          <a:xfrm>
            <a:off x="736151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7357" name="Line 18">
            <a:extLst>
              <a:ext uri="{FF2B5EF4-FFF2-40B4-BE49-F238E27FC236}">
                <a16:creationId xmlns:a16="http://schemas.microsoft.com/office/drawing/2014/main" id="{DC671027-D730-44E8-48D4-D23585F94C98}"/>
              </a:ext>
            </a:extLst>
          </p:cNvPr>
          <p:cNvSpPr>
            <a:spLocks noChangeShapeType="1"/>
          </p:cNvSpPr>
          <p:nvPr/>
        </p:nvSpPr>
        <p:spPr bwMode="auto">
          <a:xfrm>
            <a:off x="3944471" y="3358896"/>
            <a:ext cx="0" cy="717176"/>
          </a:xfrm>
          <a:prstGeom prst="line">
            <a:avLst/>
          </a:prstGeom>
          <a:noFill/>
          <a:ln w="26894">
            <a:solidFill>
              <a:srgbClr val="B8C0CA"/>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58" name="Line 19">
            <a:extLst>
              <a:ext uri="{FF2B5EF4-FFF2-40B4-BE49-F238E27FC236}">
                <a16:creationId xmlns:a16="http://schemas.microsoft.com/office/drawing/2014/main" id="{50F1EFAB-F33D-D56F-AAD1-7D68A8271DB6}"/>
              </a:ext>
            </a:extLst>
          </p:cNvPr>
          <p:cNvSpPr>
            <a:spLocks noChangeShapeType="1"/>
          </p:cNvSpPr>
          <p:nvPr/>
        </p:nvSpPr>
        <p:spPr bwMode="auto">
          <a:xfrm>
            <a:off x="3944471" y="3358896"/>
            <a:ext cx="1936376" cy="0"/>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59" name="Line 20">
            <a:extLst>
              <a:ext uri="{FF2B5EF4-FFF2-40B4-BE49-F238E27FC236}">
                <a16:creationId xmlns:a16="http://schemas.microsoft.com/office/drawing/2014/main" id="{7AEFB6EB-FF7B-0697-E68D-7ECAC7E23E1A}"/>
              </a:ext>
            </a:extLst>
          </p:cNvPr>
          <p:cNvSpPr>
            <a:spLocks noChangeShapeType="1"/>
          </p:cNvSpPr>
          <p:nvPr/>
        </p:nvSpPr>
        <p:spPr bwMode="auto">
          <a:xfrm flipV="1">
            <a:off x="5880847" y="2498284"/>
            <a:ext cx="1721224" cy="860612"/>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60" name="Line 21">
            <a:extLst>
              <a:ext uri="{FF2B5EF4-FFF2-40B4-BE49-F238E27FC236}">
                <a16:creationId xmlns:a16="http://schemas.microsoft.com/office/drawing/2014/main" id="{1D3ACEAA-0351-5475-E3F3-56DF9B3C44C0}"/>
              </a:ext>
            </a:extLst>
          </p:cNvPr>
          <p:cNvSpPr>
            <a:spLocks noChangeShapeType="1"/>
          </p:cNvSpPr>
          <p:nvPr/>
        </p:nvSpPr>
        <p:spPr bwMode="auto">
          <a:xfrm flipH="1">
            <a:off x="4518212" y="3358896"/>
            <a:ext cx="1362635" cy="717176"/>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61" name="Line 22">
            <a:extLst>
              <a:ext uri="{FF2B5EF4-FFF2-40B4-BE49-F238E27FC236}">
                <a16:creationId xmlns:a16="http://schemas.microsoft.com/office/drawing/2014/main" id="{E6F84018-23AA-F22C-24F2-4690E3C594F7}"/>
              </a:ext>
            </a:extLst>
          </p:cNvPr>
          <p:cNvSpPr>
            <a:spLocks noChangeShapeType="1"/>
          </p:cNvSpPr>
          <p:nvPr/>
        </p:nvSpPr>
        <p:spPr bwMode="auto">
          <a:xfrm>
            <a:off x="3944471" y="3358896"/>
            <a:ext cx="1936376" cy="430306"/>
          </a:xfrm>
          <a:prstGeom prst="line">
            <a:avLst/>
          </a:prstGeom>
          <a:noFill/>
          <a:ln w="8965">
            <a:solidFill>
              <a:srgbClr val="B8C0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62" name="Line 23">
            <a:extLst>
              <a:ext uri="{FF2B5EF4-FFF2-40B4-BE49-F238E27FC236}">
                <a16:creationId xmlns:a16="http://schemas.microsoft.com/office/drawing/2014/main" id="{6A72B905-425B-FB74-5B9B-51BA480E5B1F}"/>
              </a:ext>
            </a:extLst>
          </p:cNvPr>
          <p:cNvSpPr>
            <a:spLocks noChangeShapeType="1"/>
          </p:cNvSpPr>
          <p:nvPr/>
        </p:nvSpPr>
        <p:spPr bwMode="auto">
          <a:xfrm>
            <a:off x="5880847" y="3789202"/>
            <a:ext cx="2868706" cy="0"/>
          </a:xfrm>
          <a:prstGeom prst="line">
            <a:avLst/>
          </a:prstGeom>
          <a:noFill/>
          <a:ln w="26894">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63" name="Line 24">
            <a:extLst>
              <a:ext uri="{FF2B5EF4-FFF2-40B4-BE49-F238E27FC236}">
                <a16:creationId xmlns:a16="http://schemas.microsoft.com/office/drawing/2014/main" id="{9E59E18E-279A-BF43-179B-209B4B4999FB}"/>
              </a:ext>
            </a:extLst>
          </p:cNvPr>
          <p:cNvSpPr>
            <a:spLocks noChangeShapeType="1"/>
          </p:cNvSpPr>
          <p:nvPr/>
        </p:nvSpPr>
        <p:spPr bwMode="auto">
          <a:xfrm>
            <a:off x="5880847" y="3789202"/>
            <a:ext cx="1506071" cy="286871"/>
          </a:xfrm>
          <a:prstGeom prst="line">
            <a:avLst/>
          </a:prstGeom>
          <a:noFill/>
          <a:ln w="896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64" name="Line 25">
            <a:extLst>
              <a:ext uri="{FF2B5EF4-FFF2-40B4-BE49-F238E27FC236}">
                <a16:creationId xmlns:a16="http://schemas.microsoft.com/office/drawing/2014/main" id="{61917185-2FFF-8960-57C6-0B002B09B218}"/>
              </a:ext>
            </a:extLst>
          </p:cNvPr>
          <p:cNvSpPr>
            <a:spLocks noChangeShapeType="1"/>
          </p:cNvSpPr>
          <p:nvPr/>
        </p:nvSpPr>
        <p:spPr bwMode="auto">
          <a:xfrm>
            <a:off x="3012141" y="3789202"/>
            <a:ext cx="2868706" cy="0"/>
          </a:xfrm>
          <a:prstGeom prst="line">
            <a:avLst/>
          </a:prstGeom>
          <a:noFill/>
          <a:ln w="8965">
            <a:solidFill>
              <a:srgbClr val="B8C0CA"/>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65" name="Line 26">
            <a:extLst>
              <a:ext uri="{FF2B5EF4-FFF2-40B4-BE49-F238E27FC236}">
                <a16:creationId xmlns:a16="http://schemas.microsoft.com/office/drawing/2014/main" id="{6476E3E0-AAE4-3132-3267-1CE6AA10EC58}"/>
              </a:ext>
            </a:extLst>
          </p:cNvPr>
          <p:cNvSpPr>
            <a:spLocks noChangeShapeType="1"/>
          </p:cNvSpPr>
          <p:nvPr/>
        </p:nvSpPr>
        <p:spPr bwMode="auto">
          <a:xfrm>
            <a:off x="5091953" y="3789202"/>
            <a:ext cx="0" cy="286871"/>
          </a:xfrm>
          <a:prstGeom prst="line">
            <a:avLst/>
          </a:prstGeom>
          <a:noFill/>
          <a:ln w="26894">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7366" name="Text Box 27">
            <a:extLst>
              <a:ext uri="{FF2B5EF4-FFF2-40B4-BE49-F238E27FC236}">
                <a16:creationId xmlns:a16="http://schemas.microsoft.com/office/drawing/2014/main" id="{F505606A-1684-C605-FE94-4AAE393C4538}"/>
              </a:ext>
            </a:extLst>
          </p:cNvPr>
          <p:cNvSpPr txBox="1">
            <a:spLocks noChangeArrowheads="1"/>
          </p:cNvSpPr>
          <p:nvPr/>
        </p:nvSpPr>
        <p:spPr bwMode="auto">
          <a:xfrm>
            <a:off x="3644153" y="4076072"/>
            <a:ext cx="610675"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Objekt</a:t>
            </a:r>
          </a:p>
        </p:txBody>
      </p:sp>
      <p:sp>
        <p:nvSpPr>
          <p:cNvPr id="57367" name="Text Box 28">
            <a:extLst>
              <a:ext uri="{FF2B5EF4-FFF2-40B4-BE49-F238E27FC236}">
                <a16:creationId xmlns:a16="http://schemas.microsoft.com/office/drawing/2014/main" id="{F4CD58EC-95A3-4A48-4201-783A9542C493}"/>
              </a:ext>
            </a:extLst>
          </p:cNvPr>
          <p:cNvSpPr txBox="1">
            <a:spLocks noChangeArrowheads="1"/>
          </p:cNvSpPr>
          <p:nvPr/>
        </p:nvSpPr>
        <p:spPr bwMode="auto">
          <a:xfrm>
            <a:off x="1936376" y="5035296"/>
            <a:ext cx="3316941" cy="7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Wo befindet sich das Bild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Ist es aufrecht oder auf dem Kopf stehend</a:t>
            </a:r>
            <a:r>
              <a:rPr lang="en-US" altLang="en-US" sz="1129" i="1" dirty="0">
                <a:solidFill>
                  <a:srgbClr val="B8C0CA"/>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Sind Objekt und Bild reell oder virtuell</a:t>
            </a:r>
            <a:r>
              <a:rPr lang="en-US" altLang="en-US" sz="1129" b="1" i="1" dirty="0">
                <a:solidFill>
                  <a:srgbClr val="1A5FB4"/>
                </a:solidFill>
              </a:rPr>
              <a:t>?</a:t>
            </a:r>
          </a:p>
          <a:p>
            <a:pPr eaLnBrk="1" hangingPunct="1">
              <a:spcBef>
                <a:spcPct val="0"/>
              </a:spcBef>
              <a:buClrTx/>
              <a:buSzTx/>
              <a:buFontTx/>
              <a:buNone/>
            </a:pPr>
            <a:r>
              <a:rPr lang="en-US" altLang="en-US" sz="1129" i="1" dirty="0">
                <a:solidFill>
                  <a:srgbClr val="B8C0CA"/>
                </a:solidFill>
              </a:rPr>
              <a:t>– </a:t>
            </a:r>
            <a:r>
              <a:rPr lang="de-DE" altLang="en-US" sz="1129" i="1" dirty="0">
                <a:solidFill>
                  <a:srgbClr val="B8C0CA"/>
                </a:solidFill>
              </a:rPr>
              <a:t>Wird das Bild vergrößert oder verkleinert</a:t>
            </a:r>
            <a:r>
              <a:rPr lang="en-US" altLang="en-US" sz="1129" i="1" dirty="0">
                <a:solidFill>
                  <a:srgbClr val="B8C0CA"/>
                </a:solidFill>
              </a:rPr>
              <a:t>?</a:t>
            </a:r>
          </a:p>
        </p:txBody>
      </p:sp>
      <p:sp>
        <p:nvSpPr>
          <p:cNvPr id="57368" name="Text Box 29">
            <a:extLst>
              <a:ext uri="{FF2B5EF4-FFF2-40B4-BE49-F238E27FC236}">
                <a16:creationId xmlns:a16="http://schemas.microsoft.com/office/drawing/2014/main" id="{32EB1C87-1B96-6B9D-FDE2-909886BB62E7}"/>
              </a:ext>
            </a:extLst>
          </p:cNvPr>
          <p:cNvSpPr txBox="1">
            <a:spLocks noChangeArrowheads="1"/>
          </p:cNvSpPr>
          <p:nvPr/>
        </p:nvSpPr>
        <p:spPr bwMode="auto">
          <a:xfrm>
            <a:off x="4791636" y="4076072"/>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57369" name="ZZ_Kopfleiste">
            <a:extLst>
              <a:ext uri="{FF2B5EF4-FFF2-40B4-BE49-F238E27FC236}">
                <a16:creationId xmlns:a16="http://schemas.microsoft.com/office/drawing/2014/main" id="{70612D8E-D52E-7052-E647-50A12990CD81}"/>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7370" name="Slide Number Placeholder 1">
            <a:extLst>
              <a:ext uri="{FF2B5EF4-FFF2-40B4-BE49-F238E27FC236}">
                <a16:creationId xmlns:a16="http://schemas.microsoft.com/office/drawing/2014/main" id="{E459B5F9-252D-951E-0803-4CCFC0F01552}"/>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52</a:t>
            </a:fld>
            <a:endParaRPr lang="de-DE" sz="800">
              <a:latin typeface="Segoe UI"/>
            </a:endParaRPr>
          </a:p>
        </p:txBody>
      </p:sp>
      <p:cxnSp>
        <p:nvCxnSpPr>
          <p:cNvPr id="57376" name="ZZ_Fusszeile_Linie"/>
          <p:cNvCxnSpPr/>
          <p:nvPr/>
        </p:nvCxnSpPr>
        <p:spPr>
          <a:xfrm>
            <a:off x="274320" y="6565392"/>
            <a:ext cx="11643360" cy="0"/>
          </a:xfrm>
          <a:prstGeom prst="line">
            <a:avLst/>
          </a:prstGeom>
          <a:ln w="6350">
            <a:solidFill>
              <a:srgbClr val="D7DBE0"/>
            </a:solidFill>
          </a:ln>
        </p:spPr>
      </p:cxnSp>
      <p:sp>
        <p:nvSpPr>
          <p:cNvPr id="5737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Group 2">
            <a:extLst>
              <a:ext uri="{FF2B5EF4-FFF2-40B4-BE49-F238E27FC236}">
                <a16:creationId xmlns:a16="http://schemas.microsoft.com/office/drawing/2014/main" id="{B7869BB1-D62F-DC61-BE66-31CB94F84D1F}"/>
              </a:ext>
            </a:extLst>
          </p:cNvPr>
          <p:cNvGrpSpPr>
            <a:grpSpLocks/>
          </p:cNvGrpSpPr>
          <p:nvPr/>
        </p:nvGrpSpPr>
        <p:grpSpPr bwMode="auto">
          <a:xfrm>
            <a:off x="5665694" y="2785155"/>
            <a:ext cx="358588" cy="2653553"/>
            <a:chOff x="3696" y="2640"/>
            <a:chExt cx="240" cy="1392"/>
          </a:xfrm>
        </p:grpSpPr>
        <p:sp>
          <p:nvSpPr>
            <p:cNvPr id="58386" name="Oval 3">
              <a:extLst>
                <a:ext uri="{FF2B5EF4-FFF2-40B4-BE49-F238E27FC236}">
                  <a16:creationId xmlns:a16="http://schemas.microsoft.com/office/drawing/2014/main" id="{541F15EF-09C2-1651-8FAD-71CAB31FBF1F}"/>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8387" name="Rectangle 4">
              <a:extLst>
                <a:ext uri="{FF2B5EF4-FFF2-40B4-BE49-F238E27FC236}">
                  <a16:creationId xmlns:a16="http://schemas.microsoft.com/office/drawing/2014/main" id="{6FB26A75-0230-A42F-AE66-6C4D18AAF9AA}"/>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8388" name="Oval 5">
              <a:extLst>
                <a:ext uri="{FF2B5EF4-FFF2-40B4-BE49-F238E27FC236}">
                  <a16:creationId xmlns:a16="http://schemas.microsoft.com/office/drawing/2014/main" id="{E2395B94-F71F-9A60-985E-73450BFEF960}"/>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8389" name="Rectangle 6">
              <a:extLst>
                <a:ext uri="{FF2B5EF4-FFF2-40B4-BE49-F238E27FC236}">
                  <a16:creationId xmlns:a16="http://schemas.microsoft.com/office/drawing/2014/main" id="{BE1B5DCF-510D-4951-5995-291E4FEEF1B6}"/>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8390" name="Line 7">
              <a:extLst>
                <a:ext uri="{FF2B5EF4-FFF2-40B4-BE49-F238E27FC236}">
                  <a16:creationId xmlns:a16="http://schemas.microsoft.com/office/drawing/2014/main" id="{30DE9F7A-75AE-70BB-2BB3-FEE625F7B62D}"/>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8371" name="Line 8">
            <a:extLst>
              <a:ext uri="{FF2B5EF4-FFF2-40B4-BE49-F238E27FC236}">
                <a16:creationId xmlns:a16="http://schemas.microsoft.com/office/drawing/2014/main" id="{3BB51116-58E2-F044-E788-165DE1342913}"/>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8372" name="Oval 9">
            <a:extLst>
              <a:ext uri="{FF2B5EF4-FFF2-40B4-BE49-F238E27FC236}">
                <a16:creationId xmlns:a16="http://schemas.microsoft.com/office/drawing/2014/main" id="{F6C5EB2F-4F37-D17A-FC0C-4C57B53BFF0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8373" name="Oval 10">
            <a:extLst>
              <a:ext uri="{FF2B5EF4-FFF2-40B4-BE49-F238E27FC236}">
                <a16:creationId xmlns:a16="http://schemas.microsoft.com/office/drawing/2014/main" id="{B64D4F18-3B20-1130-A85A-21F0655FFA85}"/>
              </a:ext>
            </a:extLst>
          </p:cNvPr>
          <p:cNvSpPr>
            <a:spLocks noChangeArrowheads="1"/>
          </p:cNvSpPr>
          <p:nvPr/>
        </p:nvSpPr>
        <p:spPr bwMode="auto">
          <a:xfrm>
            <a:off x="33707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8374" name="Oval 11">
            <a:extLst>
              <a:ext uri="{FF2B5EF4-FFF2-40B4-BE49-F238E27FC236}">
                <a16:creationId xmlns:a16="http://schemas.microsoft.com/office/drawing/2014/main" id="{EA358809-2DE9-CD6D-EDC7-32E749470F3D}"/>
              </a:ext>
            </a:extLst>
          </p:cNvPr>
          <p:cNvSpPr>
            <a:spLocks noChangeArrowheads="1"/>
          </p:cNvSpPr>
          <p:nvPr/>
        </p:nvSpPr>
        <p:spPr bwMode="auto">
          <a:xfrm>
            <a:off x="82475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8375" name="Text Box 12">
            <a:extLst>
              <a:ext uri="{FF2B5EF4-FFF2-40B4-BE49-F238E27FC236}">
                <a16:creationId xmlns:a16="http://schemas.microsoft.com/office/drawing/2014/main" id="{D692D971-AE93-09CA-D3B1-FC6608FA0D59}"/>
              </a:ext>
            </a:extLst>
          </p:cNvPr>
          <p:cNvSpPr txBox="1">
            <a:spLocks noChangeArrowheads="1"/>
          </p:cNvSpPr>
          <p:nvPr/>
        </p:nvSpPr>
        <p:spPr bwMode="auto">
          <a:xfrm>
            <a:off x="341704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8376" name="Text Box 13">
            <a:extLst>
              <a:ext uri="{FF2B5EF4-FFF2-40B4-BE49-F238E27FC236}">
                <a16:creationId xmlns:a16="http://schemas.microsoft.com/office/drawing/2014/main" id="{F4FD5C5A-8BB4-AAB6-95CD-9A2173F8566B}"/>
              </a:ext>
            </a:extLst>
          </p:cNvPr>
          <p:cNvSpPr txBox="1">
            <a:spLocks noChangeArrowheads="1"/>
          </p:cNvSpPr>
          <p:nvPr/>
        </p:nvSpPr>
        <p:spPr bwMode="auto">
          <a:xfrm>
            <a:off x="829384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8377" name="Text Box 14">
            <a:extLst>
              <a:ext uri="{FF2B5EF4-FFF2-40B4-BE49-F238E27FC236}">
                <a16:creationId xmlns:a16="http://schemas.microsoft.com/office/drawing/2014/main" id="{4477A866-C0A6-6E47-B888-644A602439B9}"/>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58378" name="Text Box 15">
            <a:extLst>
              <a:ext uri="{FF2B5EF4-FFF2-40B4-BE49-F238E27FC236}">
                <a16:creationId xmlns:a16="http://schemas.microsoft.com/office/drawing/2014/main" id="{44598708-72F4-5185-4C5E-18A4C29C39B7}"/>
              </a:ext>
            </a:extLst>
          </p:cNvPr>
          <p:cNvSpPr txBox="1">
            <a:spLocks noChangeArrowheads="1"/>
          </p:cNvSpPr>
          <p:nvPr/>
        </p:nvSpPr>
        <p:spPr bwMode="auto">
          <a:xfrm>
            <a:off x="5163671" y="2211414"/>
            <a:ext cx="1500094"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Plus</a:t>
            </a:r>
            <a:r>
              <a:rPr lang="en-US" altLang="en-US" sz="1129"/>
              <a:t>-Linse</a:t>
            </a:r>
          </a:p>
        </p:txBody>
      </p:sp>
      <p:sp>
        <p:nvSpPr>
          <p:cNvPr id="58379" name="Text Box 16">
            <a:extLst>
              <a:ext uri="{FF2B5EF4-FFF2-40B4-BE49-F238E27FC236}">
                <a16:creationId xmlns:a16="http://schemas.microsoft.com/office/drawing/2014/main" id="{603F413F-A3CC-2459-A7F2-026D837E04A2}"/>
              </a:ext>
            </a:extLst>
          </p:cNvPr>
          <p:cNvSpPr txBox="1">
            <a:spLocks noChangeArrowheads="1"/>
          </p:cNvSpPr>
          <p:nvPr/>
        </p:nvSpPr>
        <p:spPr bwMode="auto">
          <a:xfrm>
            <a:off x="2492188" y="4362943"/>
            <a:ext cx="19543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Primärer Brennpunkt</a:t>
            </a:r>
          </a:p>
        </p:txBody>
      </p:sp>
      <p:sp>
        <p:nvSpPr>
          <p:cNvPr id="58380" name="Text Box 17">
            <a:extLst>
              <a:ext uri="{FF2B5EF4-FFF2-40B4-BE49-F238E27FC236}">
                <a16:creationId xmlns:a16="http://schemas.microsoft.com/office/drawing/2014/main" id="{C0EF2EA8-F1A8-2693-9934-A5AEDF7C5E47}"/>
              </a:ext>
            </a:extLst>
          </p:cNvPr>
          <p:cNvSpPr txBox="1">
            <a:spLocks noChangeArrowheads="1"/>
          </p:cNvSpPr>
          <p:nvPr/>
        </p:nvSpPr>
        <p:spPr bwMode="auto">
          <a:xfrm>
            <a:off x="7171765" y="4362943"/>
            <a:ext cx="224117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Sekundärer Brennpunkt</a:t>
            </a:r>
          </a:p>
        </p:txBody>
      </p:sp>
      <p:sp>
        <p:nvSpPr>
          <p:cNvPr id="58381" name="Text Box 18">
            <a:extLst>
              <a:ext uri="{FF2B5EF4-FFF2-40B4-BE49-F238E27FC236}">
                <a16:creationId xmlns:a16="http://schemas.microsoft.com/office/drawing/2014/main" id="{E953200F-8D6A-4285-362D-B46954315B76}"/>
              </a:ext>
            </a:extLst>
          </p:cNvPr>
          <p:cNvSpPr txBox="1">
            <a:spLocks noChangeArrowheads="1"/>
          </p:cNvSpPr>
          <p:nvPr/>
        </p:nvSpPr>
        <p:spPr bwMode="auto">
          <a:xfrm>
            <a:off x="2351741" y="5582143"/>
            <a:ext cx="7177741" cy="552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b="1" i="1"/>
              <a:t>Anmerkung</a:t>
            </a:r>
            <a:r>
              <a:rPr lang="en-US" altLang="en-US" sz="1129"/>
              <a:t>: In der bisherigen Erörterung sind wir davon ausgegangen, dass der Brechungsindex auf</a:t>
            </a:r>
          </a:p>
          <a:p>
            <a:pPr eaLnBrk="1" hangingPunct="1">
              <a:lnSpc>
                <a:spcPct val="90000"/>
              </a:lnSpc>
              <a:spcBef>
                <a:spcPct val="0"/>
              </a:spcBef>
              <a:buClrTx/>
              <a:buSzTx/>
              <a:buFontTx/>
              <a:buNone/>
            </a:pPr>
            <a:r>
              <a:rPr lang="en-US" altLang="en-US" sz="1129"/>
              <a:t>beiden Seiten der Linse gleich ist. </a:t>
            </a:r>
            <a:endParaRPr lang="en-US" altLang="en-US" sz="1694" i="1"/>
          </a:p>
        </p:txBody>
      </p:sp>
      <p:sp>
        <p:nvSpPr>
          <p:cNvPr id="58382" name="Text Box 19">
            <a:extLst>
              <a:ext uri="{FF2B5EF4-FFF2-40B4-BE49-F238E27FC236}">
                <a16:creationId xmlns:a16="http://schemas.microsoft.com/office/drawing/2014/main" id="{CAD72329-6977-E95C-C47E-450953819801}"/>
              </a:ext>
            </a:extLst>
          </p:cNvPr>
          <p:cNvSpPr txBox="1">
            <a:spLocks noChangeArrowheads="1"/>
          </p:cNvSpPr>
          <p:nvPr/>
        </p:nvSpPr>
        <p:spPr bwMode="auto">
          <a:xfrm>
            <a:off x="3212353" y="2822508"/>
            <a:ext cx="1688353" cy="439271"/>
          </a:xfrm>
          <a:prstGeom prst="rect">
            <a:avLst/>
          </a:prstGeom>
          <a:solidFill>
            <a:srgbClr val="C6DFF6"/>
          </a:solidFill>
          <a:ln w="8965">
            <a:solidFill>
              <a:srgbClr val="1A5FB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Luft (</a:t>
            </a:r>
            <a:r>
              <a:rPr lang="en-US" altLang="en-US" sz="1129" i="1"/>
              <a:t>n </a:t>
            </a:r>
            <a:r>
              <a:rPr lang="en-US" altLang="en-US" sz="1129"/>
              <a:t>= 1,0)</a:t>
            </a:r>
          </a:p>
        </p:txBody>
      </p:sp>
      <p:sp>
        <p:nvSpPr>
          <p:cNvPr id="58383" name="Text Box 20">
            <a:extLst>
              <a:ext uri="{FF2B5EF4-FFF2-40B4-BE49-F238E27FC236}">
                <a16:creationId xmlns:a16="http://schemas.microsoft.com/office/drawing/2014/main" id="{D097D868-F69E-3081-2B7C-859C2997AD9A}"/>
              </a:ext>
            </a:extLst>
          </p:cNvPr>
          <p:cNvSpPr txBox="1">
            <a:spLocks noChangeArrowheads="1"/>
          </p:cNvSpPr>
          <p:nvPr/>
        </p:nvSpPr>
        <p:spPr bwMode="auto">
          <a:xfrm>
            <a:off x="7007412" y="2801591"/>
            <a:ext cx="1688353" cy="439271"/>
          </a:xfrm>
          <a:prstGeom prst="rect">
            <a:avLst/>
          </a:prstGeom>
          <a:solidFill>
            <a:srgbClr val="C6DFF6"/>
          </a:solidFill>
          <a:ln w="8965">
            <a:solidFill>
              <a:srgbClr val="1A5FB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Luft (</a:t>
            </a:r>
            <a:r>
              <a:rPr lang="en-US" altLang="en-US" sz="1129" i="1"/>
              <a:t>n </a:t>
            </a:r>
            <a:r>
              <a:rPr lang="en-US" altLang="en-US" sz="1129"/>
              <a:t>= 1,0)</a:t>
            </a:r>
          </a:p>
        </p:txBody>
      </p:sp>
      <p:sp>
        <p:nvSpPr>
          <p:cNvPr id="58384" name="ZZ_Kopfleiste">
            <a:extLst>
              <a:ext uri="{FF2B5EF4-FFF2-40B4-BE49-F238E27FC236}">
                <a16:creationId xmlns:a16="http://schemas.microsoft.com/office/drawing/2014/main" id="{50EAA647-383A-6146-0E51-FC7692A1B201}"/>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8385" name="Slide Number Placeholder 1">
            <a:extLst>
              <a:ext uri="{FF2B5EF4-FFF2-40B4-BE49-F238E27FC236}">
                <a16:creationId xmlns:a16="http://schemas.microsoft.com/office/drawing/2014/main" id="{487CFCCA-1B56-09D7-A30F-420EFFCEF871}"/>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53</a:t>
            </a:fld>
            <a:endParaRPr lang="de-DE" sz="800">
              <a:latin typeface="Segoe UI"/>
            </a:endParaRPr>
          </a:p>
        </p:txBody>
      </p:sp>
      <p:cxnSp>
        <p:nvCxnSpPr>
          <p:cNvPr id="58391" name="ZZ_Fusszeile_Linie"/>
          <p:cNvCxnSpPr/>
          <p:nvPr/>
        </p:nvCxnSpPr>
        <p:spPr>
          <a:xfrm>
            <a:off x="274320" y="6565392"/>
            <a:ext cx="11643360" cy="0"/>
          </a:xfrm>
          <a:prstGeom prst="line">
            <a:avLst/>
          </a:prstGeom>
          <a:ln w="6350">
            <a:solidFill>
              <a:srgbClr val="D7DBE0"/>
            </a:solidFill>
          </a:ln>
        </p:spPr>
      </p:cxnSp>
      <p:sp>
        <p:nvSpPr>
          <p:cNvPr id="5839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4" name="Group 2">
            <a:extLst>
              <a:ext uri="{FF2B5EF4-FFF2-40B4-BE49-F238E27FC236}">
                <a16:creationId xmlns:a16="http://schemas.microsoft.com/office/drawing/2014/main" id="{494B4898-069D-A549-3A2B-ABC4D780CFEF}"/>
              </a:ext>
            </a:extLst>
          </p:cNvPr>
          <p:cNvGrpSpPr>
            <a:grpSpLocks/>
          </p:cNvGrpSpPr>
          <p:nvPr/>
        </p:nvGrpSpPr>
        <p:grpSpPr bwMode="auto">
          <a:xfrm>
            <a:off x="5665694" y="2785155"/>
            <a:ext cx="358588" cy="2653553"/>
            <a:chOff x="3696" y="2640"/>
            <a:chExt cx="240" cy="1392"/>
          </a:xfrm>
        </p:grpSpPr>
        <p:sp>
          <p:nvSpPr>
            <p:cNvPr id="59410" name="Oval 3">
              <a:extLst>
                <a:ext uri="{FF2B5EF4-FFF2-40B4-BE49-F238E27FC236}">
                  <a16:creationId xmlns:a16="http://schemas.microsoft.com/office/drawing/2014/main" id="{278BEB9E-9E38-4CEB-F378-A9C8787D6762}"/>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9411" name="Rectangle 4">
              <a:extLst>
                <a:ext uri="{FF2B5EF4-FFF2-40B4-BE49-F238E27FC236}">
                  <a16:creationId xmlns:a16="http://schemas.microsoft.com/office/drawing/2014/main" id="{4EBA95ED-E526-8A3B-2F8C-C051DC42DA6D}"/>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9412" name="Oval 5">
              <a:extLst>
                <a:ext uri="{FF2B5EF4-FFF2-40B4-BE49-F238E27FC236}">
                  <a16:creationId xmlns:a16="http://schemas.microsoft.com/office/drawing/2014/main" id="{BCE4B303-2874-4926-3E8A-6BC44E703A51}"/>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9413" name="Rectangle 6">
              <a:extLst>
                <a:ext uri="{FF2B5EF4-FFF2-40B4-BE49-F238E27FC236}">
                  <a16:creationId xmlns:a16="http://schemas.microsoft.com/office/drawing/2014/main" id="{3AE481CD-2555-D613-CBF7-3CFC1102BD2A}"/>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9414" name="Line 7">
              <a:extLst>
                <a:ext uri="{FF2B5EF4-FFF2-40B4-BE49-F238E27FC236}">
                  <a16:creationId xmlns:a16="http://schemas.microsoft.com/office/drawing/2014/main" id="{3DC66463-943D-52A1-F04C-9F0B89261D34}"/>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59395" name="Line 8">
            <a:extLst>
              <a:ext uri="{FF2B5EF4-FFF2-40B4-BE49-F238E27FC236}">
                <a16:creationId xmlns:a16="http://schemas.microsoft.com/office/drawing/2014/main" id="{F7F268A1-29A9-984E-34BA-8EC4DE7417CF}"/>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59396" name="Oval 9">
            <a:extLst>
              <a:ext uri="{FF2B5EF4-FFF2-40B4-BE49-F238E27FC236}">
                <a16:creationId xmlns:a16="http://schemas.microsoft.com/office/drawing/2014/main" id="{47FC1858-AB37-4B1F-1AD0-236D6A372CE5}"/>
              </a:ext>
            </a:extLst>
          </p:cNvPr>
          <p:cNvSpPr>
            <a:spLocks noChangeArrowheads="1"/>
          </p:cNvSpPr>
          <p:nvPr/>
        </p:nvSpPr>
        <p:spPr bwMode="auto">
          <a:xfrm>
            <a:off x="58091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9397" name="Oval 10">
            <a:extLst>
              <a:ext uri="{FF2B5EF4-FFF2-40B4-BE49-F238E27FC236}">
                <a16:creationId xmlns:a16="http://schemas.microsoft.com/office/drawing/2014/main" id="{6F60DC15-694A-F777-423D-7676CD246437}"/>
              </a:ext>
            </a:extLst>
          </p:cNvPr>
          <p:cNvSpPr>
            <a:spLocks noChangeArrowheads="1"/>
          </p:cNvSpPr>
          <p:nvPr/>
        </p:nvSpPr>
        <p:spPr bwMode="auto">
          <a:xfrm>
            <a:off x="33707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9398" name="Oval 11">
            <a:extLst>
              <a:ext uri="{FF2B5EF4-FFF2-40B4-BE49-F238E27FC236}">
                <a16:creationId xmlns:a16="http://schemas.microsoft.com/office/drawing/2014/main" id="{3F0D0D1E-DDF7-1AD8-D87A-B687CC0074BD}"/>
              </a:ext>
            </a:extLst>
          </p:cNvPr>
          <p:cNvSpPr>
            <a:spLocks noChangeArrowheads="1"/>
          </p:cNvSpPr>
          <p:nvPr/>
        </p:nvSpPr>
        <p:spPr bwMode="auto">
          <a:xfrm>
            <a:off x="82475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59399" name="Text Box 12">
            <a:extLst>
              <a:ext uri="{FF2B5EF4-FFF2-40B4-BE49-F238E27FC236}">
                <a16:creationId xmlns:a16="http://schemas.microsoft.com/office/drawing/2014/main" id="{252FAEA9-57F4-2169-F985-A6871DA545E3}"/>
              </a:ext>
            </a:extLst>
          </p:cNvPr>
          <p:cNvSpPr txBox="1">
            <a:spLocks noChangeArrowheads="1"/>
          </p:cNvSpPr>
          <p:nvPr/>
        </p:nvSpPr>
        <p:spPr bwMode="auto">
          <a:xfrm>
            <a:off x="341704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59400" name="Text Box 13">
            <a:extLst>
              <a:ext uri="{FF2B5EF4-FFF2-40B4-BE49-F238E27FC236}">
                <a16:creationId xmlns:a16="http://schemas.microsoft.com/office/drawing/2014/main" id="{1D5B601A-B77F-F76C-A27C-E6136A8E5EA5}"/>
              </a:ext>
            </a:extLst>
          </p:cNvPr>
          <p:cNvSpPr txBox="1">
            <a:spLocks noChangeArrowheads="1"/>
          </p:cNvSpPr>
          <p:nvPr/>
        </p:nvSpPr>
        <p:spPr bwMode="auto">
          <a:xfrm>
            <a:off x="829384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59401" name="Text Box 14">
            <a:extLst>
              <a:ext uri="{FF2B5EF4-FFF2-40B4-BE49-F238E27FC236}">
                <a16:creationId xmlns:a16="http://schemas.microsoft.com/office/drawing/2014/main" id="{02CEBF92-C623-337F-89B8-CFC8F45BB4AF}"/>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59402" name="Text Box 15">
            <a:extLst>
              <a:ext uri="{FF2B5EF4-FFF2-40B4-BE49-F238E27FC236}">
                <a16:creationId xmlns:a16="http://schemas.microsoft.com/office/drawing/2014/main" id="{D2D07FCB-FD13-41FF-9D9C-4D3F83F71E14}"/>
              </a:ext>
            </a:extLst>
          </p:cNvPr>
          <p:cNvSpPr txBox="1">
            <a:spLocks noChangeArrowheads="1"/>
          </p:cNvSpPr>
          <p:nvPr/>
        </p:nvSpPr>
        <p:spPr bwMode="auto">
          <a:xfrm>
            <a:off x="5163671" y="2211414"/>
            <a:ext cx="1500094"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Plus</a:t>
            </a:r>
            <a:r>
              <a:rPr lang="en-US" altLang="en-US" sz="1129"/>
              <a:t>-Linse</a:t>
            </a:r>
          </a:p>
        </p:txBody>
      </p:sp>
      <p:sp>
        <p:nvSpPr>
          <p:cNvPr id="59403" name="Text Box 16">
            <a:extLst>
              <a:ext uri="{FF2B5EF4-FFF2-40B4-BE49-F238E27FC236}">
                <a16:creationId xmlns:a16="http://schemas.microsoft.com/office/drawing/2014/main" id="{12CEF898-5FE5-8E27-9F97-AE74B3E6FC1F}"/>
              </a:ext>
            </a:extLst>
          </p:cNvPr>
          <p:cNvSpPr txBox="1">
            <a:spLocks noChangeArrowheads="1"/>
          </p:cNvSpPr>
          <p:nvPr/>
        </p:nvSpPr>
        <p:spPr bwMode="auto">
          <a:xfrm>
            <a:off x="2492188" y="4362943"/>
            <a:ext cx="19543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Primärer Brennpunkt</a:t>
            </a:r>
          </a:p>
        </p:txBody>
      </p:sp>
      <p:sp>
        <p:nvSpPr>
          <p:cNvPr id="59404" name="Text Box 17">
            <a:extLst>
              <a:ext uri="{FF2B5EF4-FFF2-40B4-BE49-F238E27FC236}">
                <a16:creationId xmlns:a16="http://schemas.microsoft.com/office/drawing/2014/main" id="{9940DB0E-47F2-A16B-5834-F8AE2AF57B60}"/>
              </a:ext>
            </a:extLst>
          </p:cNvPr>
          <p:cNvSpPr txBox="1">
            <a:spLocks noChangeArrowheads="1"/>
          </p:cNvSpPr>
          <p:nvPr/>
        </p:nvSpPr>
        <p:spPr bwMode="auto">
          <a:xfrm>
            <a:off x="7171765" y="4362943"/>
            <a:ext cx="224117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Sekundärer Brennpunkt</a:t>
            </a:r>
          </a:p>
        </p:txBody>
      </p:sp>
      <p:sp>
        <p:nvSpPr>
          <p:cNvPr id="59405" name="Text Box 18">
            <a:extLst>
              <a:ext uri="{FF2B5EF4-FFF2-40B4-BE49-F238E27FC236}">
                <a16:creationId xmlns:a16="http://schemas.microsoft.com/office/drawing/2014/main" id="{3A1FCC39-1BC3-6E35-480E-445707D8A268}"/>
              </a:ext>
            </a:extLst>
          </p:cNvPr>
          <p:cNvSpPr txBox="1">
            <a:spLocks noChangeArrowheads="1"/>
          </p:cNvSpPr>
          <p:nvPr/>
        </p:nvSpPr>
        <p:spPr bwMode="auto">
          <a:xfrm>
            <a:off x="2351741" y="5582143"/>
            <a:ext cx="7177741" cy="552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b="1" i="1">
                <a:solidFill>
                  <a:schemeClr val="bg2"/>
                </a:solidFill>
              </a:rPr>
              <a:t>Anmerkung</a:t>
            </a:r>
            <a:r>
              <a:rPr lang="en-US" altLang="en-US" sz="1129">
                <a:solidFill>
                  <a:schemeClr val="bg2"/>
                </a:solidFill>
              </a:rPr>
              <a:t>: In der bisherigen Erörterung sind wir davon ausgegangen, dass der Brechungsindex auf</a:t>
            </a:r>
          </a:p>
          <a:p>
            <a:pPr eaLnBrk="1" hangingPunct="1">
              <a:lnSpc>
                <a:spcPct val="90000"/>
              </a:lnSpc>
              <a:spcBef>
                <a:spcPct val="0"/>
              </a:spcBef>
              <a:buClrTx/>
              <a:buSzTx/>
              <a:buFontTx/>
              <a:buNone/>
            </a:pPr>
            <a:r>
              <a:rPr lang="en-US" altLang="en-US" sz="1129">
                <a:solidFill>
                  <a:schemeClr val="bg2"/>
                </a:solidFill>
              </a:rPr>
              <a:t>beiden Seiten der Linse gleich ist. </a:t>
            </a:r>
            <a:r>
              <a:rPr lang="en-US" altLang="en-US" sz="1129" b="1" i="1">
                <a:solidFill>
                  <a:srgbClr val="1A5FB4"/>
                </a:solidFill>
              </a:rPr>
              <a:t>Was wäre, wenn dies nicht der Fall wäre?</a:t>
            </a:r>
          </a:p>
        </p:txBody>
      </p:sp>
      <p:sp>
        <p:nvSpPr>
          <p:cNvPr id="59406" name="Text Box 19">
            <a:extLst>
              <a:ext uri="{FF2B5EF4-FFF2-40B4-BE49-F238E27FC236}">
                <a16:creationId xmlns:a16="http://schemas.microsoft.com/office/drawing/2014/main" id="{C1A4BE1D-5F12-DB32-E784-537ED6251F4D}"/>
              </a:ext>
            </a:extLst>
          </p:cNvPr>
          <p:cNvSpPr txBox="1">
            <a:spLocks noChangeArrowheads="1"/>
          </p:cNvSpPr>
          <p:nvPr/>
        </p:nvSpPr>
        <p:spPr bwMode="auto">
          <a:xfrm>
            <a:off x="3212353" y="2822508"/>
            <a:ext cx="1688353" cy="439271"/>
          </a:xfrm>
          <a:prstGeom prst="rect">
            <a:avLst/>
          </a:prstGeom>
          <a:solidFill>
            <a:srgbClr val="C6DFF6"/>
          </a:solidFill>
          <a:ln w="8965">
            <a:solidFill>
              <a:srgbClr val="1A5FB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Luft (</a:t>
            </a:r>
            <a:r>
              <a:rPr lang="en-US" altLang="en-US" sz="1129" i="1"/>
              <a:t>n </a:t>
            </a:r>
            <a:r>
              <a:rPr lang="en-US" altLang="en-US" sz="1129"/>
              <a:t>= 1,0)</a:t>
            </a:r>
          </a:p>
        </p:txBody>
      </p:sp>
      <p:sp>
        <p:nvSpPr>
          <p:cNvPr id="59407" name="Text Box 20">
            <a:extLst>
              <a:ext uri="{FF2B5EF4-FFF2-40B4-BE49-F238E27FC236}">
                <a16:creationId xmlns:a16="http://schemas.microsoft.com/office/drawing/2014/main" id="{F486CC8F-030C-7855-B58B-CB618C1C9EF6}"/>
              </a:ext>
            </a:extLst>
          </p:cNvPr>
          <p:cNvSpPr txBox="1">
            <a:spLocks noChangeArrowheads="1"/>
          </p:cNvSpPr>
          <p:nvPr/>
        </p:nvSpPr>
        <p:spPr bwMode="auto">
          <a:xfrm>
            <a:off x="6884894" y="2801591"/>
            <a:ext cx="2309906" cy="439271"/>
          </a:xfrm>
          <a:prstGeom prst="rect">
            <a:avLst/>
          </a:prstGeom>
          <a:solidFill>
            <a:srgbClr val="C6DFF6"/>
          </a:solidFill>
          <a:ln w="8965">
            <a:solidFill>
              <a:srgbClr val="1A5FB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a:solidFill>
                  <a:srgbClr val="1A5FB4"/>
                </a:solidFill>
              </a:rPr>
              <a:t>Wasser (n = 1,33)</a:t>
            </a:r>
          </a:p>
        </p:txBody>
      </p:sp>
      <p:sp>
        <p:nvSpPr>
          <p:cNvPr id="59408" name="ZZ_Kopfleiste">
            <a:extLst>
              <a:ext uri="{FF2B5EF4-FFF2-40B4-BE49-F238E27FC236}">
                <a16:creationId xmlns:a16="http://schemas.microsoft.com/office/drawing/2014/main" id="{186CDF0A-D06C-3DF9-44FA-0D4472C852B6}"/>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59409" name="Slide Number Placeholder 1">
            <a:extLst>
              <a:ext uri="{FF2B5EF4-FFF2-40B4-BE49-F238E27FC236}">
                <a16:creationId xmlns:a16="http://schemas.microsoft.com/office/drawing/2014/main" id="{24C66B5C-8580-3D09-A496-593FC82F4BCE}"/>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54</a:t>
            </a:fld>
            <a:endParaRPr lang="de-DE" sz="800">
              <a:latin typeface="Segoe UI"/>
            </a:endParaRPr>
          </a:p>
        </p:txBody>
      </p:sp>
      <p:cxnSp>
        <p:nvCxnSpPr>
          <p:cNvPr id="59415" name="ZZ_Fusszeile_Linie"/>
          <p:cNvCxnSpPr/>
          <p:nvPr/>
        </p:nvCxnSpPr>
        <p:spPr>
          <a:xfrm>
            <a:off x="274320" y="6565392"/>
            <a:ext cx="11643360" cy="0"/>
          </a:xfrm>
          <a:prstGeom prst="line">
            <a:avLst/>
          </a:prstGeom>
          <a:ln w="6350">
            <a:solidFill>
              <a:srgbClr val="D7DBE0"/>
            </a:solidFill>
          </a:ln>
        </p:spPr>
      </p:cxnSp>
      <p:sp>
        <p:nvSpPr>
          <p:cNvPr id="5941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8" name="Group 2">
            <a:extLst>
              <a:ext uri="{FF2B5EF4-FFF2-40B4-BE49-F238E27FC236}">
                <a16:creationId xmlns:a16="http://schemas.microsoft.com/office/drawing/2014/main" id="{F8D238B8-DDB2-C547-80F8-F3A1470F8C59}"/>
              </a:ext>
            </a:extLst>
          </p:cNvPr>
          <p:cNvGrpSpPr>
            <a:grpSpLocks/>
          </p:cNvGrpSpPr>
          <p:nvPr/>
        </p:nvGrpSpPr>
        <p:grpSpPr bwMode="auto">
          <a:xfrm>
            <a:off x="5665694" y="2785155"/>
            <a:ext cx="358588" cy="2653553"/>
            <a:chOff x="3696" y="2640"/>
            <a:chExt cx="240" cy="1392"/>
          </a:xfrm>
        </p:grpSpPr>
        <p:sp>
          <p:nvSpPr>
            <p:cNvPr id="60441" name="Oval 3">
              <a:extLst>
                <a:ext uri="{FF2B5EF4-FFF2-40B4-BE49-F238E27FC236}">
                  <a16:creationId xmlns:a16="http://schemas.microsoft.com/office/drawing/2014/main" id="{5C706DE7-79CE-FD51-7547-024444E75752}"/>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42" name="Rectangle 4">
              <a:extLst>
                <a:ext uri="{FF2B5EF4-FFF2-40B4-BE49-F238E27FC236}">
                  <a16:creationId xmlns:a16="http://schemas.microsoft.com/office/drawing/2014/main" id="{EB3DC340-3546-37FE-74D2-0F3338864E54}"/>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43" name="Oval 5">
              <a:extLst>
                <a:ext uri="{FF2B5EF4-FFF2-40B4-BE49-F238E27FC236}">
                  <a16:creationId xmlns:a16="http://schemas.microsoft.com/office/drawing/2014/main" id="{958DB294-77F3-F9B3-4C98-6459CDD7BD17}"/>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44" name="Rectangle 6">
              <a:extLst>
                <a:ext uri="{FF2B5EF4-FFF2-40B4-BE49-F238E27FC236}">
                  <a16:creationId xmlns:a16="http://schemas.microsoft.com/office/drawing/2014/main" id="{D5201F34-3501-9D72-5F12-2DF499FCE08A}"/>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45" name="Line 7">
              <a:extLst>
                <a:ext uri="{FF2B5EF4-FFF2-40B4-BE49-F238E27FC236}">
                  <a16:creationId xmlns:a16="http://schemas.microsoft.com/office/drawing/2014/main" id="{0DF78CF5-5E55-640B-20B3-BDC8D1B4A63F}"/>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60419" name="Line 8">
            <a:extLst>
              <a:ext uri="{FF2B5EF4-FFF2-40B4-BE49-F238E27FC236}">
                <a16:creationId xmlns:a16="http://schemas.microsoft.com/office/drawing/2014/main" id="{F41EC85C-F0C5-89C9-F3CC-99AC7BC0BDAB}"/>
              </a:ext>
            </a:extLst>
          </p:cNvPr>
          <p:cNvSpPr>
            <a:spLocks noChangeShapeType="1"/>
          </p:cNvSpPr>
          <p:nvPr/>
        </p:nvSpPr>
        <p:spPr bwMode="auto">
          <a:xfrm>
            <a:off x="3083859" y="4076072"/>
            <a:ext cx="6024282"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0420" name="Oval 9">
            <a:extLst>
              <a:ext uri="{FF2B5EF4-FFF2-40B4-BE49-F238E27FC236}">
                <a16:creationId xmlns:a16="http://schemas.microsoft.com/office/drawing/2014/main" id="{BBAB50CB-9F99-CED4-07C8-082D0C94DB61}"/>
              </a:ext>
            </a:extLst>
          </p:cNvPr>
          <p:cNvSpPr>
            <a:spLocks noChangeArrowheads="1"/>
          </p:cNvSpPr>
          <p:nvPr/>
        </p:nvSpPr>
        <p:spPr bwMode="auto">
          <a:xfrm>
            <a:off x="5809129" y="4004355"/>
            <a:ext cx="143435" cy="143435"/>
          </a:xfrm>
          <a:prstGeom prst="ellipse">
            <a:avLst/>
          </a:prstGeom>
          <a:solidFill>
            <a:srgbClr val="C0C0C0"/>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21" name="Oval 10">
            <a:extLst>
              <a:ext uri="{FF2B5EF4-FFF2-40B4-BE49-F238E27FC236}">
                <a16:creationId xmlns:a16="http://schemas.microsoft.com/office/drawing/2014/main" id="{D8FE3C2C-2241-F553-3F0D-B5AA76911C52}"/>
              </a:ext>
            </a:extLst>
          </p:cNvPr>
          <p:cNvSpPr>
            <a:spLocks noChangeArrowheads="1"/>
          </p:cNvSpPr>
          <p:nvPr/>
        </p:nvSpPr>
        <p:spPr bwMode="auto">
          <a:xfrm>
            <a:off x="3370729"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22" name="Oval 11">
            <a:extLst>
              <a:ext uri="{FF2B5EF4-FFF2-40B4-BE49-F238E27FC236}">
                <a16:creationId xmlns:a16="http://schemas.microsoft.com/office/drawing/2014/main" id="{22DE5992-2FF8-2A5E-11AF-416EB3E08B8C}"/>
              </a:ext>
            </a:extLst>
          </p:cNvPr>
          <p:cNvSpPr>
            <a:spLocks noChangeArrowheads="1"/>
          </p:cNvSpPr>
          <p:nvPr/>
        </p:nvSpPr>
        <p:spPr bwMode="auto">
          <a:xfrm>
            <a:off x="8247529" y="4004355"/>
            <a:ext cx="143435" cy="143435"/>
          </a:xfrm>
          <a:prstGeom prst="ellipse">
            <a:avLst/>
          </a:prstGeom>
          <a:solidFill>
            <a:srgbClr val="C0C0C0"/>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23" name="Text Box 12">
            <a:extLst>
              <a:ext uri="{FF2B5EF4-FFF2-40B4-BE49-F238E27FC236}">
                <a16:creationId xmlns:a16="http://schemas.microsoft.com/office/drawing/2014/main" id="{3FD1D840-CB59-7C91-2643-28ED479642AE}"/>
              </a:ext>
            </a:extLst>
          </p:cNvPr>
          <p:cNvSpPr txBox="1">
            <a:spLocks noChangeArrowheads="1"/>
          </p:cNvSpPr>
          <p:nvPr/>
        </p:nvSpPr>
        <p:spPr bwMode="auto">
          <a:xfrm>
            <a:off x="341704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694"/>
          </a:p>
        </p:txBody>
      </p:sp>
      <p:sp>
        <p:nvSpPr>
          <p:cNvPr id="60424" name="Text Box 13">
            <a:extLst>
              <a:ext uri="{FF2B5EF4-FFF2-40B4-BE49-F238E27FC236}">
                <a16:creationId xmlns:a16="http://schemas.microsoft.com/office/drawing/2014/main" id="{ADFD98B5-82FC-B2A7-C2EC-941A9681F20F}"/>
              </a:ext>
            </a:extLst>
          </p:cNvPr>
          <p:cNvSpPr txBox="1">
            <a:spLocks noChangeArrowheads="1"/>
          </p:cNvSpPr>
          <p:nvPr/>
        </p:nvSpPr>
        <p:spPr bwMode="auto">
          <a:xfrm>
            <a:off x="8293848"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C0C0C0"/>
                </a:solidFill>
              </a:rPr>
              <a:t>F</a:t>
            </a:r>
            <a:r>
              <a:rPr lang="en-US" altLang="en-US" sz="1129" baseline="-25000">
                <a:solidFill>
                  <a:srgbClr val="C0C0C0"/>
                </a:solidFill>
              </a:rPr>
              <a:t>2</a:t>
            </a:r>
            <a:endParaRPr lang="en-US" altLang="en-US" sz="1694">
              <a:solidFill>
                <a:srgbClr val="C0C0C0"/>
              </a:solidFill>
            </a:endParaRPr>
          </a:p>
        </p:txBody>
      </p:sp>
      <p:sp>
        <p:nvSpPr>
          <p:cNvPr id="60425" name="Text Box 14">
            <a:extLst>
              <a:ext uri="{FF2B5EF4-FFF2-40B4-BE49-F238E27FC236}">
                <a16:creationId xmlns:a16="http://schemas.microsoft.com/office/drawing/2014/main" id="{059628FB-2A6F-3179-87D4-89379D44F61B}"/>
              </a:ext>
            </a:extLst>
          </p:cNvPr>
          <p:cNvSpPr txBox="1">
            <a:spLocks noChangeArrowheads="1"/>
          </p:cNvSpPr>
          <p:nvPr/>
        </p:nvSpPr>
        <p:spPr bwMode="auto">
          <a:xfrm>
            <a:off x="5855448"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C0C0C0"/>
                </a:solidFill>
              </a:rPr>
              <a:t>N</a:t>
            </a:r>
          </a:p>
        </p:txBody>
      </p:sp>
      <p:sp>
        <p:nvSpPr>
          <p:cNvPr id="60426" name="Text Box 15">
            <a:extLst>
              <a:ext uri="{FF2B5EF4-FFF2-40B4-BE49-F238E27FC236}">
                <a16:creationId xmlns:a16="http://schemas.microsoft.com/office/drawing/2014/main" id="{9A09C788-60BD-7CFA-530B-C232256E860D}"/>
              </a:ext>
            </a:extLst>
          </p:cNvPr>
          <p:cNvSpPr txBox="1">
            <a:spLocks noChangeArrowheads="1"/>
          </p:cNvSpPr>
          <p:nvPr/>
        </p:nvSpPr>
        <p:spPr bwMode="auto">
          <a:xfrm>
            <a:off x="5163671" y="2211414"/>
            <a:ext cx="1500094"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Dünne </a:t>
            </a:r>
            <a:r>
              <a:rPr lang="en-US" altLang="en-US" sz="1129" i="1"/>
              <a:t>Plus</a:t>
            </a:r>
            <a:r>
              <a:rPr lang="en-US" altLang="en-US" sz="1129"/>
              <a:t>-Linse</a:t>
            </a:r>
          </a:p>
        </p:txBody>
      </p:sp>
      <p:sp>
        <p:nvSpPr>
          <p:cNvPr id="60427" name="Text Box 16">
            <a:extLst>
              <a:ext uri="{FF2B5EF4-FFF2-40B4-BE49-F238E27FC236}">
                <a16:creationId xmlns:a16="http://schemas.microsoft.com/office/drawing/2014/main" id="{C15CB4E2-D3AD-ADAB-FA92-B498B6D185D5}"/>
              </a:ext>
            </a:extLst>
          </p:cNvPr>
          <p:cNvSpPr txBox="1">
            <a:spLocks noChangeArrowheads="1"/>
          </p:cNvSpPr>
          <p:nvPr/>
        </p:nvSpPr>
        <p:spPr bwMode="auto">
          <a:xfrm>
            <a:off x="2492188" y="4362943"/>
            <a:ext cx="19543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Primärer Brennpunkt</a:t>
            </a:r>
          </a:p>
        </p:txBody>
      </p:sp>
      <p:sp>
        <p:nvSpPr>
          <p:cNvPr id="60428" name="Text Box 17">
            <a:extLst>
              <a:ext uri="{FF2B5EF4-FFF2-40B4-BE49-F238E27FC236}">
                <a16:creationId xmlns:a16="http://schemas.microsoft.com/office/drawing/2014/main" id="{EA80D48F-6988-2B7F-55DD-30E54C57ADD1}"/>
              </a:ext>
            </a:extLst>
          </p:cNvPr>
          <p:cNvSpPr txBox="1">
            <a:spLocks noChangeArrowheads="1"/>
          </p:cNvSpPr>
          <p:nvPr/>
        </p:nvSpPr>
        <p:spPr bwMode="auto">
          <a:xfrm>
            <a:off x="7171765" y="4362943"/>
            <a:ext cx="224117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C0C0C0"/>
                </a:solidFill>
              </a:rPr>
              <a:t>Sekundärer Brennpunkt</a:t>
            </a:r>
          </a:p>
        </p:txBody>
      </p:sp>
      <p:sp>
        <p:nvSpPr>
          <p:cNvPr id="60429" name="Text Box 18">
            <a:extLst>
              <a:ext uri="{FF2B5EF4-FFF2-40B4-BE49-F238E27FC236}">
                <a16:creationId xmlns:a16="http://schemas.microsoft.com/office/drawing/2014/main" id="{B77DE400-7F04-47D6-0304-163847CEF2D1}"/>
              </a:ext>
            </a:extLst>
          </p:cNvPr>
          <p:cNvSpPr txBox="1">
            <a:spLocks noChangeArrowheads="1"/>
          </p:cNvSpPr>
          <p:nvPr/>
        </p:nvSpPr>
        <p:spPr bwMode="auto">
          <a:xfrm>
            <a:off x="3212353" y="2822508"/>
            <a:ext cx="1688353" cy="439271"/>
          </a:xfrm>
          <a:prstGeom prst="rect">
            <a:avLst/>
          </a:prstGeom>
          <a:solidFill>
            <a:srgbClr val="C6DFF6"/>
          </a:solidFill>
          <a:ln w="8965">
            <a:solidFill>
              <a:srgbClr val="1A5FB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Luft (</a:t>
            </a:r>
            <a:r>
              <a:rPr lang="en-US" altLang="en-US" sz="1129" i="1"/>
              <a:t>n </a:t>
            </a:r>
            <a:r>
              <a:rPr lang="en-US" altLang="en-US" sz="1129"/>
              <a:t>= 1,0)</a:t>
            </a:r>
          </a:p>
        </p:txBody>
      </p:sp>
      <p:sp>
        <p:nvSpPr>
          <p:cNvPr id="60430" name="Text Box 19">
            <a:extLst>
              <a:ext uri="{FF2B5EF4-FFF2-40B4-BE49-F238E27FC236}">
                <a16:creationId xmlns:a16="http://schemas.microsoft.com/office/drawing/2014/main" id="{56CA4E01-3232-C990-11DE-2F76A57F3E0E}"/>
              </a:ext>
            </a:extLst>
          </p:cNvPr>
          <p:cNvSpPr txBox="1">
            <a:spLocks noChangeArrowheads="1"/>
          </p:cNvSpPr>
          <p:nvPr/>
        </p:nvSpPr>
        <p:spPr bwMode="auto">
          <a:xfrm>
            <a:off x="6884894" y="2801591"/>
            <a:ext cx="2309906" cy="439271"/>
          </a:xfrm>
          <a:prstGeom prst="rect">
            <a:avLst/>
          </a:prstGeom>
          <a:solidFill>
            <a:srgbClr val="C6DFF6"/>
          </a:solidFill>
          <a:ln w="8965">
            <a:solidFill>
              <a:srgbClr val="1A5FB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a:solidFill>
                  <a:srgbClr val="1A5FB4"/>
                </a:solidFill>
              </a:rPr>
              <a:t>Wasser (n = 1,33)</a:t>
            </a:r>
          </a:p>
        </p:txBody>
      </p:sp>
      <p:sp>
        <p:nvSpPr>
          <p:cNvPr id="60431" name="Oval 20">
            <a:extLst>
              <a:ext uri="{FF2B5EF4-FFF2-40B4-BE49-F238E27FC236}">
                <a16:creationId xmlns:a16="http://schemas.microsoft.com/office/drawing/2014/main" id="{B180B984-5481-DABF-F19C-DA42A9CC051B}"/>
              </a:ext>
            </a:extLst>
          </p:cNvPr>
          <p:cNvSpPr>
            <a:spLocks noChangeArrowheads="1"/>
          </p:cNvSpPr>
          <p:nvPr/>
        </p:nvSpPr>
        <p:spPr bwMode="auto">
          <a:xfrm>
            <a:off x="6366436"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32" name="Text Box 21">
            <a:extLst>
              <a:ext uri="{FF2B5EF4-FFF2-40B4-BE49-F238E27FC236}">
                <a16:creationId xmlns:a16="http://schemas.microsoft.com/office/drawing/2014/main" id="{47D99D27-1EC9-D0AA-563C-C50707C47F0E}"/>
              </a:ext>
            </a:extLst>
          </p:cNvPr>
          <p:cNvSpPr txBox="1">
            <a:spLocks noChangeArrowheads="1"/>
          </p:cNvSpPr>
          <p:nvPr/>
        </p:nvSpPr>
        <p:spPr bwMode="auto">
          <a:xfrm>
            <a:off x="6412753" y="4076072"/>
            <a:ext cx="328706"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60433" name="Oval 22">
            <a:extLst>
              <a:ext uri="{FF2B5EF4-FFF2-40B4-BE49-F238E27FC236}">
                <a16:creationId xmlns:a16="http://schemas.microsoft.com/office/drawing/2014/main" id="{D329CEB9-5328-0035-1E44-A88E23DA4705}"/>
              </a:ext>
            </a:extLst>
          </p:cNvPr>
          <p:cNvSpPr>
            <a:spLocks noChangeArrowheads="1"/>
          </p:cNvSpPr>
          <p:nvPr/>
        </p:nvSpPr>
        <p:spPr bwMode="auto">
          <a:xfrm>
            <a:off x="8749553" y="4004355"/>
            <a:ext cx="143435" cy="143435"/>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34" name="Text Box 23">
            <a:extLst>
              <a:ext uri="{FF2B5EF4-FFF2-40B4-BE49-F238E27FC236}">
                <a16:creationId xmlns:a16="http://schemas.microsoft.com/office/drawing/2014/main" id="{BE9399B2-D399-6ADB-F105-4DB4AFE67251}"/>
              </a:ext>
            </a:extLst>
          </p:cNvPr>
          <p:cNvSpPr txBox="1">
            <a:spLocks noChangeArrowheads="1"/>
          </p:cNvSpPr>
          <p:nvPr/>
        </p:nvSpPr>
        <p:spPr bwMode="auto">
          <a:xfrm>
            <a:off x="8795871" y="4076072"/>
            <a:ext cx="383988"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694"/>
          </a:p>
        </p:txBody>
      </p:sp>
      <p:sp>
        <p:nvSpPr>
          <p:cNvPr id="60435" name="Text Box 24">
            <a:extLst>
              <a:ext uri="{FF2B5EF4-FFF2-40B4-BE49-F238E27FC236}">
                <a16:creationId xmlns:a16="http://schemas.microsoft.com/office/drawing/2014/main" id="{E2D9D3AD-3B67-4DBF-A533-09F84C47A762}"/>
              </a:ext>
            </a:extLst>
          </p:cNvPr>
          <p:cNvSpPr txBox="1">
            <a:spLocks noChangeArrowheads="1"/>
          </p:cNvSpPr>
          <p:nvPr/>
        </p:nvSpPr>
        <p:spPr bwMode="auto">
          <a:xfrm>
            <a:off x="7727576" y="4519826"/>
            <a:ext cx="2241176" cy="345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Sekundärer Brennpunkt</a:t>
            </a:r>
          </a:p>
        </p:txBody>
      </p:sp>
      <p:sp>
        <p:nvSpPr>
          <p:cNvPr id="60436" name="AutoShape 25">
            <a:extLst>
              <a:ext uri="{FF2B5EF4-FFF2-40B4-BE49-F238E27FC236}">
                <a16:creationId xmlns:a16="http://schemas.microsoft.com/office/drawing/2014/main" id="{CC827FB1-7D99-7427-9A74-F1C9C604310A}"/>
              </a:ext>
            </a:extLst>
          </p:cNvPr>
          <p:cNvSpPr>
            <a:spLocks noChangeArrowheads="1"/>
          </p:cNvSpPr>
          <p:nvPr/>
        </p:nvSpPr>
        <p:spPr bwMode="auto">
          <a:xfrm>
            <a:off x="5952565" y="3789202"/>
            <a:ext cx="502024" cy="215153"/>
          </a:xfrm>
          <a:prstGeom prst="rightArrow">
            <a:avLst>
              <a:gd name="adj1" fmla="val 50000"/>
              <a:gd name="adj2" fmla="val 58333"/>
            </a:avLst>
          </a:prstGeom>
          <a:solidFill>
            <a:schemeClr val="accent1"/>
          </a:solidFill>
          <a:ln w="896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37" name="AutoShape 26">
            <a:extLst>
              <a:ext uri="{FF2B5EF4-FFF2-40B4-BE49-F238E27FC236}">
                <a16:creationId xmlns:a16="http://schemas.microsoft.com/office/drawing/2014/main" id="{3D18C2F6-4A37-1D46-465B-E4A62CE7AD21}"/>
              </a:ext>
            </a:extLst>
          </p:cNvPr>
          <p:cNvSpPr>
            <a:spLocks noChangeArrowheads="1"/>
          </p:cNvSpPr>
          <p:nvPr/>
        </p:nvSpPr>
        <p:spPr bwMode="auto">
          <a:xfrm>
            <a:off x="8319247" y="3789202"/>
            <a:ext cx="502024" cy="215153"/>
          </a:xfrm>
          <a:prstGeom prst="rightArrow">
            <a:avLst>
              <a:gd name="adj1" fmla="val 50000"/>
              <a:gd name="adj2" fmla="val 58333"/>
            </a:avLst>
          </a:prstGeom>
          <a:solidFill>
            <a:schemeClr val="accent1"/>
          </a:solidFill>
          <a:ln w="896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0438" name="Text Box 27">
            <a:extLst>
              <a:ext uri="{FF2B5EF4-FFF2-40B4-BE49-F238E27FC236}">
                <a16:creationId xmlns:a16="http://schemas.microsoft.com/office/drawing/2014/main" id="{B51FECE5-9201-96E0-AE8B-C419BDC4DF8E}"/>
              </a:ext>
            </a:extLst>
          </p:cNvPr>
          <p:cNvSpPr txBox="1">
            <a:spLocks noChangeArrowheads="1"/>
          </p:cNvSpPr>
          <p:nvPr/>
        </p:nvSpPr>
        <p:spPr bwMode="auto">
          <a:xfrm>
            <a:off x="2348753" y="5644896"/>
            <a:ext cx="7620000" cy="336985"/>
          </a:xfrm>
          <a:prstGeom prst="rect">
            <a:avLst/>
          </a:prstGeom>
          <a:solidFill>
            <a:srgbClr val="1A5FB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a:solidFill>
                  <a:schemeClr val="bg1"/>
                </a:solidFill>
              </a:rPr>
              <a:t>Wenn </a:t>
            </a:r>
            <a:r>
              <a:rPr lang="en-US" altLang="en-US" sz="1129" i="1" dirty="0">
                <a:solidFill>
                  <a:schemeClr val="bg1"/>
                </a:solidFill>
              </a:rPr>
              <a:t>n </a:t>
            </a:r>
            <a:r>
              <a:rPr lang="en-US" altLang="en-US" sz="1129" dirty="0">
                <a:solidFill>
                  <a:schemeClr val="bg1"/>
                </a:solidFill>
              </a:rPr>
              <a:t>auf </a:t>
            </a:r>
            <a:r>
              <a:rPr lang="en-US" altLang="en-US" sz="1129" dirty="0" err="1">
                <a:solidFill>
                  <a:schemeClr val="bg1"/>
                </a:solidFill>
              </a:rPr>
              <a:t>beiden</a:t>
            </a:r>
            <a:r>
              <a:rPr lang="en-US" altLang="en-US" sz="1129" dirty="0">
                <a:solidFill>
                  <a:schemeClr val="bg1"/>
                </a:solidFill>
              </a:rPr>
              <a:t> Seiten der Linse nicht </a:t>
            </a:r>
            <a:r>
              <a:rPr lang="en-US" altLang="en-US" sz="1129" dirty="0" err="1">
                <a:solidFill>
                  <a:schemeClr val="bg1"/>
                </a:solidFill>
              </a:rPr>
              <a:t>gleich</a:t>
            </a:r>
            <a:r>
              <a:rPr lang="en-US" altLang="en-US" sz="1129" dirty="0">
                <a:solidFill>
                  <a:schemeClr val="bg1"/>
                </a:solidFill>
              </a:rPr>
              <a:t> </a:t>
            </a:r>
            <a:r>
              <a:rPr lang="en-US" altLang="en-US" sz="1129" dirty="0" err="1">
                <a:solidFill>
                  <a:schemeClr val="bg1"/>
                </a:solidFill>
              </a:rPr>
              <a:t>ist</a:t>
            </a:r>
            <a:r>
              <a:rPr lang="en-US" altLang="en-US" sz="1129" dirty="0">
                <a:solidFill>
                  <a:schemeClr val="bg1"/>
                </a:solidFill>
              </a:rPr>
              <a:t>, </a:t>
            </a:r>
            <a:r>
              <a:rPr lang="en-US" altLang="en-US" sz="1129" dirty="0" err="1">
                <a:solidFill>
                  <a:schemeClr val="bg1"/>
                </a:solidFill>
              </a:rPr>
              <a:t>wird</a:t>
            </a:r>
            <a:r>
              <a:rPr lang="en-US" altLang="en-US" sz="1129" dirty="0">
                <a:solidFill>
                  <a:schemeClr val="bg1"/>
                </a:solidFill>
              </a:rPr>
              <a:t> der </a:t>
            </a:r>
            <a:r>
              <a:rPr lang="en-US" altLang="en-US" sz="1129" dirty="0" err="1">
                <a:solidFill>
                  <a:schemeClr val="bg1"/>
                </a:solidFill>
              </a:rPr>
              <a:t>Knotenpunkt</a:t>
            </a:r>
            <a:r>
              <a:rPr lang="en-US" altLang="en-US" sz="1129" dirty="0">
                <a:solidFill>
                  <a:schemeClr val="bg1"/>
                </a:solidFill>
              </a:rPr>
              <a:t> auf </a:t>
            </a:r>
          </a:p>
          <a:p>
            <a:pPr eaLnBrk="1" hangingPunct="1">
              <a:lnSpc>
                <a:spcPct val="90000"/>
              </a:lnSpc>
              <a:spcBef>
                <a:spcPct val="0"/>
              </a:spcBef>
              <a:buClrTx/>
              <a:buSzTx/>
              <a:buFontTx/>
              <a:buNone/>
            </a:pPr>
            <a:r>
              <a:rPr lang="en-US" altLang="en-US" sz="1129" dirty="0">
                <a:solidFill>
                  <a:schemeClr val="bg1"/>
                </a:solidFill>
              </a:rPr>
              <a:t>die </a:t>
            </a:r>
            <a:r>
              <a:rPr lang="en-US" altLang="en-US" sz="1129" dirty="0" err="1">
                <a:solidFill>
                  <a:schemeClr val="bg1"/>
                </a:solidFill>
              </a:rPr>
              <a:t>Seite</a:t>
            </a:r>
            <a:r>
              <a:rPr lang="en-US" altLang="en-US" sz="1129" dirty="0">
                <a:solidFill>
                  <a:schemeClr val="bg1"/>
                </a:solidFill>
              </a:rPr>
              <a:t> </a:t>
            </a:r>
            <a:r>
              <a:rPr lang="en-US" altLang="en-US" sz="1129" dirty="0" err="1">
                <a:solidFill>
                  <a:schemeClr val="bg1"/>
                </a:solidFill>
              </a:rPr>
              <a:t>mit</a:t>
            </a:r>
            <a:r>
              <a:rPr lang="en-US" altLang="en-US" sz="1129" dirty="0">
                <a:solidFill>
                  <a:schemeClr val="bg1"/>
                </a:solidFill>
              </a:rPr>
              <a:t> dem </a:t>
            </a:r>
            <a:r>
              <a:rPr lang="en-US" altLang="en-US" sz="1129" dirty="0" err="1">
                <a:solidFill>
                  <a:schemeClr val="bg1"/>
                </a:solidFill>
              </a:rPr>
              <a:t>höheren</a:t>
            </a:r>
            <a:r>
              <a:rPr lang="en-US" altLang="en-US" sz="1129" dirty="0">
                <a:solidFill>
                  <a:schemeClr val="bg1"/>
                </a:solidFill>
              </a:rPr>
              <a:t> </a:t>
            </a:r>
            <a:r>
              <a:rPr lang="en-US" altLang="en-US" sz="1129" i="1" dirty="0">
                <a:solidFill>
                  <a:schemeClr val="bg1"/>
                </a:solidFill>
              </a:rPr>
              <a:t>n </a:t>
            </a:r>
            <a:r>
              <a:rPr lang="en-US" altLang="en-US" sz="1129" i="1" dirty="0" err="1">
                <a:solidFill>
                  <a:schemeClr val="bg1"/>
                </a:solidFill>
              </a:rPr>
              <a:t>gezogen</a:t>
            </a:r>
            <a:r>
              <a:rPr lang="en-US" altLang="en-US" sz="1129" dirty="0">
                <a:solidFill>
                  <a:schemeClr val="bg1"/>
                </a:solidFill>
              </a:rPr>
              <a:t>, und die </a:t>
            </a:r>
            <a:r>
              <a:rPr lang="en-US" altLang="en-US" sz="1129" dirty="0" err="1">
                <a:solidFill>
                  <a:schemeClr val="bg1"/>
                </a:solidFill>
              </a:rPr>
              <a:t>Brennweite</a:t>
            </a:r>
            <a:r>
              <a:rPr lang="en-US" altLang="en-US" sz="1129" dirty="0">
                <a:solidFill>
                  <a:schemeClr val="bg1"/>
                </a:solidFill>
              </a:rPr>
              <a:t> auf </a:t>
            </a:r>
            <a:r>
              <a:rPr lang="en-US" altLang="en-US" sz="1129" dirty="0" err="1">
                <a:solidFill>
                  <a:schemeClr val="bg1"/>
                </a:solidFill>
              </a:rPr>
              <a:t>dieser</a:t>
            </a:r>
            <a:r>
              <a:rPr lang="en-US" altLang="en-US" sz="1129" dirty="0">
                <a:solidFill>
                  <a:schemeClr val="bg1"/>
                </a:solidFill>
              </a:rPr>
              <a:t> </a:t>
            </a:r>
            <a:r>
              <a:rPr lang="en-US" altLang="en-US" sz="1129" dirty="0" err="1">
                <a:solidFill>
                  <a:schemeClr val="bg1"/>
                </a:solidFill>
              </a:rPr>
              <a:t>Seite</a:t>
            </a:r>
            <a:r>
              <a:rPr lang="en-US" altLang="en-US" sz="1129" dirty="0">
                <a:solidFill>
                  <a:schemeClr val="bg1"/>
                </a:solidFill>
              </a:rPr>
              <a:t> </a:t>
            </a:r>
            <a:r>
              <a:rPr lang="en-US" altLang="en-US" sz="1129" dirty="0" err="1">
                <a:solidFill>
                  <a:schemeClr val="bg1"/>
                </a:solidFill>
              </a:rPr>
              <a:t>wird</a:t>
            </a:r>
            <a:r>
              <a:rPr lang="en-US" altLang="en-US" sz="1129" dirty="0">
                <a:solidFill>
                  <a:schemeClr val="bg1"/>
                </a:solidFill>
              </a:rPr>
              <a:t> </a:t>
            </a:r>
            <a:r>
              <a:rPr lang="en-US" altLang="en-US" sz="1129" i="1" dirty="0" err="1">
                <a:solidFill>
                  <a:schemeClr val="bg1"/>
                </a:solidFill>
              </a:rPr>
              <a:t>länger</a:t>
            </a:r>
            <a:endParaRPr lang="en-US" altLang="en-US" sz="1129" i="1" dirty="0">
              <a:solidFill>
                <a:schemeClr val="bg1"/>
              </a:solidFill>
            </a:endParaRPr>
          </a:p>
        </p:txBody>
      </p:sp>
      <p:sp>
        <p:nvSpPr>
          <p:cNvPr id="60439" name="ZZ_Kopfleiste">
            <a:extLst>
              <a:ext uri="{FF2B5EF4-FFF2-40B4-BE49-F238E27FC236}">
                <a16:creationId xmlns:a16="http://schemas.microsoft.com/office/drawing/2014/main" id="{2B036156-6D50-7E17-C318-FBA5E82B1C9F}"/>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60440" name="Slide Number Placeholder 1">
            <a:extLst>
              <a:ext uri="{FF2B5EF4-FFF2-40B4-BE49-F238E27FC236}">
                <a16:creationId xmlns:a16="http://schemas.microsoft.com/office/drawing/2014/main" id="{BA33F4BA-D459-2B38-324F-8585A632A530}"/>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55</a:t>
            </a:fld>
            <a:endParaRPr lang="de-DE" sz="800">
              <a:latin typeface="Segoe UI"/>
            </a:endParaRPr>
          </a:p>
        </p:txBody>
      </p:sp>
      <p:cxnSp>
        <p:nvCxnSpPr>
          <p:cNvPr id="60446" name="ZZ_Fusszeile_Linie"/>
          <p:cNvCxnSpPr/>
          <p:nvPr/>
        </p:nvCxnSpPr>
        <p:spPr>
          <a:xfrm>
            <a:off x="274320" y="6565392"/>
            <a:ext cx="11643360" cy="0"/>
          </a:xfrm>
          <a:prstGeom prst="line">
            <a:avLst/>
          </a:prstGeom>
          <a:ln w="6350">
            <a:solidFill>
              <a:srgbClr val="D7DBE0"/>
            </a:solidFill>
          </a:ln>
        </p:spPr>
      </p:cxnSp>
      <p:sp>
        <p:nvSpPr>
          <p:cNvPr id="6044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480E368-AE6A-1BBD-B72F-E0F264E2C6E3}"/>
              </a:ext>
            </a:extLst>
          </p:cNvPr>
          <p:cNvSpPr>
            <a:spLocks noChangeArrowheads="1"/>
          </p:cNvSpPr>
          <p:nvPr/>
        </p:nvSpPr>
        <p:spPr bwMode="auto">
          <a:xfrm>
            <a:off x="2008094" y="5940731"/>
            <a:ext cx="8175812" cy="64545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grpSp>
        <p:nvGrpSpPr>
          <p:cNvPr id="61443" name="Group 3">
            <a:extLst>
              <a:ext uri="{FF2B5EF4-FFF2-40B4-BE49-F238E27FC236}">
                <a16:creationId xmlns:a16="http://schemas.microsoft.com/office/drawing/2014/main" id="{DAFCD9DB-C85C-DF8C-70E4-4DCCED2C51C7}"/>
              </a:ext>
            </a:extLst>
          </p:cNvPr>
          <p:cNvGrpSpPr>
            <a:grpSpLocks/>
          </p:cNvGrpSpPr>
          <p:nvPr/>
        </p:nvGrpSpPr>
        <p:grpSpPr bwMode="auto">
          <a:xfrm>
            <a:off x="5700059" y="1531591"/>
            <a:ext cx="315258" cy="2166471"/>
            <a:chOff x="3696" y="2640"/>
            <a:chExt cx="240" cy="1392"/>
          </a:xfrm>
        </p:grpSpPr>
        <p:sp>
          <p:nvSpPr>
            <p:cNvPr id="61481" name="Oval 4">
              <a:extLst>
                <a:ext uri="{FF2B5EF4-FFF2-40B4-BE49-F238E27FC236}">
                  <a16:creationId xmlns:a16="http://schemas.microsoft.com/office/drawing/2014/main" id="{34C05219-2E1C-1C20-868E-74F43A1A54EC}"/>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82" name="Rectangle 5">
              <a:extLst>
                <a:ext uri="{FF2B5EF4-FFF2-40B4-BE49-F238E27FC236}">
                  <a16:creationId xmlns:a16="http://schemas.microsoft.com/office/drawing/2014/main" id="{831573E5-1996-9EC5-AD96-B519B62CA2FE}"/>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83" name="Oval 6">
              <a:extLst>
                <a:ext uri="{FF2B5EF4-FFF2-40B4-BE49-F238E27FC236}">
                  <a16:creationId xmlns:a16="http://schemas.microsoft.com/office/drawing/2014/main" id="{3C522D6E-7684-880A-3D50-DE6560F50035}"/>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84" name="Rectangle 7">
              <a:extLst>
                <a:ext uri="{FF2B5EF4-FFF2-40B4-BE49-F238E27FC236}">
                  <a16:creationId xmlns:a16="http://schemas.microsoft.com/office/drawing/2014/main" id="{132984DB-8939-4AA2-F254-6D354D20C52E}"/>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85" name="Line 8">
              <a:extLst>
                <a:ext uri="{FF2B5EF4-FFF2-40B4-BE49-F238E27FC236}">
                  <a16:creationId xmlns:a16="http://schemas.microsoft.com/office/drawing/2014/main" id="{BE6E3193-1103-F075-66E1-E8D0580CF0D9}"/>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61444" name="Line 9">
            <a:extLst>
              <a:ext uri="{FF2B5EF4-FFF2-40B4-BE49-F238E27FC236}">
                <a16:creationId xmlns:a16="http://schemas.microsoft.com/office/drawing/2014/main" id="{1EB147A5-07D8-A7EA-94E3-23E8DE583D91}"/>
              </a:ext>
            </a:extLst>
          </p:cNvPr>
          <p:cNvSpPr>
            <a:spLocks noChangeShapeType="1"/>
          </p:cNvSpPr>
          <p:nvPr/>
        </p:nvSpPr>
        <p:spPr bwMode="auto">
          <a:xfrm>
            <a:off x="2868706" y="2586438"/>
            <a:ext cx="5852459"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45" name="Text Box 10">
            <a:extLst>
              <a:ext uri="{FF2B5EF4-FFF2-40B4-BE49-F238E27FC236}">
                <a16:creationId xmlns:a16="http://schemas.microsoft.com/office/drawing/2014/main" id="{342F6FD4-5E99-58E3-B06A-32E875557C01}"/>
              </a:ext>
            </a:extLst>
          </p:cNvPr>
          <p:cNvSpPr txBox="1">
            <a:spLocks noChangeArrowheads="1"/>
          </p:cNvSpPr>
          <p:nvPr/>
        </p:nvSpPr>
        <p:spPr bwMode="auto">
          <a:xfrm>
            <a:off x="4545106" y="2634249"/>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318"/>
          </a:p>
        </p:txBody>
      </p:sp>
      <p:sp>
        <p:nvSpPr>
          <p:cNvPr id="61446" name="Text Box 11">
            <a:extLst>
              <a:ext uri="{FF2B5EF4-FFF2-40B4-BE49-F238E27FC236}">
                <a16:creationId xmlns:a16="http://schemas.microsoft.com/office/drawing/2014/main" id="{BC20C686-D375-86C0-A05B-DE1C03A29601}"/>
              </a:ext>
            </a:extLst>
          </p:cNvPr>
          <p:cNvSpPr txBox="1">
            <a:spLocks noChangeArrowheads="1"/>
          </p:cNvSpPr>
          <p:nvPr/>
        </p:nvSpPr>
        <p:spPr bwMode="auto">
          <a:xfrm>
            <a:off x="7188200" y="2634249"/>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318"/>
          </a:p>
        </p:txBody>
      </p:sp>
      <p:sp>
        <p:nvSpPr>
          <p:cNvPr id="61447" name="Line 12">
            <a:extLst>
              <a:ext uri="{FF2B5EF4-FFF2-40B4-BE49-F238E27FC236}">
                <a16:creationId xmlns:a16="http://schemas.microsoft.com/office/drawing/2014/main" id="{AB0E8387-BB2B-B8C3-26F3-046407982757}"/>
              </a:ext>
            </a:extLst>
          </p:cNvPr>
          <p:cNvSpPr>
            <a:spLocks noChangeShapeType="1"/>
          </p:cNvSpPr>
          <p:nvPr/>
        </p:nvSpPr>
        <p:spPr bwMode="auto">
          <a:xfrm>
            <a:off x="2994212" y="1707896"/>
            <a:ext cx="0" cy="878541"/>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48" name="Text Box 13">
            <a:extLst>
              <a:ext uri="{FF2B5EF4-FFF2-40B4-BE49-F238E27FC236}">
                <a16:creationId xmlns:a16="http://schemas.microsoft.com/office/drawing/2014/main" id="{E196DDE2-20F1-B498-3EF8-B4BE8A2EE64A}"/>
              </a:ext>
            </a:extLst>
          </p:cNvPr>
          <p:cNvSpPr txBox="1">
            <a:spLocks noChangeArrowheads="1"/>
          </p:cNvSpPr>
          <p:nvPr/>
        </p:nvSpPr>
        <p:spPr bwMode="auto">
          <a:xfrm>
            <a:off x="5259294" y="1305978"/>
            <a:ext cx="1250875"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61449" name="Text Box 14">
            <a:extLst>
              <a:ext uri="{FF2B5EF4-FFF2-40B4-BE49-F238E27FC236}">
                <a16:creationId xmlns:a16="http://schemas.microsoft.com/office/drawing/2014/main" id="{5598F36C-D7E6-6C6C-F021-7B425863C36E}"/>
              </a:ext>
            </a:extLst>
          </p:cNvPr>
          <p:cNvSpPr txBox="1">
            <a:spLocks noChangeArrowheads="1"/>
          </p:cNvSpPr>
          <p:nvPr/>
        </p:nvSpPr>
        <p:spPr bwMode="auto">
          <a:xfrm>
            <a:off x="5867400" y="2634249"/>
            <a:ext cx="306114"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61450" name="Line 15">
            <a:extLst>
              <a:ext uri="{FF2B5EF4-FFF2-40B4-BE49-F238E27FC236}">
                <a16:creationId xmlns:a16="http://schemas.microsoft.com/office/drawing/2014/main" id="{3D7B490C-3A8A-8F14-0D8D-CB871F30962F}"/>
              </a:ext>
            </a:extLst>
          </p:cNvPr>
          <p:cNvSpPr>
            <a:spLocks noChangeShapeType="1"/>
          </p:cNvSpPr>
          <p:nvPr/>
        </p:nvSpPr>
        <p:spPr bwMode="auto">
          <a:xfrm>
            <a:off x="2994212" y="1707896"/>
            <a:ext cx="6544235" cy="1990165"/>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51" name="Line 16">
            <a:extLst>
              <a:ext uri="{FF2B5EF4-FFF2-40B4-BE49-F238E27FC236}">
                <a16:creationId xmlns:a16="http://schemas.microsoft.com/office/drawing/2014/main" id="{4770A883-D765-0BC4-570F-516797B8F309}"/>
              </a:ext>
            </a:extLst>
          </p:cNvPr>
          <p:cNvSpPr>
            <a:spLocks noChangeShapeType="1"/>
          </p:cNvSpPr>
          <p:nvPr/>
        </p:nvSpPr>
        <p:spPr bwMode="auto">
          <a:xfrm>
            <a:off x="2994212" y="1707896"/>
            <a:ext cx="2894106" cy="1639047"/>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52" name="Line 17">
            <a:extLst>
              <a:ext uri="{FF2B5EF4-FFF2-40B4-BE49-F238E27FC236}">
                <a16:creationId xmlns:a16="http://schemas.microsoft.com/office/drawing/2014/main" id="{EE876FB4-7B69-5353-B023-9BB858D3B850}"/>
              </a:ext>
            </a:extLst>
          </p:cNvPr>
          <p:cNvSpPr>
            <a:spLocks noChangeShapeType="1"/>
          </p:cNvSpPr>
          <p:nvPr/>
        </p:nvSpPr>
        <p:spPr bwMode="auto">
          <a:xfrm>
            <a:off x="5888318" y="3346943"/>
            <a:ext cx="3399117"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53" name="Line 18">
            <a:extLst>
              <a:ext uri="{FF2B5EF4-FFF2-40B4-BE49-F238E27FC236}">
                <a16:creationId xmlns:a16="http://schemas.microsoft.com/office/drawing/2014/main" id="{C079CE68-AB8D-E12D-A9C4-A6D248C8C966}"/>
              </a:ext>
            </a:extLst>
          </p:cNvPr>
          <p:cNvSpPr>
            <a:spLocks noChangeShapeType="1"/>
          </p:cNvSpPr>
          <p:nvPr/>
        </p:nvSpPr>
        <p:spPr bwMode="auto">
          <a:xfrm>
            <a:off x="2994212" y="1707896"/>
            <a:ext cx="2894106"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54" name="Line 19">
            <a:extLst>
              <a:ext uri="{FF2B5EF4-FFF2-40B4-BE49-F238E27FC236}">
                <a16:creationId xmlns:a16="http://schemas.microsoft.com/office/drawing/2014/main" id="{90FE3E8C-7587-642E-21F5-53C866870977}"/>
              </a:ext>
            </a:extLst>
          </p:cNvPr>
          <p:cNvSpPr>
            <a:spLocks noChangeShapeType="1"/>
          </p:cNvSpPr>
          <p:nvPr/>
        </p:nvSpPr>
        <p:spPr bwMode="auto">
          <a:xfrm>
            <a:off x="8405906" y="2586438"/>
            <a:ext cx="0" cy="760505"/>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55" name="Text Box 20">
            <a:extLst>
              <a:ext uri="{FF2B5EF4-FFF2-40B4-BE49-F238E27FC236}">
                <a16:creationId xmlns:a16="http://schemas.microsoft.com/office/drawing/2014/main" id="{3B486DE2-20FC-6838-6556-95FC135F247D}"/>
              </a:ext>
            </a:extLst>
          </p:cNvPr>
          <p:cNvSpPr txBox="1">
            <a:spLocks noChangeArrowheads="1"/>
          </p:cNvSpPr>
          <p:nvPr/>
        </p:nvSpPr>
        <p:spPr bwMode="auto">
          <a:xfrm>
            <a:off x="4046071" y="1300002"/>
            <a:ext cx="565613"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t>Luft</a:t>
            </a:r>
          </a:p>
        </p:txBody>
      </p:sp>
      <p:sp>
        <p:nvSpPr>
          <p:cNvPr id="61456" name="Text Box 21">
            <a:extLst>
              <a:ext uri="{FF2B5EF4-FFF2-40B4-BE49-F238E27FC236}">
                <a16:creationId xmlns:a16="http://schemas.microsoft.com/office/drawing/2014/main" id="{914F2A48-2DA0-8931-1AEC-8919A404400D}"/>
              </a:ext>
            </a:extLst>
          </p:cNvPr>
          <p:cNvSpPr txBox="1">
            <a:spLocks noChangeArrowheads="1"/>
          </p:cNvSpPr>
          <p:nvPr/>
        </p:nvSpPr>
        <p:spPr bwMode="auto">
          <a:xfrm>
            <a:off x="7458635" y="1279084"/>
            <a:ext cx="565613"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t>Luft</a:t>
            </a:r>
          </a:p>
        </p:txBody>
      </p:sp>
      <p:grpSp>
        <p:nvGrpSpPr>
          <p:cNvPr id="61457" name="Group 22">
            <a:extLst>
              <a:ext uri="{FF2B5EF4-FFF2-40B4-BE49-F238E27FC236}">
                <a16:creationId xmlns:a16="http://schemas.microsoft.com/office/drawing/2014/main" id="{83D245F4-1118-0AB6-EEE7-0AD043D3D671}"/>
              </a:ext>
            </a:extLst>
          </p:cNvPr>
          <p:cNvGrpSpPr>
            <a:grpSpLocks/>
          </p:cNvGrpSpPr>
          <p:nvPr/>
        </p:nvGrpSpPr>
        <p:grpSpPr bwMode="auto">
          <a:xfrm>
            <a:off x="5700059" y="4352485"/>
            <a:ext cx="315258" cy="2166471"/>
            <a:chOff x="3696" y="2640"/>
            <a:chExt cx="240" cy="1392"/>
          </a:xfrm>
        </p:grpSpPr>
        <p:sp>
          <p:nvSpPr>
            <p:cNvPr id="61476" name="Oval 23">
              <a:extLst>
                <a:ext uri="{FF2B5EF4-FFF2-40B4-BE49-F238E27FC236}">
                  <a16:creationId xmlns:a16="http://schemas.microsoft.com/office/drawing/2014/main" id="{A8CCB642-2351-E66E-5C36-CA386F2DA3AA}"/>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77" name="Rectangle 24">
              <a:extLst>
                <a:ext uri="{FF2B5EF4-FFF2-40B4-BE49-F238E27FC236}">
                  <a16:creationId xmlns:a16="http://schemas.microsoft.com/office/drawing/2014/main" id="{B2C0FD75-9D5D-7B18-8F90-168C93EBB874}"/>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78" name="Oval 25">
              <a:extLst>
                <a:ext uri="{FF2B5EF4-FFF2-40B4-BE49-F238E27FC236}">
                  <a16:creationId xmlns:a16="http://schemas.microsoft.com/office/drawing/2014/main" id="{1ADD3D42-D6CE-FEA8-E164-8838B3A569E9}"/>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79" name="Rectangle 26">
              <a:extLst>
                <a:ext uri="{FF2B5EF4-FFF2-40B4-BE49-F238E27FC236}">
                  <a16:creationId xmlns:a16="http://schemas.microsoft.com/office/drawing/2014/main" id="{CAAC8F4D-283E-4FFB-67C4-7D61BE6FB426}"/>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80" name="Line 27">
              <a:extLst>
                <a:ext uri="{FF2B5EF4-FFF2-40B4-BE49-F238E27FC236}">
                  <a16:creationId xmlns:a16="http://schemas.microsoft.com/office/drawing/2014/main" id="{2F9C8B12-AA46-636D-B3A7-61EDF5E47175}"/>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61458" name="Line 28">
            <a:extLst>
              <a:ext uri="{FF2B5EF4-FFF2-40B4-BE49-F238E27FC236}">
                <a16:creationId xmlns:a16="http://schemas.microsoft.com/office/drawing/2014/main" id="{FEE4BD7B-4026-3760-A570-37DA5D838604}"/>
              </a:ext>
            </a:extLst>
          </p:cNvPr>
          <p:cNvSpPr>
            <a:spLocks noChangeShapeType="1"/>
          </p:cNvSpPr>
          <p:nvPr/>
        </p:nvSpPr>
        <p:spPr bwMode="auto">
          <a:xfrm>
            <a:off x="2868706" y="5407332"/>
            <a:ext cx="6741459" cy="31376"/>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59" name="Line 29">
            <a:extLst>
              <a:ext uri="{FF2B5EF4-FFF2-40B4-BE49-F238E27FC236}">
                <a16:creationId xmlns:a16="http://schemas.microsoft.com/office/drawing/2014/main" id="{71B9DF65-3871-ACDC-A1AD-056BCF8FD184}"/>
              </a:ext>
            </a:extLst>
          </p:cNvPr>
          <p:cNvSpPr>
            <a:spLocks noChangeShapeType="1"/>
          </p:cNvSpPr>
          <p:nvPr/>
        </p:nvSpPr>
        <p:spPr bwMode="auto">
          <a:xfrm>
            <a:off x="2994212" y="4528791"/>
            <a:ext cx="0" cy="878541"/>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60" name="Text Box 30">
            <a:extLst>
              <a:ext uri="{FF2B5EF4-FFF2-40B4-BE49-F238E27FC236}">
                <a16:creationId xmlns:a16="http://schemas.microsoft.com/office/drawing/2014/main" id="{F96538DF-E913-5DC4-423C-6A831CD018C9}"/>
              </a:ext>
            </a:extLst>
          </p:cNvPr>
          <p:cNvSpPr txBox="1">
            <a:spLocks noChangeArrowheads="1"/>
          </p:cNvSpPr>
          <p:nvPr/>
        </p:nvSpPr>
        <p:spPr bwMode="auto">
          <a:xfrm>
            <a:off x="5259294" y="4102967"/>
            <a:ext cx="1250875"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61461" name="Text Box 31">
            <a:extLst>
              <a:ext uri="{FF2B5EF4-FFF2-40B4-BE49-F238E27FC236}">
                <a16:creationId xmlns:a16="http://schemas.microsoft.com/office/drawing/2014/main" id="{5EBE5811-1088-D07B-670A-515FBDEFCCCC}"/>
              </a:ext>
            </a:extLst>
          </p:cNvPr>
          <p:cNvSpPr txBox="1">
            <a:spLocks noChangeArrowheads="1"/>
          </p:cNvSpPr>
          <p:nvPr/>
        </p:nvSpPr>
        <p:spPr bwMode="auto">
          <a:xfrm>
            <a:off x="4046071" y="4096990"/>
            <a:ext cx="565613"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t>Luft</a:t>
            </a:r>
          </a:p>
        </p:txBody>
      </p:sp>
      <p:sp>
        <p:nvSpPr>
          <p:cNvPr id="61462" name="Text Box 32">
            <a:extLst>
              <a:ext uri="{FF2B5EF4-FFF2-40B4-BE49-F238E27FC236}">
                <a16:creationId xmlns:a16="http://schemas.microsoft.com/office/drawing/2014/main" id="{1B4D17C6-5B69-59FB-6952-D59E75EA6FCE}"/>
              </a:ext>
            </a:extLst>
          </p:cNvPr>
          <p:cNvSpPr txBox="1">
            <a:spLocks noChangeArrowheads="1"/>
          </p:cNvSpPr>
          <p:nvPr/>
        </p:nvSpPr>
        <p:spPr bwMode="auto">
          <a:xfrm>
            <a:off x="7458635" y="4076072"/>
            <a:ext cx="962212"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a:solidFill>
                  <a:srgbClr val="1A5FB4"/>
                </a:solidFill>
              </a:rPr>
              <a:t>WASSER</a:t>
            </a:r>
          </a:p>
        </p:txBody>
      </p:sp>
      <p:sp>
        <p:nvSpPr>
          <p:cNvPr id="61463" name="Line 33">
            <a:extLst>
              <a:ext uri="{FF2B5EF4-FFF2-40B4-BE49-F238E27FC236}">
                <a16:creationId xmlns:a16="http://schemas.microsoft.com/office/drawing/2014/main" id="{C8E6FF67-C352-B2E3-8CBF-3237A9A9EA3C}"/>
              </a:ext>
            </a:extLst>
          </p:cNvPr>
          <p:cNvSpPr>
            <a:spLocks noChangeShapeType="1"/>
          </p:cNvSpPr>
          <p:nvPr/>
        </p:nvSpPr>
        <p:spPr bwMode="auto">
          <a:xfrm>
            <a:off x="2223247" y="4004355"/>
            <a:ext cx="7745506" cy="0"/>
          </a:xfrm>
          <a:prstGeom prst="line">
            <a:avLst/>
          </a:prstGeom>
          <a:noFill/>
          <a:ln w="35859">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64" name="Text Box 34">
            <a:extLst>
              <a:ext uri="{FF2B5EF4-FFF2-40B4-BE49-F238E27FC236}">
                <a16:creationId xmlns:a16="http://schemas.microsoft.com/office/drawing/2014/main" id="{D9C58273-9516-A68A-9D99-70493782E570}"/>
              </a:ext>
            </a:extLst>
          </p:cNvPr>
          <p:cNvSpPr txBox="1">
            <a:spLocks noChangeArrowheads="1"/>
          </p:cNvSpPr>
          <p:nvPr/>
        </p:nvSpPr>
        <p:spPr bwMode="auto">
          <a:xfrm>
            <a:off x="5555129" y="4906802"/>
            <a:ext cx="612588" cy="1033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a:t>
            </a:r>
          </a:p>
        </p:txBody>
      </p:sp>
      <p:sp>
        <p:nvSpPr>
          <p:cNvPr id="61465" name="Oval 35">
            <a:extLst>
              <a:ext uri="{FF2B5EF4-FFF2-40B4-BE49-F238E27FC236}">
                <a16:creationId xmlns:a16="http://schemas.microsoft.com/office/drawing/2014/main" id="{13750C82-692F-B667-78D5-4C550FC9AC9A}"/>
              </a:ext>
            </a:extLst>
          </p:cNvPr>
          <p:cNvSpPr>
            <a:spLocks noChangeArrowheads="1"/>
          </p:cNvSpPr>
          <p:nvPr/>
        </p:nvSpPr>
        <p:spPr bwMode="auto">
          <a:xfrm>
            <a:off x="4504765" y="2528167"/>
            <a:ext cx="125506"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66" name="Oval 36">
            <a:extLst>
              <a:ext uri="{FF2B5EF4-FFF2-40B4-BE49-F238E27FC236}">
                <a16:creationId xmlns:a16="http://schemas.microsoft.com/office/drawing/2014/main" id="{A4638270-9A07-E839-41B7-69FAED1CDA9E}"/>
              </a:ext>
            </a:extLst>
          </p:cNvPr>
          <p:cNvSpPr>
            <a:spLocks noChangeArrowheads="1"/>
          </p:cNvSpPr>
          <p:nvPr/>
        </p:nvSpPr>
        <p:spPr bwMode="auto">
          <a:xfrm>
            <a:off x="7147859" y="2528167"/>
            <a:ext cx="125506"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67" name="Oval 37">
            <a:extLst>
              <a:ext uri="{FF2B5EF4-FFF2-40B4-BE49-F238E27FC236}">
                <a16:creationId xmlns:a16="http://schemas.microsoft.com/office/drawing/2014/main" id="{BD6616B6-335D-E420-2072-FE9841186F69}"/>
              </a:ext>
            </a:extLst>
          </p:cNvPr>
          <p:cNvSpPr>
            <a:spLocks noChangeArrowheads="1"/>
          </p:cNvSpPr>
          <p:nvPr/>
        </p:nvSpPr>
        <p:spPr bwMode="auto">
          <a:xfrm>
            <a:off x="5825565" y="2528167"/>
            <a:ext cx="127000"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68" name="Text Box 38">
            <a:extLst>
              <a:ext uri="{FF2B5EF4-FFF2-40B4-BE49-F238E27FC236}">
                <a16:creationId xmlns:a16="http://schemas.microsoft.com/office/drawing/2014/main" id="{10257592-D468-2289-1D47-2485A05DFDEC}"/>
              </a:ext>
            </a:extLst>
          </p:cNvPr>
          <p:cNvSpPr txBox="1">
            <a:spLocks noChangeArrowheads="1"/>
          </p:cNvSpPr>
          <p:nvPr/>
        </p:nvSpPr>
        <p:spPr bwMode="auto">
          <a:xfrm>
            <a:off x="2725271" y="5395379"/>
            <a:ext cx="610676"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61469" name="Text Box 39">
            <a:extLst>
              <a:ext uri="{FF2B5EF4-FFF2-40B4-BE49-F238E27FC236}">
                <a16:creationId xmlns:a16="http://schemas.microsoft.com/office/drawing/2014/main" id="{5E10A384-BFF5-0DFD-E111-B9BC0AB0CAB5}"/>
              </a:ext>
            </a:extLst>
          </p:cNvPr>
          <p:cNvSpPr txBox="1">
            <a:spLocks noChangeArrowheads="1"/>
          </p:cNvSpPr>
          <p:nvPr/>
        </p:nvSpPr>
        <p:spPr bwMode="auto">
          <a:xfrm>
            <a:off x="2725271" y="2598391"/>
            <a:ext cx="610676"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61470" name="Text Box 40">
            <a:extLst>
              <a:ext uri="{FF2B5EF4-FFF2-40B4-BE49-F238E27FC236}">
                <a16:creationId xmlns:a16="http://schemas.microsoft.com/office/drawing/2014/main" id="{C9EE1EB8-5616-C108-88C6-FC111F0FF19A}"/>
              </a:ext>
            </a:extLst>
          </p:cNvPr>
          <p:cNvSpPr txBox="1">
            <a:spLocks noChangeArrowheads="1"/>
          </p:cNvSpPr>
          <p:nvPr/>
        </p:nvSpPr>
        <p:spPr bwMode="auto">
          <a:xfrm>
            <a:off x="8107082" y="2311520"/>
            <a:ext cx="593583"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61471" name="Rectangle 41">
            <a:extLst>
              <a:ext uri="{FF2B5EF4-FFF2-40B4-BE49-F238E27FC236}">
                <a16:creationId xmlns:a16="http://schemas.microsoft.com/office/drawing/2014/main" id="{3622AC41-516D-887E-55D4-2D72D47394D9}"/>
              </a:ext>
            </a:extLst>
          </p:cNvPr>
          <p:cNvSpPr>
            <a:spLocks noChangeArrowheads="1"/>
          </p:cNvSpPr>
          <p:nvPr/>
        </p:nvSpPr>
        <p:spPr bwMode="auto">
          <a:xfrm>
            <a:off x="1792941" y="3860920"/>
            <a:ext cx="8606118" cy="301214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1472" name="Line 42">
            <a:extLst>
              <a:ext uri="{FF2B5EF4-FFF2-40B4-BE49-F238E27FC236}">
                <a16:creationId xmlns:a16="http://schemas.microsoft.com/office/drawing/2014/main" id="{23EA5AB5-B07F-C5FA-AD44-E91430B09D40}"/>
              </a:ext>
            </a:extLst>
          </p:cNvPr>
          <p:cNvSpPr>
            <a:spLocks noChangeShapeType="1"/>
          </p:cNvSpPr>
          <p:nvPr/>
        </p:nvSpPr>
        <p:spPr bwMode="auto">
          <a:xfrm>
            <a:off x="5888318" y="1707896"/>
            <a:ext cx="3399117" cy="2224741"/>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1473" name="Text Box 43">
            <a:extLst>
              <a:ext uri="{FF2B5EF4-FFF2-40B4-BE49-F238E27FC236}">
                <a16:creationId xmlns:a16="http://schemas.microsoft.com/office/drawing/2014/main" id="{0AA26EAA-2447-5885-87C3-F21D3420D4E4}"/>
              </a:ext>
            </a:extLst>
          </p:cNvPr>
          <p:cNvSpPr txBox="1">
            <a:spLocks noChangeArrowheads="1"/>
          </p:cNvSpPr>
          <p:nvPr/>
        </p:nvSpPr>
        <p:spPr bwMode="auto">
          <a:xfrm>
            <a:off x="1978212" y="5710637"/>
            <a:ext cx="3496235" cy="785906"/>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a:t>Angesichts dieses Linsen-Objekt-Systems…</a:t>
            </a:r>
          </a:p>
          <a:p>
            <a:pPr eaLnBrk="1" hangingPunct="1">
              <a:lnSpc>
                <a:spcPct val="90000"/>
              </a:lnSpc>
              <a:spcBef>
                <a:spcPct val="0"/>
              </a:spcBef>
              <a:buClrTx/>
              <a:buSzTx/>
              <a:buFontTx/>
              <a:buNone/>
            </a:pPr>
            <a:r>
              <a:rPr lang="en-US" altLang="en-US" sz="1129">
                <a:solidFill>
                  <a:srgbClr val="E2F6E6"/>
                </a:solidFill>
              </a:rPr>
              <a:t>Was passiert, wenn Wasser </a:t>
            </a:r>
          </a:p>
          <a:p>
            <a:pPr eaLnBrk="1" hangingPunct="1">
              <a:lnSpc>
                <a:spcPct val="90000"/>
              </a:lnSpc>
              <a:spcBef>
                <a:spcPct val="0"/>
              </a:spcBef>
              <a:buClrTx/>
              <a:buSzTx/>
              <a:buFontTx/>
              <a:buNone/>
            </a:pPr>
            <a:r>
              <a:rPr lang="en-US" altLang="en-US" sz="1129">
                <a:solidFill>
                  <a:srgbClr val="E2F6E6"/>
                </a:solidFill>
              </a:rPr>
              <a:t>die Luft auf der rechten Seite der Linse?</a:t>
            </a:r>
          </a:p>
        </p:txBody>
      </p:sp>
      <p:sp>
        <p:nvSpPr>
          <p:cNvPr id="61474" name="ZZ_Kopfleiste">
            <a:extLst>
              <a:ext uri="{FF2B5EF4-FFF2-40B4-BE49-F238E27FC236}">
                <a16:creationId xmlns:a16="http://schemas.microsoft.com/office/drawing/2014/main" id="{73CDD31F-D3DA-2FED-530D-9E30E51F002B}"/>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61475" name="Slide Number Placeholder 1">
            <a:extLst>
              <a:ext uri="{FF2B5EF4-FFF2-40B4-BE49-F238E27FC236}">
                <a16:creationId xmlns:a16="http://schemas.microsoft.com/office/drawing/2014/main" id="{851483AF-161F-C79C-124C-3B1EA53D1153}"/>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56</a:t>
            </a:fld>
            <a:endParaRPr lang="de-DE" sz="800">
              <a:latin typeface="Segoe UI"/>
            </a:endParaRPr>
          </a:p>
        </p:txBody>
      </p:sp>
      <p:cxnSp>
        <p:nvCxnSpPr>
          <p:cNvPr id="61486" name="ZZ_Fusszeile_Linie"/>
          <p:cNvCxnSpPr/>
          <p:nvPr/>
        </p:nvCxnSpPr>
        <p:spPr>
          <a:xfrm>
            <a:off x="274320" y="6565392"/>
            <a:ext cx="11643360" cy="0"/>
          </a:xfrm>
          <a:prstGeom prst="line">
            <a:avLst/>
          </a:prstGeom>
          <a:ln w="6350">
            <a:solidFill>
              <a:srgbClr val="D7DBE0"/>
            </a:solidFill>
          </a:ln>
        </p:spPr>
      </p:cxnSp>
      <p:sp>
        <p:nvSpPr>
          <p:cNvPr id="6148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7C3C7F4C-83BF-3FC4-195B-A7A4795BD069}"/>
              </a:ext>
            </a:extLst>
          </p:cNvPr>
          <p:cNvSpPr>
            <a:spLocks noChangeArrowheads="1"/>
          </p:cNvSpPr>
          <p:nvPr/>
        </p:nvSpPr>
        <p:spPr bwMode="auto">
          <a:xfrm>
            <a:off x="2008094" y="5940731"/>
            <a:ext cx="8175812" cy="64545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grpSp>
        <p:nvGrpSpPr>
          <p:cNvPr id="62467" name="Group 3">
            <a:extLst>
              <a:ext uri="{FF2B5EF4-FFF2-40B4-BE49-F238E27FC236}">
                <a16:creationId xmlns:a16="http://schemas.microsoft.com/office/drawing/2014/main" id="{456070D3-E925-9698-E915-76AEB42658EC}"/>
              </a:ext>
            </a:extLst>
          </p:cNvPr>
          <p:cNvGrpSpPr>
            <a:grpSpLocks/>
          </p:cNvGrpSpPr>
          <p:nvPr/>
        </p:nvGrpSpPr>
        <p:grpSpPr bwMode="auto">
          <a:xfrm>
            <a:off x="5700059" y="1531591"/>
            <a:ext cx="315258" cy="2166471"/>
            <a:chOff x="3696" y="2640"/>
            <a:chExt cx="240" cy="1392"/>
          </a:xfrm>
        </p:grpSpPr>
        <p:sp>
          <p:nvSpPr>
            <p:cNvPr id="62504" name="Oval 4">
              <a:extLst>
                <a:ext uri="{FF2B5EF4-FFF2-40B4-BE49-F238E27FC236}">
                  <a16:creationId xmlns:a16="http://schemas.microsoft.com/office/drawing/2014/main" id="{A2D12C1C-8D5B-0E9F-A633-95E7F0DF6A55}"/>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505" name="Rectangle 5">
              <a:extLst>
                <a:ext uri="{FF2B5EF4-FFF2-40B4-BE49-F238E27FC236}">
                  <a16:creationId xmlns:a16="http://schemas.microsoft.com/office/drawing/2014/main" id="{6A22BF20-27D7-E6D1-7227-577912BDFDAA}"/>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506" name="Oval 6">
              <a:extLst>
                <a:ext uri="{FF2B5EF4-FFF2-40B4-BE49-F238E27FC236}">
                  <a16:creationId xmlns:a16="http://schemas.microsoft.com/office/drawing/2014/main" id="{8EC48C4D-9EC4-AB13-6912-8FF3E8BC08FE}"/>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507" name="Rectangle 7">
              <a:extLst>
                <a:ext uri="{FF2B5EF4-FFF2-40B4-BE49-F238E27FC236}">
                  <a16:creationId xmlns:a16="http://schemas.microsoft.com/office/drawing/2014/main" id="{25A0DF8D-E65B-916B-2721-859780C89F99}"/>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508" name="Line 8">
              <a:extLst>
                <a:ext uri="{FF2B5EF4-FFF2-40B4-BE49-F238E27FC236}">
                  <a16:creationId xmlns:a16="http://schemas.microsoft.com/office/drawing/2014/main" id="{7ACBA481-62F6-FA7A-4365-A72598801873}"/>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62468" name="Line 9">
            <a:extLst>
              <a:ext uri="{FF2B5EF4-FFF2-40B4-BE49-F238E27FC236}">
                <a16:creationId xmlns:a16="http://schemas.microsoft.com/office/drawing/2014/main" id="{933850FE-295D-5C2E-AE56-8DE072F4EB23}"/>
              </a:ext>
            </a:extLst>
          </p:cNvPr>
          <p:cNvSpPr>
            <a:spLocks noChangeShapeType="1"/>
          </p:cNvSpPr>
          <p:nvPr/>
        </p:nvSpPr>
        <p:spPr bwMode="auto">
          <a:xfrm>
            <a:off x="2868706" y="2586438"/>
            <a:ext cx="5852459"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69" name="Text Box 10">
            <a:extLst>
              <a:ext uri="{FF2B5EF4-FFF2-40B4-BE49-F238E27FC236}">
                <a16:creationId xmlns:a16="http://schemas.microsoft.com/office/drawing/2014/main" id="{992CB08C-56FF-2164-5D9E-7123E05A5466}"/>
              </a:ext>
            </a:extLst>
          </p:cNvPr>
          <p:cNvSpPr txBox="1">
            <a:spLocks noChangeArrowheads="1"/>
          </p:cNvSpPr>
          <p:nvPr/>
        </p:nvSpPr>
        <p:spPr bwMode="auto">
          <a:xfrm>
            <a:off x="4545106" y="2634249"/>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318"/>
          </a:p>
        </p:txBody>
      </p:sp>
      <p:sp>
        <p:nvSpPr>
          <p:cNvPr id="62470" name="Text Box 11">
            <a:extLst>
              <a:ext uri="{FF2B5EF4-FFF2-40B4-BE49-F238E27FC236}">
                <a16:creationId xmlns:a16="http://schemas.microsoft.com/office/drawing/2014/main" id="{4F4503CD-29BF-70BA-A666-C263D69C6004}"/>
              </a:ext>
            </a:extLst>
          </p:cNvPr>
          <p:cNvSpPr txBox="1">
            <a:spLocks noChangeArrowheads="1"/>
          </p:cNvSpPr>
          <p:nvPr/>
        </p:nvSpPr>
        <p:spPr bwMode="auto">
          <a:xfrm>
            <a:off x="7188200" y="2634249"/>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318"/>
          </a:p>
        </p:txBody>
      </p:sp>
      <p:sp>
        <p:nvSpPr>
          <p:cNvPr id="62471" name="Line 12">
            <a:extLst>
              <a:ext uri="{FF2B5EF4-FFF2-40B4-BE49-F238E27FC236}">
                <a16:creationId xmlns:a16="http://schemas.microsoft.com/office/drawing/2014/main" id="{DD26F28A-3093-8996-9569-DC27AD220750}"/>
              </a:ext>
            </a:extLst>
          </p:cNvPr>
          <p:cNvSpPr>
            <a:spLocks noChangeShapeType="1"/>
          </p:cNvSpPr>
          <p:nvPr/>
        </p:nvSpPr>
        <p:spPr bwMode="auto">
          <a:xfrm>
            <a:off x="2994212" y="1707896"/>
            <a:ext cx="0" cy="878541"/>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72" name="Text Box 13">
            <a:extLst>
              <a:ext uri="{FF2B5EF4-FFF2-40B4-BE49-F238E27FC236}">
                <a16:creationId xmlns:a16="http://schemas.microsoft.com/office/drawing/2014/main" id="{19374B71-C7D7-F8DF-0543-B50B84D46FDC}"/>
              </a:ext>
            </a:extLst>
          </p:cNvPr>
          <p:cNvSpPr txBox="1">
            <a:spLocks noChangeArrowheads="1"/>
          </p:cNvSpPr>
          <p:nvPr/>
        </p:nvSpPr>
        <p:spPr bwMode="auto">
          <a:xfrm>
            <a:off x="5259294" y="1305978"/>
            <a:ext cx="1250875"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62473" name="Text Box 14">
            <a:extLst>
              <a:ext uri="{FF2B5EF4-FFF2-40B4-BE49-F238E27FC236}">
                <a16:creationId xmlns:a16="http://schemas.microsoft.com/office/drawing/2014/main" id="{70C4D05F-6ADC-3CAC-818A-D27B1DF6F45A}"/>
              </a:ext>
            </a:extLst>
          </p:cNvPr>
          <p:cNvSpPr txBox="1">
            <a:spLocks noChangeArrowheads="1"/>
          </p:cNvSpPr>
          <p:nvPr/>
        </p:nvSpPr>
        <p:spPr bwMode="auto">
          <a:xfrm>
            <a:off x="5867400" y="2634249"/>
            <a:ext cx="306114"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62474" name="Line 15">
            <a:extLst>
              <a:ext uri="{FF2B5EF4-FFF2-40B4-BE49-F238E27FC236}">
                <a16:creationId xmlns:a16="http://schemas.microsoft.com/office/drawing/2014/main" id="{AD6A6C08-BC25-AB74-4A78-28C2D6846B70}"/>
              </a:ext>
            </a:extLst>
          </p:cNvPr>
          <p:cNvSpPr>
            <a:spLocks noChangeShapeType="1"/>
          </p:cNvSpPr>
          <p:nvPr/>
        </p:nvSpPr>
        <p:spPr bwMode="auto">
          <a:xfrm>
            <a:off x="2994212" y="1707896"/>
            <a:ext cx="6544235" cy="1990165"/>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75" name="Line 16">
            <a:extLst>
              <a:ext uri="{FF2B5EF4-FFF2-40B4-BE49-F238E27FC236}">
                <a16:creationId xmlns:a16="http://schemas.microsoft.com/office/drawing/2014/main" id="{841FA7CC-18BA-BB90-0C2D-75F23AD28C19}"/>
              </a:ext>
            </a:extLst>
          </p:cNvPr>
          <p:cNvSpPr>
            <a:spLocks noChangeShapeType="1"/>
          </p:cNvSpPr>
          <p:nvPr/>
        </p:nvSpPr>
        <p:spPr bwMode="auto">
          <a:xfrm>
            <a:off x="2994212" y="1707896"/>
            <a:ext cx="2894106" cy="1639047"/>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76" name="Line 17">
            <a:extLst>
              <a:ext uri="{FF2B5EF4-FFF2-40B4-BE49-F238E27FC236}">
                <a16:creationId xmlns:a16="http://schemas.microsoft.com/office/drawing/2014/main" id="{2B68AA7A-9839-E2BE-9ABF-F639B2B5C0D0}"/>
              </a:ext>
            </a:extLst>
          </p:cNvPr>
          <p:cNvSpPr>
            <a:spLocks noChangeShapeType="1"/>
          </p:cNvSpPr>
          <p:nvPr/>
        </p:nvSpPr>
        <p:spPr bwMode="auto">
          <a:xfrm>
            <a:off x="5888318" y="3346943"/>
            <a:ext cx="3399117"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77" name="Line 18">
            <a:extLst>
              <a:ext uri="{FF2B5EF4-FFF2-40B4-BE49-F238E27FC236}">
                <a16:creationId xmlns:a16="http://schemas.microsoft.com/office/drawing/2014/main" id="{52622F73-C88B-CFD1-2B90-C862956C5866}"/>
              </a:ext>
            </a:extLst>
          </p:cNvPr>
          <p:cNvSpPr>
            <a:spLocks noChangeShapeType="1"/>
          </p:cNvSpPr>
          <p:nvPr/>
        </p:nvSpPr>
        <p:spPr bwMode="auto">
          <a:xfrm>
            <a:off x="2994212" y="1707896"/>
            <a:ext cx="2894106"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78" name="Line 19">
            <a:extLst>
              <a:ext uri="{FF2B5EF4-FFF2-40B4-BE49-F238E27FC236}">
                <a16:creationId xmlns:a16="http://schemas.microsoft.com/office/drawing/2014/main" id="{8BDFAB64-352D-D851-D87A-8DA9987F4E9D}"/>
              </a:ext>
            </a:extLst>
          </p:cNvPr>
          <p:cNvSpPr>
            <a:spLocks noChangeShapeType="1"/>
          </p:cNvSpPr>
          <p:nvPr/>
        </p:nvSpPr>
        <p:spPr bwMode="auto">
          <a:xfrm>
            <a:off x="5888318" y="1707896"/>
            <a:ext cx="3399117" cy="2224741"/>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79" name="Line 20">
            <a:extLst>
              <a:ext uri="{FF2B5EF4-FFF2-40B4-BE49-F238E27FC236}">
                <a16:creationId xmlns:a16="http://schemas.microsoft.com/office/drawing/2014/main" id="{271CB203-1838-AB6E-C9DF-FE45D92C378C}"/>
              </a:ext>
            </a:extLst>
          </p:cNvPr>
          <p:cNvSpPr>
            <a:spLocks noChangeShapeType="1"/>
          </p:cNvSpPr>
          <p:nvPr/>
        </p:nvSpPr>
        <p:spPr bwMode="auto">
          <a:xfrm>
            <a:off x="8405906" y="2586438"/>
            <a:ext cx="0" cy="760505"/>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80" name="Text Box 21">
            <a:extLst>
              <a:ext uri="{FF2B5EF4-FFF2-40B4-BE49-F238E27FC236}">
                <a16:creationId xmlns:a16="http://schemas.microsoft.com/office/drawing/2014/main" id="{6FADA95A-9245-DA7F-3079-16DD1A2974B9}"/>
              </a:ext>
            </a:extLst>
          </p:cNvPr>
          <p:cNvSpPr txBox="1">
            <a:spLocks noChangeArrowheads="1"/>
          </p:cNvSpPr>
          <p:nvPr/>
        </p:nvSpPr>
        <p:spPr bwMode="auto">
          <a:xfrm>
            <a:off x="4046071" y="1300002"/>
            <a:ext cx="565613"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t>Luft</a:t>
            </a:r>
          </a:p>
        </p:txBody>
      </p:sp>
      <p:sp>
        <p:nvSpPr>
          <p:cNvPr id="62481" name="Text Box 22">
            <a:extLst>
              <a:ext uri="{FF2B5EF4-FFF2-40B4-BE49-F238E27FC236}">
                <a16:creationId xmlns:a16="http://schemas.microsoft.com/office/drawing/2014/main" id="{8A6E8B73-BEDC-25D7-C2F1-883A942E0FED}"/>
              </a:ext>
            </a:extLst>
          </p:cNvPr>
          <p:cNvSpPr txBox="1">
            <a:spLocks noChangeArrowheads="1"/>
          </p:cNvSpPr>
          <p:nvPr/>
        </p:nvSpPr>
        <p:spPr bwMode="auto">
          <a:xfrm>
            <a:off x="7458635" y="1279084"/>
            <a:ext cx="565613"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t>Luft</a:t>
            </a:r>
          </a:p>
        </p:txBody>
      </p:sp>
      <p:grpSp>
        <p:nvGrpSpPr>
          <p:cNvPr id="62482" name="Group 23">
            <a:extLst>
              <a:ext uri="{FF2B5EF4-FFF2-40B4-BE49-F238E27FC236}">
                <a16:creationId xmlns:a16="http://schemas.microsoft.com/office/drawing/2014/main" id="{7F12A610-6802-5759-E16E-543679C23C0E}"/>
              </a:ext>
            </a:extLst>
          </p:cNvPr>
          <p:cNvGrpSpPr>
            <a:grpSpLocks/>
          </p:cNvGrpSpPr>
          <p:nvPr/>
        </p:nvGrpSpPr>
        <p:grpSpPr bwMode="auto">
          <a:xfrm>
            <a:off x="5700059" y="4352485"/>
            <a:ext cx="315258" cy="2166471"/>
            <a:chOff x="3696" y="2640"/>
            <a:chExt cx="240" cy="1392"/>
          </a:xfrm>
        </p:grpSpPr>
        <p:sp>
          <p:nvSpPr>
            <p:cNvPr id="62499" name="Oval 24">
              <a:extLst>
                <a:ext uri="{FF2B5EF4-FFF2-40B4-BE49-F238E27FC236}">
                  <a16:creationId xmlns:a16="http://schemas.microsoft.com/office/drawing/2014/main" id="{1A66C2E4-E839-B4CD-60C3-9A7CF1890FA6}"/>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500" name="Rectangle 25">
              <a:extLst>
                <a:ext uri="{FF2B5EF4-FFF2-40B4-BE49-F238E27FC236}">
                  <a16:creationId xmlns:a16="http://schemas.microsoft.com/office/drawing/2014/main" id="{7141EA77-A0F6-EAFE-EED1-240CD8A8F726}"/>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501" name="Oval 26">
              <a:extLst>
                <a:ext uri="{FF2B5EF4-FFF2-40B4-BE49-F238E27FC236}">
                  <a16:creationId xmlns:a16="http://schemas.microsoft.com/office/drawing/2014/main" id="{63B8706B-14A2-1A91-BE0F-8EB462225503}"/>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502" name="Rectangle 27">
              <a:extLst>
                <a:ext uri="{FF2B5EF4-FFF2-40B4-BE49-F238E27FC236}">
                  <a16:creationId xmlns:a16="http://schemas.microsoft.com/office/drawing/2014/main" id="{E0D40B39-B5B5-DE30-5421-783F5512E601}"/>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503" name="Line 28">
              <a:extLst>
                <a:ext uri="{FF2B5EF4-FFF2-40B4-BE49-F238E27FC236}">
                  <a16:creationId xmlns:a16="http://schemas.microsoft.com/office/drawing/2014/main" id="{FC9C6393-5634-2E2C-5781-624E37B7D25A}"/>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62483" name="Line 29">
            <a:extLst>
              <a:ext uri="{FF2B5EF4-FFF2-40B4-BE49-F238E27FC236}">
                <a16:creationId xmlns:a16="http://schemas.microsoft.com/office/drawing/2014/main" id="{E9DDF225-3FBF-9B6F-A11E-DD7A56406321}"/>
              </a:ext>
            </a:extLst>
          </p:cNvPr>
          <p:cNvSpPr>
            <a:spLocks noChangeShapeType="1"/>
          </p:cNvSpPr>
          <p:nvPr/>
        </p:nvSpPr>
        <p:spPr bwMode="auto">
          <a:xfrm>
            <a:off x="2868706" y="5407332"/>
            <a:ext cx="6741459" cy="31376"/>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84" name="Line 30">
            <a:extLst>
              <a:ext uri="{FF2B5EF4-FFF2-40B4-BE49-F238E27FC236}">
                <a16:creationId xmlns:a16="http://schemas.microsoft.com/office/drawing/2014/main" id="{E1AA1906-F030-0176-0065-DFA2C7BBBADD}"/>
              </a:ext>
            </a:extLst>
          </p:cNvPr>
          <p:cNvSpPr>
            <a:spLocks noChangeShapeType="1"/>
          </p:cNvSpPr>
          <p:nvPr/>
        </p:nvSpPr>
        <p:spPr bwMode="auto">
          <a:xfrm>
            <a:off x="2994212" y="4528791"/>
            <a:ext cx="0" cy="878541"/>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85" name="Text Box 31">
            <a:extLst>
              <a:ext uri="{FF2B5EF4-FFF2-40B4-BE49-F238E27FC236}">
                <a16:creationId xmlns:a16="http://schemas.microsoft.com/office/drawing/2014/main" id="{CD7570B7-5A7D-113C-113C-F7DAE3ECB32B}"/>
              </a:ext>
            </a:extLst>
          </p:cNvPr>
          <p:cNvSpPr txBox="1">
            <a:spLocks noChangeArrowheads="1"/>
          </p:cNvSpPr>
          <p:nvPr/>
        </p:nvSpPr>
        <p:spPr bwMode="auto">
          <a:xfrm>
            <a:off x="5259294" y="4102967"/>
            <a:ext cx="1250875"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62486" name="Text Box 32">
            <a:extLst>
              <a:ext uri="{FF2B5EF4-FFF2-40B4-BE49-F238E27FC236}">
                <a16:creationId xmlns:a16="http://schemas.microsoft.com/office/drawing/2014/main" id="{D354C365-C921-B4E4-B10B-1FE7396D5B59}"/>
              </a:ext>
            </a:extLst>
          </p:cNvPr>
          <p:cNvSpPr txBox="1">
            <a:spLocks noChangeArrowheads="1"/>
          </p:cNvSpPr>
          <p:nvPr/>
        </p:nvSpPr>
        <p:spPr bwMode="auto">
          <a:xfrm>
            <a:off x="4046071" y="4096990"/>
            <a:ext cx="565613"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t>Luft</a:t>
            </a:r>
          </a:p>
        </p:txBody>
      </p:sp>
      <p:sp>
        <p:nvSpPr>
          <p:cNvPr id="62487" name="Text Box 33">
            <a:extLst>
              <a:ext uri="{FF2B5EF4-FFF2-40B4-BE49-F238E27FC236}">
                <a16:creationId xmlns:a16="http://schemas.microsoft.com/office/drawing/2014/main" id="{13FCE497-2B31-F9B1-AC1D-B8D9A583D34B}"/>
              </a:ext>
            </a:extLst>
          </p:cNvPr>
          <p:cNvSpPr txBox="1">
            <a:spLocks noChangeArrowheads="1"/>
          </p:cNvSpPr>
          <p:nvPr/>
        </p:nvSpPr>
        <p:spPr bwMode="auto">
          <a:xfrm>
            <a:off x="7458635" y="4076072"/>
            <a:ext cx="962212"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a:solidFill>
                  <a:srgbClr val="1A5FB4"/>
                </a:solidFill>
              </a:rPr>
              <a:t>WASSER</a:t>
            </a:r>
          </a:p>
        </p:txBody>
      </p:sp>
      <p:sp>
        <p:nvSpPr>
          <p:cNvPr id="62488" name="Line 34">
            <a:extLst>
              <a:ext uri="{FF2B5EF4-FFF2-40B4-BE49-F238E27FC236}">
                <a16:creationId xmlns:a16="http://schemas.microsoft.com/office/drawing/2014/main" id="{402C9450-92DC-7AFB-BACA-C4B01D8FAE28}"/>
              </a:ext>
            </a:extLst>
          </p:cNvPr>
          <p:cNvSpPr>
            <a:spLocks noChangeShapeType="1"/>
          </p:cNvSpPr>
          <p:nvPr/>
        </p:nvSpPr>
        <p:spPr bwMode="auto">
          <a:xfrm>
            <a:off x="2223247" y="4004355"/>
            <a:ext cx="7745506" cy="0"/>
          </a:xfrm>
          <a:prstGeom prst="line">
            <a:avLst/>
          </a:prstGeom>
          <a:noFill/>
          <a:ln w="35859">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2489" name="Text Box 35">
            <a:extLst>
              <a:ext uri="{FF2B5EF4-FFF2-40B4-BE49-F238E27FC236}">
                <a16:creationId xmlns:a16="http://schemas.microsoft.com/office/drawing/2014/main" id="{0591ED23-4412-BFB6-5CD8-C684ED17CED6}"/>
              </a:ext>
            </a:extLst>
          </p:cNvPr>
          <p:cNvSpPr txBox="1">
            <a:spLocks noChangeArrowheads="1"/>
          </p:cNvSpPr>
          <p:nvPr/>
        </p:nvSpPr>
        <p:spPr bwMode="auto">
          <a:xfrm>
            <a:off x="5555129" y="4906802"/>
            <a:ext cx="612588" cy="1033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a:t>
            </a:r>
          </a:p>
        </p:txBody>
      </p:sp>
      <p:sp>
        <p:nvSpPr>
          <p:cNvPr id="62490" name="Oval 36">
            <a:extLst>
              <a:ext uri="{FF2B5EF4-FFF2-40B4-BE49-F238E27FC236}">
                <a16:creationId xmlns:a16="http://schemas.microsoft.com/office/drawing/2014/main" id="{3B517DE2-99F9-6619-3AA9-E9E72A33FE95}"/>
              </a:ext>
            </a:extLst>
          </p:cNvPr>
          <p:cNvSpPr>
            <a:spLocks noChangeArrowheads="1"/>
          </p:cNvSpPr>
          <p:nvPr/>
        </p:nvSpPr>
        <p:spPr bwMode="auto">
          <a:xfrm>
            <a:off x="4504765" y="2528167"/>
            <a:ext cx="125506"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491" name="Oval 37">
            <a:extLst>
              <a:ext uri="{FF2B5EF4-FFF2-40B4-BE49-F238E27FC236}">
                <a16:creationId xmlns:a16="http://schemas.microsoft.com/office/drawing/2014/main" id="{09AC679A-38F5-276C-5421-3A4BDA3864BF}"/>
              </a:ext>
            </a:extLst>
          </p:cNvPr>
          <p:cNvSpPr>
            <a:spLocks noChangeArrowheads="1"/>
          </p:cNvSpPr>
          <p:nvPr/>
        </p:nvSpPr>
        <p:spPr bwMode="auto">
          <a:xfrm>
            <a:off x="7147859" y="2528167"/>
            <a:ext cx="125506"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492" name="Oval 38">
            <a:extLst>
              <a:ext uri="{FF2B5EF4-FFF2-40B4-BE49-F238E27FC236}">
                <a16:creationId xmlns:a16="http://schemas.microsoft.com/office/drawing/2014/main" id="{68F5F590-65A5-D28B-9CBA-8C8EB10282B0}"/>
              </a:ext>
            </a:extLst>
          </p:cNvPr>
          <p:cNvSpPr>
            <a:spLocks noChangeArrowheads="1"/>
          </p:cNvSpPr>
          <p:nvPr/>
        </p:nvSpPr>
        <p:spPr bwMode="auto">
          <a:xfrm>
            <a:off x="5825565" y="2528167"/>
            <a:ext cx="127000"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2493" name="Text Box 39">
            <a:extLst>
              <a:ext uri="{FF2B5EF4-FFF2-40B4-BE49-F238E27FC236}">
                <a16:creationId xmlns:a16="http://schemas.microsoft.com/office/drawing/2014/main" id="{A955604F-E63A-C20C-D875-03B109A2DDF6}"/>
              </a:ext>
            </a:extLst>
          </p:cNvPr>
          <p:cNvSpPr txBox="1">
            <a:spLocks noChangeArrowheads="1"/>
          </p:cNvSpPr>
          <p:nvPr/>
        </p:nvSpPr>
        <p:spPr bwMode="auto">
          <a:xfrm>
            <a:off x="2725271" y="5395379"/>
            <a:ext cx="610676"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62494" name="Text Box 40">
            <a:extLst>
              <a:ext uri="{FF2B5EF4-FFF2-40B4-BE49-F238E27FC236}">
                <a16:creationId xmlns:a16="http://schemas.microsoft.com/office/drawing/2014/main" id="{2D20C607-0E55-7C74-9D36-B90CB5FBC6A6}"/>
              </a:ext>
            </a:extLst>
          </p:cNvPr>
          <p:cNvSpPr txBox="1">
            <a:spLocks noChangeArrowheads="1"/>
          </p:cNvSpPr>
          <p:nvPr/>
        </p:nvSpPr>
        <p:spPr bwMode="auto">
          <a:xfrm>
            <a:off x="2725271" y="2598391"/>
            <a:ext cx="610676"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62495" name="Text Box 41">
            <a:extLst>
              <a:ext uri="{FF2B5EF4-FFF2-40B4-BE49-F238E27FC236}">
                <a16:creationId xmlns:a16="http://schemas.microsoft.com/office/drawing/2014/main" id="{B8FD52F3-9E96-3F04-ADC6-74A04163AF7F}"/>
              </a:ext>
            </a:extLst>
          </p:cNvPr>
          <p:cNvSpPr txBox="1">
            <a:spLocks noChangeArrowheads="1"/>
          </p:cNvSpPr>
          <p:nvPr/>
        </p:nvSpPr>
        <p:spPr bwMode="auto">
          <a:xfrm>
            <a:off x="8107082" y="2311520"/>
            <a:ext cx="593583"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62496" name="Text Box 42">
            <a:extLst>
              <a:ext uri="{FF2B5EF4-FFF2-40B4-BE49-F238E27FC236}">
                <a16:creationId xmlns:a16="http://schemas.microsoft.com/office/drawing/2014/main" id="{9A97AC26-1932-312C-770D-5BE35EF356F8}"/>
              </a:ext>
            </a:extLst>
          </p:cNvPr>
          <p:cNvSpPr txBox="1">
            <a:spLocks noChangeArrowheads="1"/>
          </p:cNvSpPr>
          <p:nvPr/>
        </p:nvSpPr>
        <p:spPr bwMode="auto">
          <a:xfrm>
            <a:off x="1978212" y="5710637"/>
            <a:ext cx="3496235" cy="493408"/>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i="1" dirty="0" err="1"/>
              <a:t>Angesichts</a:t>
            </a:r>
            <a:r>
              <a:rPr lang="en-US" altLang="en-US" sz="1129" i="1" dirty="0"/>
              <a:t> dieses </a:t>
            </a:r>
            <a:r>
              <a:rPr lang="en-US" altLang="en-US" sz="1129" i="1" dirty="0" err="1"/>
              <a:t>Linsen</a:t>
            </a:r>
            <a:r>
              <a:rPr lang="en-US" altLang="en-US" sz="1129" i="1" dirty="0"/>
              <a:t>-</a:t>
            </a:r>
            <a:r>
              <a:rPr lang="en-US" altLang="en-US" sz="1129" i="1" dirty="0" err="1"/>
              <a:t>Objekt</a:t>
            </a:r>
            <a:r>
              <a:rPr lang="en-US" altLang="en-US" sz="1129" i="1" dirty="0"/>
              <a:t>-Systems…</a:t>
            </a:r>
          </a:p>
          <a:p>
            <a:pPr eaLnBrk="1" hangingPunct="1">
              <a:lnSpc>
                <a:spcPct val="90000"/>
              </a:lnSpc>
              <a:spcBef>
                <a:spcPct val="0"/>
              </a:spcBef>
              <a:buClrTx/>
              <a:buSzTx/>
              <a:buFontTx/>
              <a:buNone/>
            </a:pPr>
            <a:r>
              <a:rPr lang="en-US" altLang="en-US" sz="1129" dirty="0"/>
              <a:t>Was </a:t>
            </a:r>
            <a:r>
              <a:rPr lang="en-US" altLang="en-US" sz="1129" dirty="0" err="1"/>
              <a:t>passiert</a:t>
            </a:r>
            <a:r>
              <a:rPr lang="en-US" altLang="en-US" sz="1129" dirty="0"/>
              <a:t>, </a:t>
            </a:r>
            <a:r>
              <a:rPr lang="en-US" altLang="en-US" sz="1129" dirty="0" err="1"/>
              <a:t>wenn</a:t>
            </a:r>
            <a:r>
              <a:rPr lang="en-US" altLang="en-US" sz="1129" dirty="0"/>
              <a:t> </a:t>
            </a:r>
            <a:r>
              <a:rPr lang="en-US" altLang="en-US" sz="1129" dirty="0">
                <a:solidFill>
                  <a:srgbClr val="1A5FB4"/>
                </a:solidFill>
              </a:rPr>
              <a:t>Wasser</a:t>
            </a:r>
            <a:r>
              <a:rPr lang="en-US" altLang="en-US" sz="1129" dirty="0"/>
              <a:t> </a:t>
            </a:r>
          </a:p>
          <a:p>
            <a:pPr eaLnBrk="1" hangingPunct="1">
              <a:lnSpc>
                <a:spcPct val="90000"/>
              </a:lnSpc>
              <a:spcBef>
                <a:spcPct val="0"/>
              </a:spcBef>
              <a:buClrTx/>
              <a:buSzTx/>
              <a:buFontTx/>
              <a:buNone/>
            </a:pPr>
            <a:r>
              <a:rPr lang="en-US" altLang="en-US" sz="1129" dirty="0"/>
              <a:t>die Luft auf der </a:t>
            </a:r>
            <a:r>
              <a:rPr lang="en-US" altLang="en-US" sz="1129" dirty="0" err="1"/>
              <a:t>rechten</a:t>
            </a:r>
            <a:r>
              <a:rPr lang="en-US" altLang="en-US" sz="1129" dirty="0"/>
              <a:t> </a:t>
            </a:r>
            <a:r>
              <a:rPr lang="en-US" altLang="en-US" sz="1129" dirty="0" err="1"/>
              <a:t>Seite</a:t>
            </a:r>
            <a:r>
              <a:rPr lang="en-US" altLang="en-US" sz="1129" dirty="0"/>
              <a:t> der Linse </a:t>
            </a:r>
            <a:r>
              <a:rPr lang="en-US" altLang="en-US" sz="1129" dirty="0" err="1"/>
              <a:t>ersetzt</a:t>
            </a:r>
            <a:r>
              <a:rPr lang="en-US" altLang="en-US" sz="1129" dirty="0"/>
              <a:t>?</a:t>
            </a:r>
          </a:p>
        </p:txBody>
      </p:sp>
      <p:sp>
        <p:nvSpPr>
          <p:cNvPr id="62497" name="ZZ_Kopfleiste">
            <a:extLst>
              <a:ext uri="{FF2B5EF4-FFF2-40B4-BE49-F238E27FC236}">
                <a16:creationId xmlns:a16="http://schemas.microsoft.com/office/drawing/2014/main" id="{9B1F3CA3-E071-15A5-2AD0-AC5C2F396883}"/>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62498" name="Slide Number Placeholder 1">
            <a:extLst>
              <a:ext uri="{FF2B5EF4-FFF2-40B4-BE49-F238E27FC236}">
                <a16:creationId xmlns:a16="http://schemas.microsoft.com/office/drawing/2014/main" id="{DE1AADBE-79DD-4657-DD29-447A2F99868E}"/>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57</a:t>
            </a:fld>
            <a:endParaRPr lang="de-DE" sz="800">
              <a:latin typeface="Segoe UI"/>
            </a:endParaRPr>
          </a:p>
        </p:txBody>
      </p:sp>
      <p:cxnSp>
        <p:nvCxnSpPr>
          <p:cNvPr id="62509" name="ZZ_Fusszeile_Linie"/>
          <p:cNvCxnSpPr/>
          <p:nvPr/>
        </p:nvCxnSpPr>
        <p:spPr>
          <a:xfrm>
            <a:off x="274320" y="6565392"/>
            <a:ext cx="11643360" cy="0"/>
          </a:xfrm>
          <a:prstGeom prst="line">
            <a:avLst/>
          </a:prstGeom>
          <a:ln w="6350">
            <a:solidFill>
              <a:srgbClr val="D7DBE0"/>
            </a:solidFill>
          </a:ln>
        </p:spPr>
      </p:cxnSp>
      <p:sp>
        <p:nvSpPr>
          <p:cNvPr id="6251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69800828-E2C7-CED4-DD5D-2097CCC77D8A}"/>
              </a:ext>
            </a:extLst>
          </p:cNvPr>
          <p:cNvSpPr>
            <a:spLocks noChangeArrowheads="1"/>
          </p:cNvSpPr>
          <p:nvPr/>
        </p:nvSpPr>
        <p:spPr bwMode="auto">
          <a:xfrm>
            <a:off x="2008094" y="5940731"/>
            <a:ext cx="8175812" cy="64545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grpSp>
        <p:nvGrpSpPr>
          <p:cNvPr id="63491" name="Group 3">
            <a:extLst>
              <a:ext uri="{FF2B5EF4-FFF2-40B4-BE49-F238E27FC236}">
                <a16:creationId xmlns:a16="http://schemas.microsoft.com/office/drawing/2014/main" id="{41001F96-389B-2C25-DD14-40AAE7155351}"/>
              </a:ext>
            </a:extLst>
          </p:cNvPr>
          <p:cNvGrpSpPr>
            <a:grpSpLocks/>
          </p:cNvGrpSpPr>
          <p:nvPr/>
        </p:nvGrpSpPr>
        <p:grpSpPr bwMode="auto">
          <a:xfrm>
            <a:off x="5700059" y="1531591"/>
            <a:ext cx="315258" cy="2166471"/>
            <a:chOff x="3696" y="2640"/>
            <a:chExt cx="240" cy="1392"/>
          </a:xfrm>
        </p:grpSpPr>
        <p:sp>
          <p:nvSpPr>
            <p:cNvPr id="63547" name="Oval 4">
              <a:extLst>
                <a:ext uri="{FF2B5EF4-FFF2-40B4-BE49-F238E27FC236}">
                  <a16:creationId xmlns:a16="http://schemas.microsoft.com/office/drawing/2014/main" id="{47C43869-A753-975F-2904-FC8289E9462F}"/>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48" name="Rectangle 5">
              <a:extLst>
                <a:ext uri="{FF2B5EF4-FFF2-40B4-BE49-F238E27FC236}">
                  <a16:creationId xmlns:a16="http://schemas.microsoft.com/office/drawing/2014/main" id="{ED9B99E4-B562-C0DA-C973-6969C2900574}"/>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49" name="Oval 6">
              <a:extLst>
                <a:ext uri="{FF2B5EF4-FFF2-40B4-BE49-F238E27FC236}">
                  <a16:creationId xmlns:a16="http://schemas.microsoft.com/office/drawing/2014/main" id="{AC715961-1565-E789-B3E7-8729E970E2AF}"/>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50" name="Rectangle 7">
              <a:extLst>
                <a:ext uri="{FF2B5EF4-FFF2-40B4-BE49-F238E27FC236}">
                  <a16:creationId xmlns:a16="http://schemas.microsoft.com/office/drawing/2014/main" id="{F7C38B26-3EE7-36A2-CD29-E1A25B2F2A63}"/>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51" name="Line 8">
              <a:extLst>
                <a:ext uri="{FF2B5EF4-FFF2-40B4-BE49-F238E27FC236}">
                  <a16:creationId xmlns:a16="http://schemas.microsoft.com/office/drawing/2014/main" id="{614AB559-48C9-09A9-3CCC-580818909AFB}"/>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63492" name="Line 9">
            <a:extLst>
              <a:ext uri="{FF2B5EF4-FFF2-40B4-BE49-F238E27FC236}">
                <a16:creationId xmlns:a16="http://schemas.microsoft.com/office/drawing/2014/main" id="{CAE47A2B-FEB4-48E7-2C56-CAF128F54579}"/>
              </a:ext>
            </a:extLst>
          </p:cNvPr>
          <p:cNvSpPr>
            <a:spLocks noChangeShapeType="1"/>
          </p:cNvSpPr>
          <p:nvPr/>
        </p:nvSpPr>
        <p:spPr bwMode="auto">
          <a:xfrm>
            <a:off x="2868706" y="2586438"/>
            <a:ext cx="5852459" cy="0"/>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493" name="Text Box 10">
            <a:extLst>
              <a:ext uri="{FF2B5EF4-FFF2-40B4-BE49-F238E27FC236}">
                <a16:creationId xmlns:a16="http://schemas.microsoft.com/office/drawing/2014/main" id="{1332C4C2-6678-BF18-D9ED-A81EF679C533}"/>
              </a:ext>
            </a:extLst>
          </p:cNvPr>
          <p:cNvSpPr txBox="1">
            <a:spLocks noChangeArrowheads="1"/>
          </p:cNvSpPr>
          <p:nvPr/>
        </p:nvSpPr>
        <p:spPr bwMode="auto">
          <a:xfrm>
            <a:off x="4545106" y="2634249"/>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318"/>
          </a:p>
        </p:txBody>
      </p:sp>
      <p:sp>
        <p:nvSpPr>
          <p:cNvPr id="63494" name="Text Box 11">
            <a:extLst>
              <a:ext uri="{FF2B5EF4-FFF2-40B4-BE49-F238E27FC236}">
                <a16:creationId xmlns:a16="http://schemas.microsoft.com/office/drawing/2014/main" id="{D6CDF9A1-94AC-A824-05D5-B86C3607759B}"/>
              </a:ext>
            </a:extLst>
          </p:cNvPr>
          <p:cNvSpPr txBox="1">
            <a:spLocks noChangeArrowheads="1"/>
          </p:cNvSpPr>
          <p:nvPr/>
        </p:nvSpPr>
        <p:spPr bwMode="auto">
          <a:xfrm>
            <a:off x="7188200" y="2634249"/>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2</a:t>
            </a:r>
            <a:endParaRPr lang="en-US" altLang="en-US" sz="1318"/>
          </a:p>
        </p:txBody>
      </p:sp>
      <p:sp>
        <p:nvSpPr>
          <p:cNvPr id="63495" name="Line 12">
            <a:extLst>
              <a:ext uri="{FF2B5EF4-FFF2-40B4-BE49-F238E27FC236}">
                <a16:creationId xmlns:a16="http://schemas.microsoft.com/office/drawing/2014/main" id="{F8C8AFB8-A426-4995-281B-A5EEF77E28C3}"/>
              </a:ext>
            </a:extLst>
          </p:cNvPr>
          <p:cNvSpPr>
            <a:spLocks noChangeShapeType="1"/>
          </p:cNvSpPr>
          <p:nvPr/>
        </p:nvSpPr>
        <p:spPr bwMode="auto">
          <a:xfrm>
            <a:off x="2994212" y="1707896"/>
            <a:ext cx="0" cy="878541"/>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496" name="Text Box 13">
            <a:extLst>
              <a:ext uri="{FF2B5EF4-FFF2-40B4-BE49-F238E27FC236}">
                <a16:creationId xmlns:a16="http://schemas.microsoft.com/office/drawing/2014/main" id="{E2241095-EBCB-881D-63AA-A7061EE6625C}"/>
              </a:ext>
            </a:extLst>
          </p:cNvPr>
          <p:cNvSpPr txBox="1">
            <a:spLocks noChangeArrowheads="1"/>
          </p:cNvSpPr>
          <p:nvPr/>
        </p:nvSpPr>
        <p:spPr bwMode="auto">
          <a:xfrm>
            <a:off x="5259294" y="1305978"/>
            <a:ext cx="1250875"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63497" name="Text Box 14">
            <a:extLst>
              <a:ext uri="{FF2B5EF4-FFF2-40B4-BE49-F238E27FC236}">
                <a16:creationId xmlns:a16="http://schemas.microsoft.com/office/drawing/2014/main" id="{FF9F366A-42F2-0E2C-9B2B-E91EF16177C3}"/>
              </a:ext>
            </a:extLst>
          </p:cNvPr>
          <p:cNvSpPr txBox="1">
            <a:spLocks noChangeArrowheads="1"/>
          </p:cNvSpPr>
          <p:nvPr/>
        </p:nvSpPr>
        <p:spPr bwMode="auto">
          <a:xfrm>
            <a:off x="5867400" y="2634249"/>
            <a:ext cx="306114"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N</a:t>
            </a:r>
          </a:p>
        </p:txBody>
      </p:sp>
      <p:sp>
        <p:nvSpPr>
          <p:cNvPr id="63498" name="Line 15">
            <a:extLst>
              <a:ext uri="{FF2B5EF4-FFF2-40B4-BE49-F238E27FC236}">
                <a16:creationId xmlns:a16="http://schemas.microsoft.com/office/drawing/2014/main" id="{7E599030-D13E-E65A-37DC-74C4F81DCD52}"/>
              </a:ext>
            </a:extLst>
          </p:cNvPr>
          <p:cNvSpPr>
            <a:spLocks noChangeShapeType="1"/>
          </p:cNvSpPr>
          <p:nvPr/>
        </p:nvSpPr>
        <p:spPr bwMode="auto">
          <a:xfrm>
            <a:off x="2994212" y="1707896"/>
            <a:ext cx="6544235" cy="1990165"/>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499" name="Line 16">
            <a:extLst>
              <a:ext uri="{FF2B5EF4-FFF2-40B4-BE49-F238E27FC236}">
                <a16:creationId xmlns:a16="http://schemas.microsoft.com/office/drawing/2014/main" id="{42294A1A-A297-46DF-F348-3CB191F476DC}"/>
              </a:ext>
            </a:extLst>
          </p:cNvPr>
          <p:cNvSpPr>
            <a:spLocks noChangeShapeType="1"/>
          </p:cNvSpPr>
          <p:nvPr/>
        </p:nvSpPr>
        <p:spPr bwMode="auto">
          <a:xfrm>
            <a:off x="2994212" y="1707896"/>
            <a:ext cx="2894106" cy="1639047"/>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00" name="Line 17">
            <a:extLst>
              <a:ext uri="{FF2B5EF4-FFF2-40B4-BE49-F238E27FC236}">
                <a16:creationId xmlns:a16="http://schemas.microsoft.com/office/drawing/2014/main" id="{6C29038F-C5CC-9F87-29E6-ADE40E8E9992}"/>
              </a:ext>
            </a:extLst>
          </p:cNvPr>
          <p:cNvSpPr>
            <a:spLocks noChangeShapeType="1"/>
          </p:cNvSpPr>
          <p:nvPr/>
        </p:nvSpPr>
        <p:spPr bwMode="auto">
          <a:xfrm>
            <a:off x="5888318" y="3346943"/>
            <a:ext cx="3399117"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01" name="Line 18">
            <a:extLst>
              <a:ext uri="{FF2B5EF4-FFF2-40B4-BE49-F238E27FC236}">
                <a16:creationId xmlns:a16="http://schemas.microsoft.com/office/drawing/2014/main" id="{DDB37CA9-433B-FF53-1EAE-FCFBDBDB0EBC}"/>
              </a:ext>
            </a:extLst>
          </p:cNvPr>
          <p:cNvSpPr>
            <a:spLocks noChangeShapeType="1"/>
          </p:cNvSpPr>
          <p:nvPr/>
        </p:nvSpPr>
        <p:spPr bwMode="auto">
          <a:xfrm>
            <a:off x="2994212" y="1707896"/>
            <a:ext cx="2894106"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02" name="Line 19">
            <a:extLst>
              <a:ext uri="{FF2B5EF4-FFF2-40B4-BE49-F238E27FC236}">
                <a16:creationId xmlns:a16="http://schemas.microsoft.com/office/drawing/2014/main" id="{96BD0E7D-635F-944B-64BB-8A32CD6FD83D}"/>
              </a:ext>
            </a:extLst>
          </p:cNvPr>
          <p:cNvSpPr>
            <a:spLocks noChangeShapeType="1"/>
          </p:cNvSpPr>
          <p:nvPr/>
        </p:nvSpPr>
        <p:spPr bwMode="auto">
          <a:xfrm>
            <a:off x="5888318" y="1707896"/>
            <a:ext cx="3399117" cy="2224741"/>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03" name="Line 20">
            <a:extLst>
              <a:ext uri="{FF2B5EF4-FFF2-40B4-BE49-F238E27FC236}">
                <a16:creationId xmlns:a16="http://schemas.microsoft.com/office/drawing/2014/main" id="{3E7A7DCD-0A21-CD83-B179-37D9315BE553}"/>
              </a:ext>
            </a:extLst>
          </p:cNvPr>
          <p:cNvSpPr>
            <a:spLocks noChangeShapeType="1"/>
          </p:cNvSpPr>
          <p:nvPr/>
        </p:nvSpPr>
        <p:spPr bwMode="auto">
          <a:xfrm>
            <a:off x="8405906" y="2586438"/>
            <a:ext cx="0" cy="760505"/>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04" name="Text Box 21">
            <a:extLst>
              <a:ext uri="{FF2B5EF4-FFF2-40B4-BE49-F238E27FC236}">
                <a16:creationId xmlns:a16="http://schemas.microsoft.com/office/drawing/2014/main" id="{7180BD5D-6291-E486-0734-9DB17A04B23F}"/>
              </a:ext>
            </a:extLst>
          </p:cNvPr>
          <p:cNvSpPr txBox="1">
            <a:spLocks noChangeArrowheads="1"/>
          </p:cNvSpPr>
          <p:nvPr/>
        </p:nvSpPr>
        <p:spPr bwMode="auto">
          <a:xfrm>
            <a:off x="4046071" y="1300002"/>
            <a:ext cx="565613"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t>Luft</a:t>
            </a:r>
          </a:p>
        </p:txBody>
      </p:sp>
      <p:sp>
        <p:nvSpPr>
          <p:cNvPr id="63505" name="Text Box 22">
            <a:extLst>
              <a:ext uri="{FF2B5EF4-FFF2-40B4-BE49-F238E27FC236}">
                <a16:creationId xmlns:a16="http://schemas.microsoft.com/office/drawing/2014/main" id="{0B87D6F5-B3B4-CCEB-8328-64848C950B7F}"/>
              </a:ext>
            </a:extLst>
          </p:cNvPr>
          <p:cNvSpPr txBox="1">
            <a:spLocks noChangeArrowheads="1"/>
          </p:cNvSpPr>
          <p:nvPr/>
        </p:nvSpPr>
        <p:spPr bwMode="auto">
          <a:xfrm>
            <a:off x="7458635" y="1279084"/>
            <a:ext cx="565613"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dirty="0"/>
              <a:t>Luft</a:t>
            </a:r>
          </a:p>
        </p:txBody>
      </p:sp>
      <p:grpSp>
        <p:nvGrpSpPr>
          <p:cNvPr id="63506" name="Group 23">
            <a:extLst>
              <a:ext uri="{FF2B5EF4-FFF2-40B4-BE49-F238E27FC236}">
                <a16:creationId xmlns:a16="http://schemas.microsoft.com/office/drawing/2014/main" id="{57D08561-90B0-2DE6-9CF1-19389B6508F5}"/>
              </a:ext>
            </a:extLst>
          </p:cNvPr>
          <p:cNvGrpSpPr>
            <a:grpSpLocks/>
          </p:cNvGrpSpPr>
          <p:nvPr/>
        </p:nvGrpSpPr>
        <p:grpSpPr bwMode="auto">
          <a:xfrm>
            <a:off x="5700059" y="4352485"/>
            <a:ext cx="315258" cy="2166471"/>
            <a:chOff x="3696" y="2640"/>
            <a:chExt cx="240" cy="1392"/>
          </a:xfrm>
        </p:grpSpPr>
        <p:sp>
          <p:nvSpPr>
            <p:cNvPr id="63542" name="Oval 24">
              <a:extLst>
                <a:ext uri="{FF2B5EF4-FFF2-40B4-BE49-F238E27FC236}">
                  <a16:creationId xmlns:a16="http://schemas.microsoft.com/office/drawing/2014/main" id="{A1334D92-83B4-2D58-47C9-88F1AED1903A}"/>
                </a:ext>
              </a:extLst>
            </p:cNvPr>
            <p:cNvSpPr>
              <a:spLocks noChangeArrowheads="1"/>
            </p:cNvSpPr>
            <p:nvPr/>
          </p:nvSpPr>
          <p:spPr bwMode="auto">
            <a:xfrm>
              <a:off x="3744" y="26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43" name="Rectangle 25">
              <a:extLst>
                <a:ext uri="{FF2B5EF4-FFF2-40B4-BE49-F238E27FC236}">
                  <a16:creationId xmlns:a16="http://schemas.microsoft.com/office/drawing/2014/main" id="{6F0EE5AA-3654-B4EA-4591-17C4DB50FC8D}"/>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44" name="Oval 26">
              <a:extLst>
                <a:ext uri="{FF2B5EF4-FFF2-40B4-BE49-F238E27FC236}">
                  <a16:creationId xmlns:a16="http://schemas.microsoft.com/office/drawing/2014/main" id="{C83BC738-F37D-73AA-A631-0D17F7C16405}"/>
                </a:ext>
              </a:extLst>
            </p:cNvPr>
            <p:cNvSpPr>
              <a:spLocks noChangeArrowheads="1"/>
            </p:cNvSpPr>
            <p:nvPr/>
          </p:nvSpPr>
          <p:spPr bwMode="auto">
            <a:xfrm>
              <a:off x="3744" y="3840"/>
              <a:ext cx="192" cy="192"/>
            </a:xfrm>
            <a:prstGeom prst="ellipse">
              <a:avLst/>
            </a:prstGeom>
            <a:solidFill>
              <a:schemeClr val="bg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45" name="Rectangle 27">
              <a:extLst>
                <a:ext uri="{FF2B5EF4-FFF2-40B4-BE49-F238E27FC236}">
                  <a16:creationId xmlns:a16="http://schemas.microsoft.com/office/drawing/2014/main" id="{AA0B9751-BBB4-7567-F685-7B892A6BCD2A}"/>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46" name="Line 28">
              <a:extLst>
                <a:ext uri="{FF2B5EF4-FFF2-40B4-BE49-F238E27FC236}">
                  <a16:creationId xmlns:a16="http://schemas.microsoft.com/office/drawing/2014/main" id="{063CC72B-08EB-90D3-49A8-8D5507DA3152}"/>
                </a:ext>
              </a:extLst>
            </p:cNvPr>
            <p:cNvSpPr>
              <a:spLocks noChangeShapeType="1"/>
            </p:cNvSpPr>
            <p:nvPr/>
          </p:nvSpPr>
          <p:spPr bwMode="auto">
            <a:xfrm>
              <a:off x="3840" y="2640"/>
              <a:ext cx="0" cy="1392"/>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grpSp>
      <p:sp>
        <p:nvSpPr>
          <p:cNvPr id="63507" name="Line 29">
            <a:extLst>
              <a:ext uri="{FF2B5EF4-FFF2-40B4-BE49-F238E27FC236}">
                <a16:creationId xmlns:a16="http://schemas.microsoft.com/office/drawing/2014/main" id="{E76DD7A4-3BD5-ED75-F27F-4EEA0716FA53}"/>
              </a:ext>
            </a:extLst>
          </p:cNvPr>
          <p:cNvSpPr>
            <a:spLocks noChangeShapeType="1"/>
          </p:cNvSpPr>
          <p:nvPr/>
        </p:nvSpPr>
        <p:spPr bwMode="auto">
          <a:xfrm>
            <a:off x="2868706" y="5407332"/>
            <a:ext cx="6741459" cy="31376"/>
          </a:xfrm>
          <a:prstGeom prst="line">
            <a:avLst/>
          </a:prstGeom>
          <a:noFill/>
          <a:ln w="896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08" name="Text Box 30">
            <a:extLst>
              <a:ext uri="{FF2B5EF4-FFF2-40B4-BE49-F238E27FC236}">
                <a16:creationId xmlns:a16="http://schemas.microsoft.com/office/drawing/2014/main" id="{145AFB91-3DBF-A779-1442-E61214F07F7F}"/>
              </a:ext>
            </a:extLst>
          </p:cNvPr>
          <p:cNvSpPr txBox="1">
            <a:spLocks noChangeArrowheads="1"/>
          </p:cNvSpPr>
          <p:nvPr/>
        </p:nvSpPr>
        <p:spPr bwMode="auto">
          <a:xfrm>
            <a:off x="4545106" y="5455144"/>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F</a:t>
            </a:r>
            <a:r>
              <a:rPr lang="en-US" altLang="en-US" sz="1129" baseline="-25000"/>
              <a:t>1</a:t>
            </a:r>
            <a:endParaRPr lang="en-US" altLang="en-US" sz="1318"/>
          </a:p>
        </p:txBody>
      </p:sp>
      <p:sp>
        <p:nvSpPr>
          <p:cNvPr id="63509" name="Text Box 31">
            <a:extLst>
              <a:ext uri="{FF2B5EF4-FFF2-40B4-BE49-F238E27FC236}">
                <a16:creationId xmlns:a16="http://schemas.microsoft.com/office/drawing/2014/main" id="{539FA01A-8CCD-1FCF-E867-2D8BCF08FD6C}"/>
              </a:ext>
            </a:extLst>
          </p:cNvPr>
          <p:cNvSpPr txBox="1">
            <a:spLocks noChangeArrowheads="1"/>
          </p:cNvSpPr>
          <p:nvPr/>
        </p:nvSpPr>
        <p:spPr bwMode="auto">
          <a:xfrm>
            <a:off x="7697694" y="5489508"/>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a:solidFill>
                  <a:srgbClr val="1A5FB4"/>
                </a:solidFill>
              </a:rPr>
              <a:t>F</a:t>
            </a:r>
            <a:r>
              <a:rPr lang="en-US" altLang="en-US" sz="1129" b="1" baseline="-25000">
                <a:solidFill>
                  <a:srgbClr val="1A5FB4"/>
                </a:solidFill>
              </a:rPr>
              <a:t>2</a:t>
            </a:r>
            <a:endParaRPr lang="en-US" altLang="en-US" sz="1318" b="1">
              <a:solidFill>
                <a:srgbClr val="1A5FB4"/>
              </a:solidFill>
            </a:endParaRPr>
          </a:p>
        </p:txBody>
      </p:sp>
      <p:sp>
        <p:nvSpPr>
          <p:cNvPr id="63510" name="Line 32">
            <a:extLst>
              <a:ext uri="{FF2B5EF4-FFF2-40B4-BE49-F238E27FC236}">
                <a16:creationId xmlns:a16="http://schemas.microsoft.com/office/drawing/2014/main" id="{DB140356-D231-BE97-5B8F-532F05F8EA88}"/>
              </a:ext>
            </a:extLst>
          </p:cNvPr>
          <p:cNvSpPr>
            <a:spLocks noChangeShapeType="1"/>
          </p:cNvSpPr>
          <p:nvPr/>
        </p:nvSpPr>
        <p:spPr bwMode="auto">
          <a:xfrm>
            <a:off x="2994212" y="4528791"/>
            <a:ext cx="0" cy="878541"/>
          </a:xfrm>
          <a:prstGeom prst="line">
            <a:avLst/>
          </a:prstGeom>
          <a:noFill/>
          <a:ln w="896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11" name="Text Box 33">
            <a:extLst>
              <a:ext uri="{FF2B5EF4-FFF2-40B4-BE49-F238E27FC236}">
                <a16:creationId xmlns:a16="http://schemas.microsoft.com/office/drawing/2014/main" id="{188D3AFD-FF1A-090C-B6C9-19056740D861}"/>
              </a:ext>
            </a:extLst>
          </p:cNvPr>
          <p:cNvSpPr txBox="1">
            <a:spLocks noChangeArrowheads="1"/>
          </p:cNvSpPr>
          <p:nvPr/>
        </p:nvSpPr>
        <p:spPr bwMode="auto">
          <a:xfrm>
            <a:off x="5259294" y="4102967"/>
            <a:ext cx="1250875" cy="19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dirty="0" err="1"/>
              <a:t>Dünne</a:t>
            </a:r>
            <a:r>
              <a:rPr lang="en-US" altLang="en-US" sz="1129" dirty="0"/>
              <a:t> </a:t>
            </a:r>
            <a:r>
              <a:rPr lang="en-US" altLang="en-US" sz="1129" i="1" dirty="0" err="1"/>
              <a:t>Pluslinse</a:t>
            </a:r>
            <a:endParaRPr lang="en-US" altLang="en-US" sz="1129" dirty="0"/>
          </a:p>
        </p:txBody>
      </p:sp>
      <p:sp>
        <p:nvSpPr>
          <p:cNvPr id="63512" name="Text Box 34">
            <a:extLst>
              <a:ext uri="{FF2B5EF4-FFF2-40B4-BE49-F238E27FC236}">
                <a16:creationId xmlns:a16="http://schemas.microsoft.com/office/drawing/2014/main" id="{015CAFFD-8DA2-0B6E-DFF9-2C0D28E6107E}"/>
              </a:ext>
            </a:extLst>
          </p:cNvPr>
          <p:cNvSpPr txBox="1">
            <a:spLocks noChangeArrowheads="1"/>
          </p:cNvSpPr>
          <p:nvPr/>
        </p:nvSpPr>
        <p:spPr bwMode="auto">
          <a:xfrm>
            <a:off x="6376894" y="5510425"/>
            <a:ext cx="306115"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a:solidFill>
                  <a:srgbClr val="1A5FB4"/>
                </a:solidFill>
              </a:rPr>
              <a:t>N</a:t>
            </a:r>
          </a:p>
        </p:txBody>
      </p:sp>
      <p:sp>
        <p:nvSpPr>
          <p:cNvPr id="63513" name="Line 35">
            <a:extLst>
              <a:ext uri="{FF2B5EF4-FFF2-40B4-BE49-F238E27FC236}">
                <a16:creationId xmlns:a16="http://schemas.microsoft.com/office/drawing/2014/main" id="{EE76AB15-8471-12E1-B7CD-9B559067E7F5}"/>
              </a:ext>
            </a:extLst>
          </p:cNvPr>
          <p:cNvSpPr>
            <a:spLocks noChangeShapeType="1"/>
          </p:cNvSpPr>
          <p:nvPr/>
        </p:nvSpPr>
        <p:spPr bwMode="auto">
          <a:xfrm>
            <a:off x="2994212" y="4528791"/>
            <a:ext cx="2894106" cy="1639047"/>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14" name="Line 36">
            <a:extLst>
              <a:ext uri="{FF2B5EF4-FFF2-40B4-BE49-F238E27FC236}">
                <a16:creationId xmlns:a16="http://schemas.microsoft.com/office/drawing/2014/main" id="{1E57C6A6-DBA7-769C-6955-8D45FD8D197C}"/>
              </a:ext>
            </a:extLst>
          </p:cNvPr>
          <p:cNvSpPr>
            <a:spLocks noChangeShapeType="1"/>
          </p:cNvSpPr>
          <p:nvPr/>
        </p:nvSpPr>
        <p:spPr bwMode="auto">
          <a:xfrm flipV="1">
            <a:off x="5888318" y="6155884"/>
            <a:ext cx="3937000" cy="11953"/>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15" name="Line 37">
            <a:extLst>
              <a:ext uri="{FF2B5EF4-FFF2-40B4-BE49-F238E27FC236}">
                <a16:creationId xmlns:a16="http://schemas.microsoft.com/office/drawing/2014/main" id="{49FE6B30-D087-4A20-8D8C-DE68B03F3F09}"/>
              </a:ext>
            </a:extLst>
          </p:cNvPr>
          <p:cNvSpPr>
            <a:spLocks noChangeShapeType="1"/>
          </p:cNvSpPr>
          <p:nvPr/>
        </p:nvSpPr>
        <p:spPr bwMode="auto">
          <a:xfrm>
            <a:off x="2994212" y="4528791"/>
            <a:ext cx="2894106" cy="0"/>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16" name="Line 38">
            <a:extLst>
              <a:ext uri="{FF2B5EF4-FFF2-40B4-BE49-F238E27FC236}">
                <a16:creationId xmlns:a16="http://schemas.microsoft.com/office/drawing/2014/main" id="{7CA0A40A-8EA7-B1EB-7D69-EF37EB35431A}"/>
              </a:ext>
            </a:extLst>
          </p:cNvPr>
          <p:cNvSpPr>
            <a:spLocks noChangeShapeType="1"/>
          </p:cNvSpPr>
          <p:nvPr/>
        </p:nvSpPr>
        <p:spPr bwMode="auto">
          <a:xfrm>
            <a:off x="5888318" y="4528791"/>
            <a:ext cx="3650129" cy="1770529"/>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17" name="Line 39">
            <a:extLst>
              <a:ext uri="{FF2B5EF4-FFF2-40B4-BE49-F238E27FC236}">
                <a16:creationId xmlns:a16="http://schemas.microsoft.com/office/drawing/2014/main" id="{4B27A752-4391-DB0C-B6A9-AD5295B09EC5}"/>
              </a:ext>
            </a:extLst>
          </p:cNvPr>
          <p:cNvSpPr>
            <a:spLocks noChangeShapeType="1"/>
          </p:cNvSpPr>
          <p:nvPr/>
        </p:nvSpPr>
        <p:spPr bwMode="auto">
          <a:xfrm>
            <a:off x="9251576" y="5438708"/>
            <a:ext cx="0" cy="729129"/>
          </a:xfrm>
          <a:prstGeom prst="line">
            <a:avLst/>
          </a:prstGeom>
          <a:noFill/>
          <a:ln w="896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18" name="Text Box 40">
            <a:extLst>
              <a:ext uri="{FF2B5EF4-FFF2-40B4-BE49-F238E27FC236}">
                <a16:creationId xmlns:a16="http://schemas.microsoft.com/office/drawing/2014/main" id="{06744954-A8D0-020F-78E4-E82B1EC6F1E8}"/>
              </a:ext>
            </a:extLst>
          </p:cNvPr>
          <p:cNvSpPr txBox="1">
            <a:spLocks noChangeArrowheads="1"/>
          </p:cNvSpPr>
          <p:nvPr/>
        </p:nvSpPr>
        <p:spPr bwMode="auto">
          <a:xfrm>
            <a:off x="4046071" y="4096990"/>
            <a:ext cx="543859"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a:t>LUFT</a:t>
            </a:r>
          </a:p>
        </p:txBody>
      </p:sp>
      <p:sp>
        <p:nvSpPr>
          <p:cNvPr id="63519" name="Text Box 41">
            <a:extLst>
              <a:ext uri="{FF2B5EF4-FFF2-40B4-BE49-F238E27FC236}">
                <a16:creationId xmlns:a16="http://schemas.microsoft.com/office/drawing/2014/main" id="{3DF10C4F-6914-A19C-02F8-6AB294D80B25}"/>
              </a:ext>
            </a:extLst>
          </p:cNvPr>
          <p:cNvSpPr txBox="1">
            <a:spLocks noChangeArrowheads="1"/>
          </p:cNvSpPr>
          <p:nvPr/>
        </p:nvSpPr>
        <p:spPr bwMode="auto">
          <a:xfrm>
            <a:off x="7458635" y="4076072"/>
            <a:ext cx="962212" cy="345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b="1" i="1">
                <a:solidFill>
                  <a:srgbClr val="1A5FB4"/>
                </a:solidFill>
              </a:rPr>
              <a:t>WASSER</a:t>
            </a:r>
          </a:p>
        </p:txBody>
      </p:sp>
      <p:sp>
        <p:nvSpPr>
          <p:cNvPr id="63520" name="Line 42">
            <a:extLst>
              <a:ext uri="{FF2B5EF4-FFF2-40B4-BE49-F238E27FC236}">
                <a16:creationId xmlns:a16="http://schemas.microsoft.com/office/drawing/2014/main" id="{648711FF-DCD7-4E0B-6F86-F4E65A607146}"/>
              </a:ext>
            </a:extLst>
          </p:cNvPr>
          <p:cNvSpPr>
            <a:spLocks noChangeShapeType="1"/>
          </p:cNvSpPr>
          <p:nvPr/>
        </p:nvSpPr>
        <p:spPr bwMode="auto">
          <a:xfrm>
            <a:off x="2223247" y="4004355"/>
            <a:ext cx="7745506" cy="0"/>
          </a:xfrm>
          <a:prstGeom prst="line">
            <a:avLst/>
          </a:prstGeom>
          <a:noFill/>
          <a:ln w="35859">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21" name="Text Box 43">
            <a:extLst>
              <a:ext uri="{FF2B5EF4-FFF2-40B4-BE49-F238E27FC236}">
                <a16:creationId xmlns:a16="http://schemas.microsoft.com/office/drawing/2014/main" id="{60FB229D-1D86-4D08-7200-515E97FD1DC0}"/>
              </a:ext>
            </a:extLst>
          </p:cNvPr>
          <p:cNvSpPr txBox="1">
            <a:spLocks noChangeArrowheads="1"/>
          </p:cNvSpPr>
          <p:nvPr/>
        </p:nvSpPr>
        <p:spPr bwMode="auto">
          <a:xfrm>
            <a:off x="1936376" y="5869014"/>
            <a:ext cx="3197412" cy="649831"/>
          </a:xfrm>
          <a:prstGeom prst="rect">
            <a:avLst/>
          </a:prstGeom>
          <a:solidFill>
            <a:srgbClr val="E2F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lnSpc>
                <a:spcPct val="90000"/>
              </a:lnSpc>
              <a:spcBef>
                <a:spcPct val="0"/>
              </a:spcBef>
              <a:buClrTx/>
              <a:buSzTx/>
              <a:buFontTx/>
              <a:buNone/>
            </a:pPr>
            <a:r>
              <a:rPr lang="en-US" altLang="en-US" sz="1129" dirty="0" err="1">
                <a:solidFill>
                  <a:srgbClr val="1A5FB4"/>
                </a:solidFill>
              </a:rPr>
              <a:t>Beachten</a:t>
            </a:r>
            <a:r>
              <a:rPr lang="en-US" altLang="en-US" sz="1129" dirty="0">
                <a:solidFill>
                  <a:srgbClr val="1A5FB4"/>
                </a:solidFill>
              </a:rPr>
              <a:t> Sie, </a:t>
            </a:r>
            <a:r>
              <a:rPr lang="en-US" altLang="en-US" sz="1129" dirty="0" err="1">
                <a:solidFill>
                  <a:srgbClr val="1A5FB4"/>
                </a:solidFill>
              </a:rPr>
              <a:t>dass</a:t>
            </a:r>
            <a:r>
              <a:rPr lang="en-US" altLang="en-US" sz="1129" dirty="0">
                <a:solidFill>
                  <a:srgbClr val="1A5FB4"/>
                </a:solidFill>
              </a:rPr>
              <a:t> die </a:t>
            </a:r>
            <a:r>
              <a:rPr lang="en-US" altLang="en-US" sz="1129" dirty="0" err="1">
                <a:solidFill>
                  <a:srgbClr val="1A5FB4"/>
                </a:solidFill>
              </a:rPr>
              <a:t>Verschiebungen</a:t>
            </a:r>
            <a:r>
              <a:rPr lang="en-US" altLang="en-US" sz="1129" dirty="0">
                <a:solidFill>
                  <a:srgbClr val="1A5FB4"/>
                </a:solidFill>
              </a:rPr>
              <a:t> des </a:t>
            </a:r>
            <a:r>
              <a:rPr lang="en-US" altLang="en-US" sz="1129" dirty="0" err="1">
                <a:solidFill>
                  <a:srgbClr val="1A5FB4"/>
                </a:solidFill>
              </a:rPr>
              <a:t>Knotenpunkts</a:t>
            </a:r>
            <a:endParaRPr lang="en-US" altLang="en-US" sz="1129" dirty="0">
              <a:solidFill>
                <a:srgbClr val="1A5FB4"/>
              </a:solidFill>
            </a:endParaRPr>
          </a:p>
          <a:p>
            <a:pPr eaLnBrk="1" hangingPunct="1">
              <a:lnSpc>
                <a:spcPct val="90000"/>
              </a:lnSpc>
              <a:spcBef>
                <a:spcPct val="0"/>
              </a:spcBef>
              <a:buClrTx/>
              <a:buSzTx/>
              <a:buFontTx/>
              <a:buNone/>
            </a:pPr>
            <a:r>
              <a:rPr lang="en-US" altLang="en-US" sz="1129" dirty="0">
                <a:solidFill>
                  <a:srgbClr val="1A5FB4"/>
                </a:solidFill>
              </a:rPr>
              <a:t>und von F2 das </a:t>
            </a:r>
          </a:p>
          <a:p>
            <a:pPr eaLnBrk="1" hangingPunct="1">
              <a:lnSpc>
                <a:spcPct val="90000"/>
              </a:lnSpc>
              <a:spcBef>
                <a:spcPct val="0"/>
              </a:spcBef>
              <a:buClrTx/>
              <a:buSzTx/>
              <a:buFontTx/>
              <a:buNone/>
            </a:pPr>
            <a:r>
              <a:rPr lang="en-US" altLang="en-US" sz="1129" dirty="0">
                <a:solidFill>
                  <a:srgbClr val="1A5FB4"/>
                </a:solidFill>
              </a:rPr>
              <a:t>Bild in </a:t>
            </a:r>
            <a:r>
              <a:rPr lang="en-US" altLang="en-US" sz="1129" dirty="0" err="1">
                <a:solidFill>
                  <a:srgbClr val="1A5FB4"/>
                </a:solidFill>
              </a:rPr>
              <a:t>dieselbe</a:t>
            </a:r>
            <a:r>
              <a:rPr lang="en-US" altLang="en-US" sz="1129" dirty="0">
                <a:solidFill>
                  <a:srgbClr val="1A5FB4"/>
                </a:solidFill>
              </a:rPr>
              <a:t> </a:t>
            </a:r>
            <a:r>
              <a:rPr lang="en-US" altLang="en-US" sz="1129" dirty="0" err="1">
                <a:solidFill>
                  <a:srgbClr val="1A5FB4"/>
                </a:solidFill>
              </a:rPr>
              <a:t>Richtung</a:t>
            </a:r>
            <a:r>
              <a:rPr lang="en-US" altLang="en-US" sz="1129" dirty="0">
                <a:solidFill>
                  <a:srgbClr val="1A5FB4"/>
                </a:solidFill>
              </a:rPr>
              <a:t> </a:t>
            </a:r>
            <a:r>
              <a:rPr lang="en-US" altLang="en-US" sz="1129" dirty="0" err="1">
                <a:solidFill>
                  <a:srgbClr val="1A5FB4"/>
                </a:solidFill>
              </a:rPr>
              <a:t>verschoben</a:t>
            </a:r>
            <a:r>
              <a:rPr lang="en-US" altLang="en-US" sz="1129" dirty="0">
                <a:solidFill>
                  <a:srgbClr val="1A5FB4"/>
                </a:solidFill>
              </a:rPr>
              <a:t> </a:t>
            </a:r>
            <a:r>
              <a:rPr lang="en-US" altLang="en-US" sz="1129" dirty="0" err="1">
                <a:solidFill>
                  <a:srgbClr val="1A5FB4"/>
                </a:solidFill>
              </a:rPr>
              <a:t>haben</a:t>
            </a:r>
            <a:endParaRPr lang="en-US" altLang="en-US" sz="1129" dirty="0">
              <a:solidFill>
                <a:srgbClr val="1A5FB4"/>
              </a:solidFill>
            </a:endParaRPr>
          </a:p>
        </p:txBody>
      </p:sp>
      <p:sp>
        <p:nvSpPr>
          <p:cNvPr id="63522" name="Line 44">
            <a:extLst>
              <a:ext uri="{FF2B5EF4-FFF2-40B4-BE49-F238E27FC236}">
                <a16:creationId xmlns:a16="http://schemas.microsoft.com/office/drawing/2014/main" id="{BC0AF5D2-BE86-FB80-D781-4A43F17D8719}"/>
              </a:ext>
            </a:extLst>
          </p:cNvPr>
          <p:cNvSpPr>
            <a:spLocks noChangeShapeType="1"/>
          </p:cNvSpPr>
          <p:nvPr/>
        </p:nvSpPr>
        <p:spPr bwMode="auto">
          <a:xfrm>
            <a:off x="8390965" y="5438708"/>
            <a:ext cx="0" cy="717176"/>
          </a:xfrm>
          <a:prstGeom prst="line">
            <a:avLst/>
          </a:prstGeom>
          <a:noFill/>
          <a:ln w="8965">
            <a:solidFill>
              <a:schemeClr val="bg2"/>
            </a:solidFill>
            <a:prstDash val="dash"/>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23" name="Line 45">
            <a:extLst>
              <a:ext uri="{FF2B5EF4-FFF2-40B4-BE49-F238E27FC236}">
                <a16:creationId xmlns:a16="http://schemas.microsoft.com/office/drawing/2014/main" id="{46B1BA90-3C18-2FE1-E810-7F94DCAE3708}"/>
              </a:ext>
            </a:extLst>
          </p:cNvPr>
          <p:cNvSpPr>
            <a:spLocks noChangeShapeType="1"/>
          </p:cNvSpPr>
          <p:nvPr/>
        </p:nvSpPr>
        <p:spPr bwMode="auto">
          <a:xfrm>
            <a:off x="8390965" y="5582143"/>
            <a:ext cx="860612" cy="0"/>
          </a:xfrm>
          <a:prstGeom prst="line">
            <a:avLst/>
          </a:prstGeom>
          <a:noFill/>
          <a:ln w="26894">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24" name="Line 46">
            <a:extLst>
              <a:ext uri="{FF2B5EF4-FFF2-40B4-BE49-F238E27FC236}">
                <a16:creationId xmlns:a16="http://schemas.microsoft.com/office/drawing/2014/main" id="{1995D5DD-D22E-63BB-7B25-C3C40BFAA233}"/>
              </a:ext>
            </a:extLst>
          </p:cNvPr>
          <p:cNvSpPr>
            <a:spLocks noChangeShapeType="1"/>
          </p:cNvSpPr>
          <p:nvPr/>
        </p:nvSpPr>
        <p:spPr bwMode="auto">
          <a:xfrm>
            <a:off x="2994212" y="4528791"/>
            <a:ext cx="7117976" cy="1842247"/>
          </a:xfrm>
          <a:prstGeom prst="line">
            <a:avLst/>
          </a:prstGeom>
          <a:noFill/>
          <a:ln w="8965">
            <a:solidFill>
              <a:srgbClr val="1A5FB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061" tIns="43031" rIns="86061" bIns="43031"/>
          <a:lstStyle/>
          <a:p>
            <a:endParaRPr lang="en-US"/>
          </a:p>
        </p:txBody>
      </p:sp>
      <p:sp>
        <p:nvSpPr>
          <p:cNvPr id="63525" name="Oval 47">
            <a:extLst>
              <a:ext uri="{FF2B5EF4-FFF2-40B4-BE49-F238E27FC236}">
                <a16:creationId xmlns:a16="http://schemas.microsoft.com/office/drawing/2014/main" id="{DCCD2F5C-3512-D7E0-7C85-B34D53D8CCAD}"/>
              </a:ext>
            </a:extLst>
          </p:cNvPr>
          <p:cNvSpPr>
            <a:spLocks noChangeArrowheads="1"/>
          </p:cNvSpPr>
          <p:nvPr/>
        </p:nvSpPr>
        <p:spPr bwMode="auto">
          <a:xfrm>
            <a:off x="4504765" y="2528167"/>
            <a:ext cx="125506"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26" name="Oval 48">
            <a:extLst>
              <a:ext uri="{FF2B5EF4-FFF2-40B4-BE49-F238E27FC236}">
                <a16:creationId xmlns:a16="http://schemas.microsoft.com/office/drawing/2014/main" id="{36E12A79-3F63-0D71-3CD0-A649B7BC2642}"/>
              </a:ext>
            </a:extLst>
          </p:cNvPr>
          <p:cNvSpPr>
            <a:spLocks noChangeArrowheads="1"/>
          </p:cNvSpPr>
          <p:nvPr/>
        </p:nvSpPr>
        <p:spPr bwMode="auto">
          <a:xfrm>
            <a:off x="7147859" y="2528167"/>
            <a:ext cx="125506"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27" name="Oval 49">
            <a:extLst>
              <a:ext uri="{FF2B5EF4-FFF2-40B4-BE49-F238E27FC236}">
                <a16:creationId xmlns:a16="http://schemas.microsoft.com/office/drawing/2014/main" id="{8C9FC3C7-BA6E-030E-414C-52DDE84B9D3D}"/>
              </a:ext>
            </a:extLst>
          </p:cNvPr>
          <p:cNvSpPr>
            <a:spLocks noChangeArrowheads="1"/>
          </p:cNvSpPr>
          <p:nvPr/>
        </p:nvSpPr>
        <p:spPr bwMode="auto">
          <a:xfrm>
            <a:off x="5825565" y="2528167"/>
            <a:ext cx="127000"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28" name="Oval 50">
            <a:extLst>
              <a:ext uri="{FF2B5EF4-FFF2-40B4-BE49-F238E27FC236}">
                <a16:creationId xmlns:a16="http://schemas.microsoft.com/office/drawing/2014/main" id="{AB29B5C0-8764-F8EF-2A9B-3E6DF4B27DE1}"/>
              </a:ext>
            </a:extLst>
          </p:cNvPr>
          <p:cNvSpPr>
            <a:spLocks noChangeArrowheads="1"/>
          </p:cNvSpPr>
          <p:nvPr/>
        </p:nvSpPr>
        <p:spPr bwMode="auto">
          <a:xfrm>
            <a:off x="4504765" y="5349061"/>
            <a:ext cx="125506" cy="116541"/>
          </a:xfrm>
          <a:prstGeom prst="ellipse">
            <a:avLst/>
          </a:prstGeom>
          <a:solidFill>
            <a:schemeClr val="tx1"/>
          </a:solidFill>
          <a:ln w="896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29" name="Oval 51">
            <a:extLst>
              <a:ext uri="{FF2B5EF4-FFF2-40B4-BE49-F238E27FC236}">
                <a16:creationId xmlns:a16="http://schemas.microsoft.com/office/drawing/2014/main" id="{3663E315-A77E-723A-48B0-C0CDF4010CAA}"/>
              </a:ext>
            </a:extLst>
          </p:cNvPr>
          <p:cNvSpPr>
            <a:spLocks noChangeArrowheads="1"/>
          </p:cNvSpPr>
          <p:nvPr/>
        </p:nvSpPr>
        <p:spPr bwMode="auto">
          <a:xfrm>
            <a:off x="7657353" y="5366990"/>
            <a:ext cx="125506" cy="116541"/>
          </a:xfrm>
          <a:prstGeom prst="ellipse">
            <a:avLst/>
          </a:prstGeom>
          <a:solidFill>
            <a:srgbClr val="1A5FB4"/>
          </a:solidFill>
          <a:ln w="8965">
            <a:solidFill>
              <a:srgbClr val="1A5FB4"/>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30" name="Oval 52">
            <a:extLst>
              <a:ext uri="{FF2B5EF4-FFF2-40B4-BE49-F238E27FC236}">
                <a16:creationId xmlns:a16="http://schemas.microsoft.com/office/drawing/2014/main" id="{257F2E8A-3471-376C-5E6B-A29B8CC2242D}"/>
              </a:ext>
            </a:extLst>
          </p:cNvPr>
          <p:cNvSpPr>
            <a:spLocks noChangeArrowheads="1"/>
          </p:cNvSpPr>
          <p:nvPr/>
        </p:nvSpPr>
        <p:spPr bwMode="auto">
          <a:xfrm>
            <a:off x="6327589" y="5366990"/>
            <a:ext cx="127000" cy="116541"/>
          </a:xfrm>
          <a:prstGeom prst="ellipse">
            <a:avLst/>
          </a:prstGeom>
          <a:solidFill>
            <a:srgbClr val="1A5FB4"/>
          </a:solidFill>
          <a:ln w="8965">
            <a:solidFill>
              <a:srgbClr val="1A5FB4"/>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31" name="Text Box 53">
            <a:extLst>
              <a:ext uri="{FF2B5EF4-FFF2-40B4-BE49-F238E27FC236}">
                <a16:creationId xmlns:a16="http://schemas.microsoft.com/office/drawing/2014/main" id="{1EFA5C05-B8B2-6011-8BCD-A49F3EF2F27A}"/>
              </a:ext>
            </a:extLst>
          </p:cNvPr>
          <p:cNvSpPr txBox="1">
            <a:spLocks noChangeArrowheads="1"/>
          </p:cNvSpPr>
          <p:nvPr/>
        </p:nvSpPr>
        <p:spPr bwMode="auto">
          <a:xfrm>
            <a:off x="2725271" y="5395379"/>
            <a:ext cx="610676"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63532" name="Text Box 54">
            <a:extLst>
              <a:ext uri="{FF2B5EF4-FFF2-40B4-BE49-F238E27FC236}">
                <a16:creationId xmlns:a16="http://schemas.microsoft.com/office/drawing/2014/main" id="{B75C310F-29E5-4664-39F3-C7D155402C2F}"/>
              </a:ext>
            </a:extLst>
          </p:cNvPr>
          <p:cNvSpPr txBox="1">
            <a:spLocks noChangeArrowheads="1"/>
          </p:cNvSpPr>
          <p:nvPr/>
        </p:nvSpPr>
        <p:spPr bwMode="auto">
          <a:xfrm>
            <a:off x="8967694" y="5151837"/>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i="1">
                <a:solidFill>
                  <a:srgbClr val="1A5FB4"/>
                </a:solidFill>
              </a:rPr>
              <a:t>Bild</a:t>
            </a:r>
          </a:p>
        </p:txBody>
      </p:sp>
      <p:sp>
        <p:nvSpPr>
          <p:cNvPr id="63533" name="Text Box 55">
            <a:extLst>
              <a:ext uri="{FF2B5EF4-FFF2-40B4-BE49-F238E27FC236}">
                <a16:creationId xmlns:a16="http://schemas.microsoft.com/office/drawing/2014/main" id="{D4AAB00C-E0C7-DE5A-83D2-461135F036FF}"/>
              </a:ext>
            </a:extLst>
          </p:cNvPr>
          <p:cNvSpPr txBox="1">
            <a:spLocks noChangeArrowheads="1"/>
          </p:cNvSpPr>
          <p:nvPr/>
        </p:nvSpPr>
        <p:spPr bwMode="auto">
          <a:xfrm>
            <a:off x="2725271" y="2598391"/>
            <a:ext cx="610676"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Objekt</a:t>
            </a:r>
          </a:p>
        </p:txBody>
      </p:sp>
      <p:sp>
        <p:nvSpPr>
          <p:cNvPr id="63534" name="Text Box 56">
            <a:extLst>
              <a:ext uri="{FF2B5EF4-FFF2-40B4-BE49-F238E27FC236}">
                <a16:creationId xmlns:a16="http://schemas.microsoft.com/office/drawing/2014/main" id="{5F9C9348-7DDD-B7C8-C408-DD0B280B3D98}"/>
              </a:ext>
            </a:extLst>
          </p:cNvPr>
          <p:cNvSpPr txBox="1">
            <a:spLocks noChangeArrowheads="1"/>
          </p:cNvSpPr>
          <p:nvPr/>
        </p:nvSpPr>
        <p:spPr bwMode="auto">
          <a:xfrm>
            <a:off x="8107082" y="2311520"/>
            <a:ext cx="593583" cy="25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t>Bild</a:t>
            </a:r>
          </a:p>
        </p:txBody>
      </p:sp>
      <p:sp>
        <p:nvSpPr>
          <p:cNvPr id="63535" name="Text Box 57">
            <a:extLst>
              <a:ext uri="{FF2B5EF4-FFF2-40B4-BE49-F238E27FC236}">
                <a16:creationId xmlns:a16="http://schemas.microsoft.com/office/drawing/2014/main" id="{04C62B3D-AF11-17B7-97AF-28BB35764F42}"/>
              </a:ext>
            </a:extLst>
          </p:cNvPr>
          <p:cNvSpPr txBox="1">
            <a:spLocks noChangeArrowheads="1"/>
          </p:cNvSpPr>
          <p:nvPr/>
        </p:nvSpPr>
        <p:spPr bwMode="auto">
          <a:xfrm>
            <a:off x="8107082" y="5151837"/>
            <a:ext cx="593583" cy="25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Bild</a:t>
            </a:r>
          </a:p>
        </p:txBody>
      </p:sp>
      <p:sp>
        <p:nvSpPr>
          <p:cNvPr id="63536" name="Text Box 58">
            <a:extLst>
              <a:ext uri="{FF2B5EF4-FFF2-40B4-BE49-F238E27FC236}">
                <a16:creationId xmlns:a16="http://schemas.microsoft.com/office/drawing/2014/main" id="{0CA0338F-442E-8BD6-0CAB-E75E27B3841B}"/>
              </a:ext>
            </a:extLst>
          </p:cNvPr>
          <p:cNvSpPr txBox="1">
            <a:spLocks noChangeArrowheads="1"/>
          </p:cNvSpPr>
          <p:nvPr/>
        </p:nvSpPr>
        <p:spPr bwMode="auto">
          <a:xfrm>
            <a:off x="7171765" y="5473073"/>
            <a:ext cx="348069"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F</a:t>
            </a:r>
            <a:r>
              <a:rPr lang="en-US" altLang="en-US" sz="1129" baseline="-25000">
                <a:solidFill>
                  <a:srgbClr val="B8C0CA"/>
                </a:solidFill>
              </a:rPr>
              <a:t>2</a:t>
            </a:r>
            <a:endParaRPr lang="en-US" altLang="en-US" sz="1318">
              <a:solidFill>
                <a:srgbClr val="B8C0CA"/>
              </a:solidFill>
            </a:endParaRPr>
          </a:p>
        </p:txBody>
      </p:sp>
      <p:sp>
        <p:nvSpPr>
          <p:cNvPr id="63537" name="Text Box 59">
            <a:extLst>
              <a:ext uri="{FF2B5EF4-FFF2-40B4-BE49-F238E27FC236}">
                <a16:creationId xmlns:a16="http://schemas.microsoft.com/office/drawing/2014/main" id="{21341F96-A4FE-06B1-89DF-94C6A90CF958}"/>
              </a:ext>
            </a:extLst>
          </p:cNvPr>
          <p:cNvSpPr txBox="1">
            <a:spLocks noChangeArrowheads="1"/>
          </p:cNvSpPr>
          <p:nvPr/>
        </p:nvSpPr>
        <p:spPr bwMode="auto">
          <a:xfrm>
            <a:off x="5850965" y="5473073"/>
            <a:ext cx="306115" cy="286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3906" tIns="11953" rIns="23906" bIns="11953">
            <a:spAutoFit/>
          </a:bodyP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r>
              <a:rPr lang="en-US" altLang="en-US" sz="1129">
                <a:solidFill>
                  <a:srgbClr val="B8C0CA"/>
                </a:solidFill>
              </a:rPr>
              <a:t>N</a:t>
            </a:r>
          </a:p>
        </p:txBody>
      </p:sp>
      <p:sp>
        <p:nvSpPr>
          <p:cNvPr id="63538" name="Oval 60">
            <a:extLst>
              <a:ext uri="{FF2B5EF4-FFF2-40B4-BE49-F238E27FC236}">
                <a16:creationId xmlns:a16="http://schemas.microsoft.com/office/drawing/2014/main" id="{9FFEA665-7C73-ABDB-1809-426675DFA43B}"/>
              </a:ext>
            </a:extLst>
          </p:cNvPr>
          <p:cNvSpPr>
            <a:spLocks noChangeArrowheads="1"/>
          </p:cNvSpPr>
          <p:nvPr/>
        </p:nvSpPr>
        <p:spPr bwMode="auto">
          <a:xfrm>
            <a:off x="7131424" y="5366990"/>
            <a:ext cx="125506" cy="116541"/>
          </a:xfrm>
          <a:prstGeom prst="ellipse">
            <a:avLst/>
          </a:prstGeom>
          <a:solidFill>
            <a:srgbClr val="B8C0CA"/>
          </a:solidFill>
          <a:ln w="8965">
            <a:solidFill>
              <a:srgbClr val="B8C0C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39" name="Oval 61">
            <a:extLst>
              <a:ext uri="{FF2B5EF4-FFF2-40B4-BE49-F238E27FC236}">
                <a16:creationId xmlns:a16="http://schemas.microsoft.com/office/drawing/2014/main" id="{7463FE48-B63A-FF2B-C8E1-BF81128960D3}"/>
              </a:ext>
            </a:extLst>
          </p:cNvPr>
          <p:cNvSpPr>
            <a:spLocks noChangeArrowheads="1"/>
          </p:cNvSpPr>
          <p:nvPr/>
        </p:nvSpPr>
        <p:spPr bwMode="auto">
          <a:xfrm>
            <a:off x="5809129" y="5366990"/>
            <a:ext cx="127000" cy="116541"/>
          </a:xfrm>
          <a:prstGeom prst="ellipse">
            <a:avLst/>
          </a:prstGeom>
          <a:solidFill>
            <a:srgbClr val="B8C0CA"/>
          </a:solidFill>
          <a:ln w="8965">
            <a:solidFill>
              <a:srgbClr val="B8C0C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061" tIns="43031" rIns="86061" bIns="43031" anchor="ctr"/>
          <a:lstStyle>
            <a:lvl1pPr>
              <a:spcBef>
                <a:spcPct val="20000"/>
              </a:spcBef>
              <a:buClr>
                <a:schemeClr val="tx2"/>
              </a:buClr>
              <a:buSzPct val="70000"/>
              <a:buFont typeface="Wingdings" pitchFamily="2" charset="2"/>
              <a:buChar char="l"/>
              <a:defRPr sz="2824">
                <a:solidFill>
                  <a:schemeClr val="tx1"/>
                </a:solidFill>
                <a:latin typeface="Arial" panose="020B0604020202020204" pitchFamily="34" charset="0"/>
              </a:defRPr>
            </a:lvl1pPr>
            <a:lvl2pPr marL="699247" indent="-268941">
              <a:spcBef>
                <a:spcPct val="20000"/>
              </a:spcBef>
              <a:buClr>
                <a:schemeClr val="accent2"/>
              </a:buClr>
              <a:buSzPct val="70000"/>
              <a:buFont typeface="Wingdings" pitchFamily="2" charset="2"/>
              <a:buChar char="l"/>
              <a:defRPr sz="2447">
                <a:solidFill>
                  <a:schemeClr val="tx1"/>
                </a:solidFill>
                <a:latin typeface="Arial" panose="020B0604020202020204" pitchFamily="34" charset="0"/>
              </a:defRPr>
            </a:lvl2pPr>
            <a:lvl3pPr marL="1075765" indent="-215153">
              <a:spcBef>
                <a:spcPct val="20000"/>
              </a:spcBef>
              <a:buClr>
                <a:schemeClr val="accent2"/>
              </a:buClr>
              <a:buSzPct val="70000"/>
              <a:buFont typeface="Wingdings" pitchFamily="2" charset="2"/>
              <a:buChar char="l"/>
              <a:defRPr sz="2165">
                <a:solidFill>
                  <a:schemeClr val="tx1"/>
                </a:solidFill>
                <a:latin typeface="Arial" panose="020B0604020202020204" pitchFamily="34" charset="0"/>
              </a:defRPr>
            </a:lvl3pPr>
            <a:lvl4pPr marL="1506071" indent="-215153">
              <a:spcBef>
                <a:spcPct val="20000"/>
              </a:spcBef>
              <a:buClr>
                <a:schemeClr val="tx2"/>
              </a:buClr>
              <a:buSzPct val="75000"/>
              <a:buFont typeface="Wingdings" pitchFamily="2" charset="2"/>
              <a:buChar char="§"/>
              <a:defRPr sz="1882">
                <a:solidFill>
                  <a:schemeClr val="tx1"/>
                </a:solidFill>
                <a:latin typeface="Arial" panose="020B0604020202020204" pitchFamily="34" charset="0"/>
              </a:defRPr>
            </a:lvl4pPr>
            <a:lvl5pPr marL="1936376" indent="-215153">
              <a:spcBef>
                <a:spcPct val="20000"/>
              </a:spcBef>
              <a:buClr>
                <a:schemeClr val="folHlink"/>
              </a:buClr>
              <a:buSzPct val="80000"/>
              <a:buFont typeface="Wingdings" pitchFamily="2" charset="2"/>
              <a:buChar char="§"/>
              <a:defRPr sz="1882">
                <a:solidFill>
                  <a:schemeClr val="tx1"/>
                </a:solidFill>
                <a:latin typeface="Arial" panose="020B0604020202020204" pitchFamily="34" charset="0"/>
              </a:defRPr>
            </a:lvl5pPr>
            <a:lvl6pPr marL="2366682"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6pPr>
            <a:lvl7pPr marL="2796988"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7pPr>
            <a:lvl8pPr marL="3227294"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8pPr>
            <a:lvl9pPr marL="3657600" indent="-215153" eaLnBrk="0" fontAlgn="base" hangingPunct="0">
              <a:spcBef>
                <a:spcPct val="20000"/>
              </a:spcBef>
              <a:spcAft>
                <a:spcPct val="0"/>
              </a:spcAft>
              <a:buClr>
                <a:schemeClr val="folHlink"/>
              </a:buClr>
              <a:buSzPct val="80000"/>
              <a:buFont typeface="Wingdings" pitchFamily="2" charset="2"/>
              <a:buChar char="§"/>
              <a:defRPr sz="1882">
                <a:solidFill>
                  <a:schemeClr val="tx1"/>
                </a:solidFill>
                <a:latin typeface="Arial" panose="020B0604020202020204" pitchFamily="34" charset="0"/>
              </a:defRPr>
            </a:lvl9pPr>
          </a:lstStyle>
          <a:p>
            <a:pPr eaLnBrk="1" hangingPunct="1">
              <a:spcBef>
                <a:spcPct val="0"/>
              </a:spcBef>
              <a:buClrTx/>
              <a:buSzTx/>
              <a:buFontTx/>
              <a:buNone/>
            </a:pPr>
            <a:endParaRPr lang="en-US" altLang="en-US" sz="1694"/>
          </a:p>
        </p:txBody>
      </p:sp>
      <p:sp>
        <p:nvSpPr>
          <p:cNvPr id="63540" name="ZZ_Kopfleiste">
            <a:extLst>
              <a:ext uri="{FF2B5EF4-FFF2-40B4-BE49-F238E27FC236}">
                <a16:creationId xmlns:a16="http://schemas.microsoft.com/office/drawing/2014/main" id="{B41A3D81-A275-4596-3E10-76C588C75DB4}"/>
              </a:ext>
            </a:extLst>
          </p:cNvPr>
          <p:cNvSpPr>
            <a:spLocks noChangeArrowheads="1"/>
          </p:cNvSpPr>
          <p:nvPr/>
        </p:nvSpPr>
        <p:spPr bwMode="auto">
          <a:xfrm>
            <a:off x="0" y="0"/>
            <a:ext cx="10595175" cy="566928"/>
          </a:xfrm>
          <a:prstGeom prst="rect">
            <a:avLst/>
          </a:prstGeom>
          <a:solidFill>
            <a:srgbClr val="1F5E63"/>
          </a:solid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63541" name="Slide Number Placeholder 1">
            <a:extLst>
              <a:ext uri="{FF2B5EF4-FFF2-40B4-BE49-F238E27FC236}">
                <a16:creationId xmlns:a16="http://schemas.microsoft.com/office/drawing/2014/main" id="{6E160A6A-99F3-92B9-275E-9B425CC63453}"/>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58</a:t>
            </a:fld>
            <a:endParaRPr lang="de-DE" sz="800">
              <a:latin typeface="Segoe UI"/>
            </a:endParaRPr>
          </a:p>
        </p:txBody>
      </p:sp>
      <p:cxnSp>
        <p:nvCxnSpPr>
          <p:cNvPr id="63552" name="ZZ_Fusszeile_Linie"/>
          <p:cNvCxnSpPr/>
          <p:nvPr/>
        </p:nvCxnSpPr>
        <p:spPr>
          <a:xfrm>
            <a:off x="274320" y="6565392"/>
            <a:ext cx="11643360" cy="0"/>
          </a:xfrm>
          <a:prstGeom prst="line">
            <a:avLst/>
          </a:prstGeom>
          <a:ln w="6350">
            <a:solidFill>
              <a:srgbClr val="D7DBE0"/>
            </a:solidFill>
          </a:ln>
        </p:spPr>
      </p:cxnSp>
      <p:sp>
        <p:nvSpPr>
          <p:cNvPr id="6355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90070C4F-0B8A-83D3-2732-12800DAF783F}"/>
              </a:ext>
            </a:extLst>
          </p:cNvPr>
          <p:cNvSpPr txBox="1"/>
          <p:nvPr/>
        </p:nvSpPr>
        <p:spPr>
          <a:xfrm>
            <a:off x="2040965" y="3312579"/>
            <a:ext cx="8110071" cy="666376"/>
          </a:xfrm>
          <a:prstGeom prst="rect">
            <a:avLst/>
          </a:prstGeom>
          <a:noFill/>
        </p:spPr>
        <p:txBody>
          <a:bodyPr wrap="square" lIns="23906" tIns="11953" rIns="23906" bIns="11953">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30306"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86061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290918"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721224"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151529" algn="l" defTabSz="914400" rtl="0" eaLnBrk="1" latinLnBrk="0" hangingPunct="1">
              <a:defRPr kern="1200">
                <a:solidFill>
                  <a:schemeClr val="tx1"/>
                </a:solidFill>
                <a:latin typeface="Arial" panose="020B0604020202020204" pitchFamily="34" charset="0"/>
                <a:ea typeface="+mn-ea"/>
                <a:cs typeface="+mn-cs"/>
              </a:defRPr>
            </a:lvl6pPr>
            <a:lvl7pPr marL="2581835" algn="l" defTabSz="914400" rtl="0" eaLnBrk="1" latinLnBrk="0" hangingPunct="1">
              <a:defRPr kern="1200">
                <a:solidFill>
                  <a:schemeClr val="tx1"/>
                </a:solidFill>
                <a:latin typeface="Arial" panose="020B0604020202020204" pitchFamily="34" charset="0"/>
                <a:ea typeface="+mn-ea"/>
                <a:cs typeface="+mn-cs"/>
              </a:defRPr>
            </a:lvl7pPr>
            <a:lvl8pPr marL="3012141" algn="l" defTabSz="914400" rtl="0" eaLnBrk="1" latinLnBrk="0" hangingPunct="1">
              <a:defRPr kern="1200">
                <a:solidFill>
                  <a:schemeClr val="tx1"/>
                </a:solidFill>
                <a:latin typeface="Arial" panose="020B0604020202020204" pitchFamily="34" charset="0"/>
                <a:ea typeface="+mn-ea"/>
                <a:cs typeface="+mn-cs"/>
              </a:defRPr>
            </a:lvl8pPr>
            <a:lvl9pPr marL="3442447" algn="l" defTabSz="914400" rtl="0" eaLnBrk="1" latinLnBrk="0" hangingPunct="1">
              <a:defRPr kern="1200">
                <a:solidFill>
                  <a:schemeClr val="tx1"/>
                </a:solidFill>
                <a:latin typeface="Arial" panose="020B0604020202020204" pitchFamily="34" charset="0"/>
                <a:ea typeface="+mn-ea"/>
                <a:cs typeface="+mn-cs"/>
              </a:defRPr>
            </a:lvl9pPr>
          </a:lstStyle>
          <a:p>
            <a:pPr algn="ctr">
              <a:defRPr/>
            </a:pPr>
            <a:r>
              <a:rPr lang="en-US" sz="1129" i="1" dirty="0">
                <a:effectLst>
                  <a:outerShdw blurRad="38100" dist="38100" dir="2700000" algn="tl">
                    <a:srgbClr val="000000">
                      <a:alpha val="43137"/>
                    </a:srgbClr>
                  </a:outerShdw>
                </a:effectLst>
              </a:rPr>
              <a:t>An dieser Stelle sollten Sie Ihr Wissen über Optik anhand von </a:t>
            </a:r>
            <a:r>
              <a:rPr lang="en-US" sz="1129" dirty="0">
                <a:effectLst>
                  <a:outerShdw blurRad="38100" dist="38100" dir="2700000" algn="tl">
                    <a:srgbClr val="000000">
                      <a:alpha val="43137"/>
                    </a:srgbClr>
                  </a:outerShdw>
                </a:effectLst>
              </a:rPr>
              <a:t>Quiz 4 </a:t>
            </a:r>
            <a:r>
              <a:rPr lang="en-US" sz="1129" i="1" dirty="0">
                <a:effectLst>
                  <a:outerShdw blurRad="38100" dist="38100" dir="2700000" algn="tl">
                    <a:srgbClr val="000000">
                      <a:alpha val="43137"/>
                    </a:srgbClr>
                  </a:outerShdw>
                </a:effectLst>
              </a:rPr>
              <a:t>(Foliensatz </a:t>
            </a:r>
            <a:r>
              <a:rPr lang="en-US" sz="1129" dirty="0">
                <a:effectLst>
                  <a:outerShdw blurRad="38100" dist="38100" dir="2700000" algn="tl">
                    <a:srgbClr val="000000">
                      <a:alpha val="43137"/>
                    </a:srgbClr>
                  </a:outerShdw>
                </a:effectLst>
              </a:rPr>
              <a:t>BO30</a:t>
            </a:r>
            <a:r>
              <a:rPr lang="en-US" sz="1129" i="1" dirty="0">
                <a:effectLst>
                  <a:outerShdw blurRad="38100" dist="38100" dir="2700000" algn="tl">
                    <a:srgbClr val="000000">
                      <a:alpha val="43137"/>
                    </a:srgbClr>
                  </a:outerShdw>
                </a:effectLst>
              </a:rPr>
              <a:t>) überprüfen. </a:t>
            </a:r>
            <a:r>
              <a:rPr lang="en-US" sz="1129" i="1" dirty="0">
                <a:solidFill>
                  <a:srgbClr val="1A5FB4"/>
                </a:solidFill>
                <a:effectLst>
                  <a:outerShdw blurRad="38100" dist="38100" dir="2700000" algn="tl">
                    <a:srgbClr val="000000">
                      <a:alpha val="43137"/>
                    </a:srgbClr>
                  </a:outerShdw>
                </a:effectLst>
              </a:rPr>
              <a:t>Setzen Sie das Tutorial anschließend mit dem Foliensatz </a:t>
            </a:r>
            <a:r>
              <a:rPr lang="en-US" sz="1129" dirty="0">
                <a:solidFill>
                  <a:srgbClr val="1A5FB4"/>
                </a:solidFill>
                <a:effectLst>
                  <a:outerShdw blurRad="38100" dist="38100" dir="2700000" algn="tl">
                    <a:srgbClr val="000000">
                      <a:alpha val="43137"/>
                    </a:srgbClr>
                  </a:outerShdw>
                </a:effectLst>
              </a:rPr>
              <a:t>BO20</a:t>
            </a:r>
            <a:r>
              <a:rPr lang="en-US" sz="1129" i="1" dirty="0">
                <a:solidFill>
                  <a:srgbClr val="1A5FB4"/>
                </a:solidFill>
                <a:effectLst>
                  <a:outerShdw blurRad="38100" dist="38100" dir="2700000" algn="tl">
                    <a:srgbClr val="000000">
                      <a:alpha val="43137"/>
                    </a:srgbClr>
                  </a:outerShdw>
                </a:effectLst>
              </a:rPr>
              <a:t> fort.</a:t>
            </a:r>
          </a:p>
        </p:txBody>
      </p:sp>
      <p:sp>
        <p:nvSpPr>
          <p:cNvPr id="6451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Raytracing</a:t>
            </a:r>
            <a:endParaRPr lang="de-DE" sz="1800">
              <a:latin typeface="Segoe UI"/>
            </a:endParaRPr>
          </a:p>
        </p:txBody>
      </p:sp>
      <p:sp>
        <p:nvSpPr>
          <p:cNvPr id="64514" name="Slide Number Placeholder 3">
            <a:extLst>
              <a:ext uri="{FF2B5EF4-FFF2-40B4-BE49-F238E27FC236}">
                <a16:creationId xmlns:a16="http://schemas.microsoft.com/office/drawing/2014/main" id="{6DAD3FA2-9525-FCD7-1B2A-9B908F488219}"/>
              </a:ext>
            </a:extLst>
          </p:cNvPr>
          <p:cNvSpPr>
            <a:spLocks noGrp="1"/>
          </p:cNvSpPr>
          <p:nvPr>
            <p:ph type="sldNum" sz="quarter" idx="12"/>
          </p:nvPr>
        </p:nvSpPr>
        <p:spPr>
          <a:xfrm>
            <a:off x="10546080" y="6602730"/>
            <a:ext cx="1371600" cy="2194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59</a:t>
            </a:fld>
            <a:endParaRPr lang="de-DE" sz="800">
              <a:latin typeface="Segoe UI"/>
            </a:endParaRPr>
          </a:p>
        </p:txBody>
      </p:sp>
      <p:cxnSp>
        <p:nvCxnSpPr>
          <p:cNvPr id="64516" name="ZZ_Fusszeile_Linie"/>
          <p:cNvCxnSpPr/>
          <p:nvPr/>
        </p:nvCxnSpPr>
        <p:spPr>
          <a:xfrm>
            <a:off x="274320" y="6565392"/>
            <a:ext cx="11643360" cy="0"/>
          </a:xfrm>
          <a:prstGeom prst="line">
            <a:avLst/>
          </a:prstGeom>
          <a:ln w="6350">
            <a:solidFill>
              <a:srgbClr val="D7DBE0"/>
            </a:solidFill>
          </a:ln>
        </p:spPr>
      </p:cxnSp>
      <p:sp>
        <p:nvSpPr>
          <p:cNvPr id="6451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Raytracing · Original: Steven B. Flynn, MD, PhD · Bearbeitung: Dr. med. A. Assaf · Geprüft: Dr. med. L. Hartmann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Z_Credits_Balken"/>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algn="l">
              <a:buNone/>
            </a:pPr>
            <a:r>
              <a:rPr lang="de-DE" sz="1800" b="1" i="0">
                <a:solidFill>
                  <a:srgbClr val="FFFFFF"/>
                </a:solidFill>
                <a:latin typeface="Segoe UI"/>
                <a:ea typeface="Segoe UI"/>
                <a:cs typeface="Segoe UI"/>
              </a:rPr>
              <a:t>Mitwirkende</a:t>
            </a:r>
          </a:p>
        </p:txBody>
      </p:sp>
      <p:sp>
        <p:nvSpPr>
          <p:cNvPr id="3" name="ZZ_Credits_Text"/>
          <p:cNvSpPr txBox="1"/>
          <p:nvPr/>
        </p:nvSpPr>
        <p:spPr>
          <a:xfrm>
            <a:off x="1981200" y="1371600"/>
            <a:ext cx="8534400" cy="3200400"/>
          </a:xfrm>
          <a:prstGeom prst="rect">
            <a:avLst/>
          </a:prstGeom>
          <a:noFill/>
        </p:spPr>
        <p:txBody>
          <a:bodyPr wrap="square" lIns="0" tIns="0" rIns="0" bIns="0" anchor="t">
            <a:noAutofit/>
          </a:bodyPr>
          <a:lstStyle/>
          <a:p>
            <a:pPr marL="0" indent="0" algn="l">
              <a:buNone/>
            </a:pPr>
            <a:r>
              <a:rPr lang="de-DE" sz="1600" b="1" i="0">
                <a:solidFill>
                  <a:srgbClr val="1F5E63"/>
                </a:solidFill>
                <a:latin typeface="Segoe UI"/>
                <a:ea typeface="Segoe UI"/>
                <a:cs typeface="Segoe UI"/>
              </a:rPr>
              <a:t>Originalfolien</a:t>
            </a:r>
          </a:p>
          <a:p>
            <a:pPr marL="0" indent="0" algn="l">
              <a:spcBef>
                <a:spcPts val="300"/>
              </a:spcBef>
              <a:buNone/>
            </a:pPr>
            <a:r>
              <a:rPr lang="de-DE" sz="1400" b="0" i="0">
                <a:solidFill>
                  <a:srgbClr val="2B3640"/>
                </a:solidFill>
                <a:latin typeface="Segoe UI"/>
                <a:ea typeface="Segoe UI"/>
                <a:cs typeface="Segoe UI"/>
              </a:rPr>
              <a:t>Steven B. Flynn, MD, PhD</a:t>
            </a:r>
          </a:p>
          <a:p>
            <a:pPr marL="0" indent="0" algn="l">
              <a:spcBef>
                <a:spcPts val="1800"/>
              </a:spcBef>
              <a:buNone/>
            </a:pPr>
            <a:r>
              <a:rPr lang="de-DE" sz="1600" b="1" i="0">
                <a:solidFill>
                  <a:srgbClr val="1F5E63"/>
                </a:solidFill>
                <a:latin typeface="Segoe UI"/>
                <a:ea typeface="Segoe UI"/>
                <a:cs typeface="Segoe UI"/>
              </a:rPr>
              <a:t>Deutsche Bearbeitung</a:t>
            </a:r>
          </a:p>
          <a:p>
            <a:pPr marL="0" indent="0" algn="l">
              <a:spcBef>
                <a:spcPts val="300"/>
              </a:spcBef>
              <a:buNone/>
            </a:pPr>
            <a:r>
              <a:rPr lang="de-DE" sz="1400" b="0" i="0">
                <a:solidFill>
                  <a:srgbClr val="2B3640"/>
                </a:solidFill>
                <a:latin typeface="Segoe UI"/>
                <a:ea typeface="Segoe UI"/>
                <a:cs typeface="Segoe UI"/>
              </a:rPr>
              <a:t>Dr. med. A. Assaf · Universitätsklinikum Ulm</a:t>
            </a:r>
          </a:p>
          <a:p>
            <a:pPr marL="0" indent="0" algn="l">
              <a:spcBef>
                <a:spcPts val="1800"/>
              </a:spcBef>
              <a:buNone/>
            </a:pPr>
            <a:r>
              <a:rPr lang="de-DE" sz="1600" b="1" i="0">
                <a:solidFill>
                  <a:srgbClr val="1F5E63"/>
                </a:solidFill>
                <a:latin typeface="Segoe UI"/>
                <a:ea typeface="Segoe UI"/>
                <a:cs typeface="Segoe UI"/>
              </a:rPr>
              <a:t>Fachliche Begutachtung (Optik)</a:t>
            </a:r>
          </a:p>
          <a:p>
            <a:pPr marL="0" indent="0" algn="l">
              <a:spcBef>
                <a:spcPts val="300"/>
              </a:spcBef>
              <a:buNone/>
            </a:pPr>
            <a:r>
              <a:rPr lang="de-DE" sz="1400" b="0" i="0">
                <a:solidFill>
                  <a:srgbClr val="2B3640"/>
                </a:solidFill>
                <a:latin typeface="Segoe UI"/>
                <a:ea typeface="Segoe UI"/>
                <a:cs typeface="Segoe UI"/>
              </a:rPr>
              <a:t>Dr. med. L. Hartmann</a:t>
            </a:r>
          </a:p>
        </p:txBody>
      </p:sp>
      <p:sp>
        <p:nvSpPr>
          <p:cNvPr id="4" name="ZZ_Foliennummer"/>
          <p:cNvSpPr txBox="1"/>
          <p:nvPr/>
        </p:nvSpPr>
        <p:spPr>
          <a:xfrm>
            <a:off x="10546080" y="6602730"/>
            <a:ext cx="1371600" cy="219456"/>
          </a:xfrm>
          <a:prstGeom prst="rect">
            <a:avLst/>
          </a:prstGeom>
          <a:noFill/>
        </p:spPr>
        <p:txBody>
          <a:bodyPr wrap="square" lIns="0" tIns="0" rIns="0" bIns="0" anchor="t">
            <a:noAutofit/>
          </a:bodyPr>
          <a:lstStyle/>
          <a:p>
            <a:pPr algn="r">
              <a:buNone/>
            </a:pPr>
            <a:fld id="{00000000-1234-1234-1234-123412341235}" type="slidenum">
              <a:rPr lang="de-DE" sz="800" b="0" i="0">
                <a:solidFill>
                  <a:srgbClr val="9AA3AE"/>
                </a:solidFill>
                <a:latin typeface="Segoe UI"/>
                <a:ea typeface="Segoe UI"/>
                <a:cs typeface="Segoe UI"/>
              </a:rPr>
              <a:t>60</a:t>
            </a:fld>
            <a:endParaRPr lang="de-DE" sz="800" b="0" i="0">
              <a:solidFill>
                <a:srgbClr val="9AA3AE"/>
              </a:solidFill>
              <a:latin typeface="Segoe UI"/>
              <a:ea typeface="Segoe UI"/>
              <a:cs typeface="Segoe UI"/>
            </a:endParaRPr>
          </a:p>
        </p:txBody>
      </p:sp>
      <p:cxnSp>
        <p:nvCxnSpPr>
          <p:cNvPr id="5" name="ZZ_Fusszeile_Linie"/>
          <p:cNvCxnSpPr/>
          <p:nvPr/>
        </p:nvCxnSpPr>
        <p:spPr>
          <a:xfrm>
            <a:off x="274320" y="6565392"/>
            <a:ext cx="11643360" cy="0"/>
          </a:xfrm>
          <a:prstGeom prst="line">
            <a:avLst/>
          </a:prstGeom>
          <a:ln w="6350">
            <a:solidFill>
              <a:srgbClr val="D7DBE0"/>
            </a:solidFill>
          </a:ln>
        </p:spPr>
      </p:cxnSp>
      <p:sp>
        <p:nvSpPr>
          <p:cNvPr id="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a:solidFill>
                  <a:srgbClr val="9AA3AE"/>
                </a:solidFill>
                <a:latin typeface="Segoe UI"/>
                <a:ea typeface="Segoe UI"/>
                <a:cs typeface="Segoe UI"/>
              </a:rPr>
              <a:t>2026 · Raytracing · Original: Steven B. Flynn, MD, PhD · Bearbeitung: Dr. med. A. Assaf · Geprüft: Dr. med. L. Hartmann</a:t>
            </a:r>
          </a:p>
        </p:txBody>
      </p:sp>
    </p:spTree>
  </p:cSld>
  <p:clrMapOvr>
    <a:masterClrMapping/>
  </p:clrMapOvr>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6776</Words>
  <Application>Microsoft Macintosh PowerPoint</Application>
  <PresentationFormat>Widescreen</PresentationFormat>
  <Paragraphs>1071</Paragraphs>
  <Slides>60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60</vt:i4>
      </vt:variant>
    </vt:vector>
  </HeadingPairs>
  <TitlesOfParts>
    <vt:vector size="65" baseType="lpstr">
      <vt:lpstr>Arial</vt:lpstr>
      <vt:lpstr>Calibri</vt:lpstr>
      <vt:lpstr>Segoe UI</vt:lpstr>
      <vt:lpstr>Wingdings</vt:lpstr>
      <vt:lpstr>Network</vt:lpstr>
      <vt:lpstr>Raytracing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LSU Health Sciences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Ray Tracing</dc:title>
  <dc:creator>Steven Flynn</dc:creator>
  <cp:keywords>, docId:EBBEBE6F9BD0BA76A63ED90B19DD5138</cp:keywords>
  <cp:lastModifiedBy>Assaf Abdelrahman</cp:lastModifiedBy>
  <cp:revision>64</cp:revision>
  <dcterms:created xsi:type="dcterms:W3CDTF">2010-04-26T19:36:04Z</dcterms:created>
  <dcterms:modified xsi:type="dcterms:W3CDTF">2026-10-26T18:43:36Z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a375977-6a8b-49f8-8232-e8eaac98c745_Enabled">
    <vt:lpwstr>true</vt:lpwstr>
  </property>
  <property fmtid="{D5CDD505-2E9C-101B-9397-08002B2CF9AE}" pid="3" name="MSIP_Label_da375977-6a8b-49f8-8232-e8eaac98c745_SetDate">
    <vt:lpwstr>2026-08-21T11:31:14Z</vt:lpwstr>
  </property>
  <property fmtid="{D5CDD505-2E9C-101B-9397-08002B2CF9AE}" pid="4" name="MSIP_Label_da375977-6a8b-49f8-8232-e8eaac98c745_Method">
    <vt:lpwstr>Standard</vt:lpwstr>
  </property>
  <property fmtid="{D5CDD505-2E9C-101B-9397-08002B2CF9AE}" pid="5" name="MSIP_Label_da375977-6a8b-49f8-8232-e8eaac98c745_Name">
    <vt:lpwstr>Intern</vt:lpwstr>
  </property>
  <property fmtid="{D5CDD505-2E9C-101B-9397-08002B2CF9AE}" pid="6" name="MSIP_Label_da375977-6a8b-49f8-8232-e8eaac98c745_SiteId">
    <vt:lpwstr>f3391131-35b6-4b9b-a8e1-f1c8b620c044</vt:lpwstr>
  </property>
  <property fmtid="{D5CDD505-2E9C-101B-9397-08002B2CF9AE}" pid="7" name="MSIP_Label_da375977-6a8b-49f8-8232-e8eaac98c745_ActionId">
    <vt:lpwstr>d0c99f89-bbb5-409b-82eb-188e8969b971</vt:lpwstr>
  </property>
  <property fmtid="{D5CDD505-2E9C-101B-9397-08002B2CF9AE}" pid="8" name="MSIP_Label_da375977-6a8b-49f8-8232-e8eaac98c745_ContentBits">
    <vt:lpwstr>0</vt:lpwstr>
  </property>
  <property fmtid="{D5CDD505-2E9C-101B-9397-08002B2CF9AE}" pid="9" name="MSIP_Label_da375977-6a8b-49f8-8232-e8eaac98c745_Tag">
    <vt:lpwstr>10, 3, 0, 1</vt:lpwstr>
  </property>
</Properties>
</file>