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7" r:id="rId26"/>
    <p:sldId id="281" r:id="rId27"/>
    <p:sldId id="282" r:id="rId28"/>
    <p:sldId id="283" r:id="rId29"/>
    <p:sldId id="288" r:id="rId30"/>
    <p:sldId id="289" r:id="rId31"/>
    <p:sldId id="290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136" autoAdjust="0"/>
  </p:normalViewPr>
  <p:slideViewPr>
    <p:cSldViewPr>
      <p:cViewPr varScale="1">
        <p:scale>
          <a:sx n="143" d="100"/>
          <a:sy n="143" d="100"/>
        </p:scale>
        <p:origin x="230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2A9AD-30C7-498E-827C-F8C5CA023F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A5E4A8-BFF5-4F04-A7E2-4C9FAA959EF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B112838-95AE-4C7E-98F1-E2AED9BDAE9E}" type="datetimeFigureOut">
              <a:rPr lang="en-US"/>
              <a:t>9/30/2026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A87D50F-DBF1-42F6-B657-AF2C81978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B77C54E-92CC-433E-BAD6-84A5FE4DA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57BC9-6ACE-4C0F-BB03-B477082889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D7AE78-C913-4F9D-BCBE-A07AA07FB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4AE44C5-7D2C-4B05-834D-5DB694E1D412}" type="slidenum">
              <a:rPr lang="en-US" altLang="en-US"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AE44C5-7D2C-4B05-834D-5DB694E1D412}" type="slidenum">
              <a:rPr lang="en-US" altLang="en-US" smtClean="0"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86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AE44C5-7D2C-4B05-834D-5DB694E1D412}" type="slidenum">
              <a:rPr lang="en-US" altLang="en-US" smtClean="0"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215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AE44C5-7D2C-4B05-834D-5DB694E1D412}" type="slidenum">
              <a:rPr lang="en-US" altLang="en-US" smtClean="0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767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AE44C5-7D2C-4B05-834D-5DB694E1D412}" type="slidenum">
              <a:rPr lang="en-US" altLang="en-US" smtClean="0"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10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>
            <a:extLst>
              <a:ext uri="{FF2B5EF4-FFF2-40B4-BE49-F238E27FC236}">
                <a16:creationId xmlns:a16="http://schemas.microsoft.com/office/drawing/2014/main" id="{925A5AAD-5897-4394-A081-928A0ADE6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09DF04CA-FD83-40C4-9034-2F66B7B26B66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>
              <a:extLst>
                <a:ext uri="{FF2B5EF4-FFF2-40B4-BE49-F238E27FC236}">
                  <a16:creationId xmlns:a16="http://schemas.microsoft.com/office/drawing/2014/main" id="{4863FFA2-3F82-43FB-9C3D-4B7247D2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F44F8F97-07D7-48D4-83C8-CD388C299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7F54DB55-EB4D-4934-82CA-5509BFE88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B97EE92F-74D0-4960-925E-8F70BAEF6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7B599557-46AA-4404-8757-66093601F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76FB6A2C-CF7F-4CB7-B2DF-F76E581A5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id="{E4C2843B-7841-4136-9BF2-0F42A93B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C8ED4274-6C89-4DDF-A608-7A41314F6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0EAAB5DC-BDFB-4924-AE23-52F056C27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05195B09-44A3-45DE-9EA9-C8E8343A7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Oval 19">
              <a:extLst>
                <a:ext uri="{FF2B5EF4-FFF2-40B4-BE49-F238E27FC236}">
                  <a16:creationId xmlns:a16="http://schemas.microsoft.com/office/drawing/2014/main" id="{71EEBA38-3914-4744-B555-C342B8CCD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Oval 20">
              <a:extLst>
                <a:ext uri="{FF2B5EF4-FFF2-40B4-BE49-F238E27FC236}">
                  <a16:creationId xmlns:a16="http://schemas.microsoft.com/office/drawing/2014/main" id="{9528332F-3D8F-4F02-82D9-4C5CAD159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Oval 21">
              <a:extLst>
                <a:ext uri="{FF2B5EF4-FFF2-40B4-BE49-F238E27FC236}">
                  <a16:creationId xmlns:a16="http://schemas.microsoft.com/office/drawing/2014/main" id="{F47BF314-8581-436F-8E58-270700E89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4AFAFDBC-A2CD-4A69-9769-A2C4114AC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Oval 23">
              <a:extLst>
                <a:ext uri="{FF2B5EF4-FFF2-40B4-BE49-F238E27FC236}">
                  <a16:creationId xmlns:a16="http://schemas.microsoft.com/office/drawing/2014/main" id="{CB552EE0-19CF-455A-82DF-15F7ABF7C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Oval 24">
              <a:extLst>
                <a:ext uri="{FF2B5EF4-FFF2-40B4-BE49-F238E27FC236}">
                  <a16:creationId xmlns:a16="http://schemas.microsoft.com/office/drawing/2014/main" id="{FB0963C7-49D0-4637-8095-E3C03B5A1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F02C18D3-A3B6-4F03-8D4E-0063D1469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Oval 26">
              <a:extLst>
                <a:ext uri="{FF2B5EF4-FFF2-40B4-BE49-F238E27FC236}">
                  <a16:creationId xmlns:a16="http://schemas.microsoft.com/office/drawing/2014/main" id="{D732C192-B1D2-4C26-9A51-42624A59E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" name="Oval 27">
              <a:extLst>
                <a:ext uri="{FF2B5EF4-FFF2-40B4-BE49-F238E27FC236}">
                  <a16:creationId xmlns:a16="http://schemas.microsoft.com/office/drawing/2014/main" id="{3918D61B-FDA0-4D0F-8350-040050C22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" name="Oval 28">
              <a:extLst>
                <a:ext uri="{FF2B5EF4-FFF2-40B4-BE49-F238E27FC236}">
                  <a16:creationId xmlns:a16="http://schemas.microsoft.com/office/drawing/2014/main" id="{F7DCE05C-B5B0-4E9E-A5CE-759C70F5E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5AFA7598-F086-482B-BFEC-CC09A45CE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Oval 30">
              <a:extLst>
                <a:ext uri="{FF2B5EF4-FFF2-40B4-BE49-F238E27FC236}">
                  <a16:creationId xmlns:a16="http://schemas.microsoft.com/office/drawing/2014/main" id="{F60D64A3-FD9A-4A05-801F-FBB71AE75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Oval 31">
              <a:extLst>
                <a:ext uri="{FF2B5EF4-FFF2-40B4-BE49-F238E27FC236}">
                  <a16:creationId xmlns:a16="http://schemas.microsoft.com/office/drawing/2014/main" id="{BC2BA82B-F76E-468C-A6A7-BCD3CDEBB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Oval 32">
              <a:extLst>
                <a:ext uri="{FF2B5EF4-FFF2-40B4-BE49-F238E27FC236}">
                  <a16:creationId xmlns:a16="http://schemas.microsoft.com/office/drawing/2014/main" id="{7A2D5FAF-5CF0-4C2B-9731-3E33F81BC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Oval 33">
              <a:extLst>
                <a:ext uri="{FF2B5EF4-FFF2-40B4-BE49-F238E27FC236}">
                  <a16:creationId xmlns:a16="http://schemas.microsoft.com/office/drawing/2014/main" id="{3A1F0495-CE13-442F-8414-38BFF60A9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Oval 34">
              <a:extLst>
                <a:ext uri="{FF2B5EF4-FFF2-40B4-BE49-F238E27FC236}">
                  <a16:creationId xmlns:a16="http://schemas.microsoft.com/office/drawing/2014/main" id="{F21CE39B-5CF3-467D-A111-4589C8B1C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Oval 35">
              <a:extLst>
                <a:ext uri="{FF2B5EF4-FFF2-40B4-BE49-F238E27FC236}">
                  <a16:creationId xmlns:a16="http://schemas.microsoft.com/office/drawing/2014/main" id="{51FCDA5F-3B16-4FFA-B91B-BFC7026C7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Oval 36">
              <a:extLst>
                <a:ext uri="{FF2B5EF4-FFF2-40B4-BE49-F238E27FC236}">
                  <a16:creationId xmlns:a16="http://schemas.microsoft.com/office/drawing/2014/main" id="{9779CE81-1192-45C7-A3A9-74B03649B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Oval 37">
              <a:extLst>
                <a:ext uri="{FF2B5EF4-FFF2-40B4-BE49-F238E27FC236}">
                  <a16:creationId xmlns:a16="http://schemas.microsoft.com/office/drawing/2014/main" id="{98605AFD-5396-4445-B4C6-ABA92F892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5" name="Oval 38">
              <a:extLst>
                <a:ext uri="{FF2B5EF4-FFF2-40B4-BE49-F238E27FC236}">
                  <a16:creationId xmlns:a16="http://schemas.microsoft.com/office/drawing/2014/main" id="{828F906C-1E62-4C65-AFB8-FA430A400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6" name="Oval 39">
              <a:extLst>
                <a:ext uri="{FF2B5EF4-FFF2-40B4-BE49-F238E27FC236}">
                  <a16:creationId xmlns:a16="http://schemas.microsoft.com/office/drawing/2014/main" id="{4922DF5B-4CA7-41F2-939C-9FDBE061B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7" name="Line 40">
            <a:extLst>
              <a:ext uri="{FF2B5EF4-FFF2-40B4-BE49-F238E27FC236}">
                <a16:creationId xmlns:a16="http://schemas.microsoft.com/office/drawing/2014/main" id="{3D7B0E23-C98D-480C-ADD4-864C46A7B6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6B32844F-C660-4F03-9411-4A12BFFCA7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61D31CAF-B9E4-410B-B1C0-B7FA8F5323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2F609A77-4A57-416C-8E29-74D7EBDAD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2C2A39-CFD1-43FF-86EF-76B75E49D63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58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0C61DD-D43A-46CF-B68E-1EF293D4F8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AC3B3EC-DEC1-4D48-91DD-AA3EC1C2B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0BCB622-6470-4563-A75C-41E3D39AE3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B7C76-5D3B-4AD5-A5C4-3EBBF91868F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02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727C297-5294-4052-8A54-D22CF0E6C4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8974DBE-71AB-4B71-A54F-4A3EECE19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D4D9998-AD2D-44B5-AC40-F518AF4BD3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572F4-8E2D-4369-B531-D1E91B0A185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85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488DF3-B1ED-4BF8-940C-3D09576969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979DF5-8AD1-43C5-ABD5-A14C4E7A39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989CF5D-BD8C-4D25-8693-6B7443E40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3E03E-1703-4C17-BE06-933881FDA44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2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D6AE289-E1C1-4F5E-97F0-1BF986863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D6CC288-D552-418C-A8DA-E45C53814E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268912A-79B6-49A5-B509-D8E91F35FB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1E8E8-62E6-4AC4-9C83-37CA033D8A38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303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E6B3D51-E43F-4BEA-BDFF-DEE1CC5AAC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3E7EBBE-DB71-4764-A791-D85945D302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142AFA-A776-49F6-8E42-3EF596A5B5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ECFFF-E8EC-439F-827D-F9C469D338C6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11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2B954091-1A64-4FDE-B809-51EA659ED9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62B7EA8-3476-4848-B944-39CCF2317E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2CF19DB-0D0E-49FE-8099-F56291C5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A9ACD-56B4-4194-B8F3-4EE172C9E875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66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C0107E-3F52-4729-9046-F9939D7BC6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2D5D66-EFE6-4A17-BB07-F1EBC508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9B4D7CF-4F11-4FFE-AEC1-63E673F16D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DE46B-1B2A-4C5A-933A-0F5E2928F64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493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036D71-769F-450F-80F3-338F22B809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4EE9D5-0434-4CA4-9A31-A5D5C56F0B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E265071-D9D3-4F4F-A486-FCAAFC264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11871-A6AA-483D-BCD3-9F563F90793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72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377BD77-2E3F-4D89-920F-0E0587C39C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FE9EC2-BC3F-4B9A-84F6-A30E85679A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C9FBADC-70C7-4095-AC5F-8DC37FBD85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E3D0E-3AF8-4BAF-B50A-B50000283C6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97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F563B6D-8FFB-4414-A43D-1A3EED34ED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AC6CD87-CC77-40A6-BB93-2DBFC1DA8D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9DA688E-F8E0-4482-A352-080CB8ADD3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8748C-F3F0-4CC6-8A5F-3378093798C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835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FA70FAA5-7794-474E-94E3-D4F0E144E651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8225276-856E-4B7D-B888-5F5126727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6E9C866-123D-4D84-9AFF-AEFBD8813E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E8033FB9-27B4-4947-900C-C3E65560FB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35EA7EB0-E583-4806-BDC2-3479B542BC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8AE543DA-A331-42F0-903F-837EED996DD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8FB07C7E-C759-4C57-89DC-EF5B065C8151}" type="slidenum">
              <a:rPr lang="en-US" altLang="en-US"/>
              <a:t>‹Nr.›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E02CEC58-F09F-4E3B-8393-A1D0018C36F8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EBCEF1B9-C67B-4A98-A7B7-AE181D640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D0E40A80-0930-4305-AD21-22D07AE19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C7D240A4-54A0-4350-8ED4-B1B97902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4BDBB675-392D-4D8B-8F80-53A8724EF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F29B9FAC-E947-40FD-A110-204C8907B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E2E6C4EF-20E0-4D24-B813-3D128292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3F238353-5B80-4D76-9043-E2E3BCE2F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ACB82FE4-38FB-490E-B057-614ECAB36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771A9F67-4469-489E-9FC9-7393ECD26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3C64224D-80F2-4723-B4FD-AD6E34B6F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00C99F0E-3F5A-4742-835E-2331EAE96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59F7EDD9-E80E-46DF-AD2D-49412B2F1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BC0B8BEB-3B5F-4AEA-89B1-00C11B2EE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E70B13CB-685E-426E-A5D9-B7125A9BD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7B30256B-5936-421C-920A-8F1E60B82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FA939E62-94D9-451B-8321-64A96C571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0B4BF363-1CB1-43E3-B2DF-3D2807745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26906E89-A907-4A68-A78E-62E33B241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A1CA4009-BC47-4BE5-80C3-E4501CA31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721426BA-8927-4DAD-B42C-B16936C86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917F252C-C6FE-47E4-B91D-F5D26E09D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12572C7F-8783-4B64-9DF7-239EE691C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69C043F7-82C4-40C6-A651-64495CB9C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7A604817-6236-435D-8CED-49BD1EE1D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D8D69744-55A9-4303-AD13-B9AE18136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027FB3A2-ABBA-4CF0-8A18-BF604F70C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4B9EA680-24DE-4BA2-852E-8242A4B15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0DD64E38-54BB-44F4-A77C-D66D9B51C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9EB1994A-4C27-419C-B2A7-F00E1BA07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701B69F9-8362-476E-BF9B-76989BB41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02943354-78F8-4EB5-ABCB-FD46871FB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B6044A4-D149-4B3E-A964-5FBDCD2086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6781800" cy="12192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Transversale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Vergrößerung</a:t>
            </a:r>
            <a:endParaRPr lang="en-US" altLang="en-US" sz="1800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A34B1DC-5DDE-469A-B952-9630BB77FC5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/>
              <a:t>Grundlagen der Optik</a:t>
            </a:r>
            <a:r>
              <a:rPr lang="en-US" altLang="en-US" sz="1200"/>
              <a:t>, Kapitel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54C2630-967E-4F37-BAA2-E8BCDD554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Sprechen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über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Auch </a:t>
            </a:r>
            <a:r>
              <a:rPr lang="en-US" altLang="en-US" sz="1200" dirty="0" err="1"/>
              <a:t>bekannt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als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laterale</a:t>
            </a:r>
            <a:r>
              <a:rPr lang="en-US" altLang="en-US" sz="1200" i="1" dirty="0"/>
              <a:t> </a:t>
            </a:r>
            <a:r>
              <a:rPr lang="en-US" altLang="en-US" sz="1200" dirty="0" err="1"/>
              <a:t>oder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lineare</a:t>
            </a:r>
            <a:r>
              <a:rPr lang="en-US" altLang="en-US" sz="1200" i="1" dirty="0"/>
              <a:t> </a:t>
            </a:r>
            <a:r>
              <a:rPr lang="en-US" altLang="en-US" sz="1200" dirty="0" err="1"/>
              <a:t>Vergrößerung</a:t>
            </a:r>
            <a:endParaRPr lang="en-US" altLang="en-US" sz="1200" dirty="0"/>
          </a:p>
          <a:p>
            <a:pPr eaLnBrk="1" hangingPunct="1"/>
            <a:r>
              <a:rPr lang="en-US" altLang="en-US" sz="1200" dirty="0"/>
              <a:t>Die </a:t>
            </a: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betrifft</a:t>
            </a:r>
            <a:r>
              <a:rPr lang="en-US" altLang="en-US" sz="1200" dirty="0"/>
              <a:t> die relative </a:t>
            </a:r>
            <a:r>
              <a:rPr lang="en-US" altLang="en-US" sz="1200" dirty="0" err="1"/>
              <a:t>Höhe</a:t>
            </a:r>
            <a:r>
              <a:rPr lang="en-US" altLang="en-US" sz="1200" dirty="0"/>
              <a:t> von Objekten und </a:t>
            </a:r>
            <a:r>
              <a:rPr lang="en-US" altLang="en-US" sz="1200" dirty="0" err="1"/>
              <a:t>Bildern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unseren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Strahlverfolgungen</a:t>
            </a:r>
            <a:endParaRPr lang="en-US" altLang="en-US" sz="1200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D7329DC-24DD-4B73-8236-2781E8E47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5124" name="Slide Number Placeholder 1">
            <a:extLst>
              <a:ext uri="{FF2B5EF4-FFF2-40B4-BE49-F238E27FC236}">
                <a16:creationId xmlns:a16="http://schemas.microsoft.com/office/drawing/2014/main" id="{5F1E6C4A-4F64-4F1C-A634-16FA3DA66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C815EE4-D285-4D36-B705-B5D14D21137F}" type="slidenum">
              <a:rPr lang="en-US" altLang="en-US" sz="1000"/>
              <a:t>2</a:t>
            </a:fld>
            <a:endParaRPr lang="en-US" altLang="en-US"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E289C84-12D7-47E0-AA42-577C7CBD6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>
                <a:solidFill>
                  <a:srgbClr val="B2B2B2"/>
                </a:solidFill>
              </a:rPr>
              <a:t>Sprechen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wir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über</a:t>
            </a:r>
            <a:r>
              <a:rPr lang="en-US" altLang="en-US" sz="1200" dirty="0">
                <a:solidFill>
                  <a:srgbClr val="B2B2B2"/>
                </a:solidFill>
              </a:rPr>
              <a:t> die </a:t>
            </a:r>
            <a:r>
              <a:rPr lang="en-US" altLang="en-US" sz="1200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endParaRPr lang="en-US" altLang="en-US" sz="120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1200" dirty="0">
                <a:solidFill>
                  <a:srgbClr val="B2B2B2"/>
                </a:solidFill>
              </a:rPr>
              <a:t>Auch </a:t>
            </a:r>
            <a:r>
              <a:rPr lang="en-US" altLang="en-US" sz="1200" dirty="0" err="1">
                <a:solidFill>
                  <a:srgbClr val="B2B2B2"/>
                </a:solidFill>
              </a:rPr>
              <a:t>bekannt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als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laterale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oder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lineare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endParaRPr lang="en-US" altLang="en-US" sz="1200" dirty="0">
              <a:solidFill>
                <a:srgbClr val="B2B2B2"/>
              </a:solidFill>
            </a:endParaRPr>
          </a:p>
          <a:p>
            <a:pPr eaLnBrk="1" hangingPunct="1"/>
            <a:r>
              <a:rPr lang="en-US" altLang="en-US" sz="1200" dirty="0">
                <a:solidFill>
                  <a:srgbClr val="B2B2B2"/>
                </a:solidFill>
              </a:rPr>
              <a:t>Die </a:t>
            </a:r>
            <a:r>
              <a:rPr lang="en-US" altLang="en-US" sz="1200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betrifft</a:t>
            </a:r>
            <a:r>
              <a:rPr lang="en-US" altLang="en-US" sz="1200" dirty="0">
                <a:solidFill>
                  <a:srgbClr val="B2B2B2"/>
                </a:solidFill>
              </a:rPr>
              <a:t> die relative </a:t>
            </a:r>
            <a:r>
              <a:rPr lang="en-US" altLang="en-US" sz="1200" dirty="0" err="1">
                <a:solidFill>
                  <a:srgbClr val="B2B2B2"/>
                </a:solidFill>
              </a:rPr>
              <a:t>Höhe</a:t>
            </a:r>
            <a:r>
              <a:rPr lang="en-US" altLang="en-US" sz="1200" dirty="0">
                <a:solidFill>
                  <a:srgbClr val="B2B2B2"/>
                </a:solidFill>
              </a:rPr>
              <a:t> von Objekten und </a:t>
            </a:r>
            <a:r>
              <a:rPr lang="en-US" altLang="en-US" sz="1200" dirty="0" err="1">
                <a:solidFill>
                  <a:srgbClr val="B2B2B2"/>
                </a:solidFill>
              </a:rPr>
              <a:t>Bildern</a:t>
            </a:r>
            <a:r>
              <a:rPr lang="en-US" altLang="en-US" sz="1200" dirty="0">
                <a:solidFill>
                  <a:srgbClr val="B2B2B2"/>
                </a:solidFill>
              </a:rPr>
              <a:t> in </a:t>
            </a:r>
            <a:r>
              <a:rPr lang="en-US" altLang="en-US" sz="1200" dirty="0" err="1">
                <a:solidFill>
                  <a:srgbClr val="B2B2B2"/>
                </a:solidFill>
              </a:rPr>
              <a:t>unseren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Strahlverfolgungen</a:t>
            </a:r>
            <a:endParaRPr lang="en-US" altLang="en-US" sz="1200" dirty="0">
              <a:solidFill>
                <a:srgbClr val="B2B2B2"/>
              </a:solidFill>
            </a:endParaRPr>
          </a:p>
          <a:p>
            <a:pPr eaLnBrk="1" hangingPunct="1"/>
            <a:r>
              <a:rPr lang="en-US" altLang="en-US" sz="1200" dirty="0" err="1"/>
              <a:t>Grundsätzlich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könnte</a:t>
            </a:r>
            <a:r>
              <a:rPr lang="en-US" altLang="en-US" sz="1200" dirty="0"/>
              <a:t> man </a:t>
            </a:r>
            <a:r>
              <a:rPr lang="en-US" altLang="en-US" sz="1200" dirty="0" err="1"/>
              <a:t>bei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sorgfältiger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Verfolgung</a:t>
            </a:r>
            <a:r>
              <a:rPr lang="en-US" altLang="en-US" sz="1200" dirty="0"/>
              <a:t> das Bild und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einfach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vermessen</a:t>
            </a:r>
            <a:r>
              <a:rPr lang="en-US" altLang="en-US" sz="1200" dirty="0"/>
              <a:t> und das </a:t>
            </a:r>
            <a:r>
              <a:rPr lang="en-US" altLang="en-US" sz="1200" dirty="0" err="1"/>
              <a:t>Verhältnis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direkt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bestimmen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 err="1"/>
              <a:t>Glücklicherweise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gibt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weniger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mühsame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Methoden</a:t>
            </a:r>
            <a:endParaRPr lang="en-US" altLang="en-US" sz="12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3E4B66-B69D-4D3B-9292-D533A17AB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6148" name="Slide Number Placeholder 1">
            <a:extLst>
              <a:ext uri="{FF2B5EF4-FFF2-40B4-BE49-F238E27FC236}">
                <a16:creationId xmlns:a16="http://schemas.microsoft.com/office/drawing/2014/main" id="{0E411120-8A88-49C5-A2B4-5A224517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66D84C-018F-4000-8AA9-C52D4008F628}" type="slidenum">
              <a:rPr lang="en-US" altLang="en-US" sz="1000"/>
              <a:t>3</a:t>
            </a:fld>
            <a:endParaRPr lang="en-US" alt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D1DEE175-8E01-485E-92F3-8D49C3E49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331913"/>
            <a:ext cx="41465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Die </a:t>
            </a: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definiert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als</a:t>
            </a:r>
            <a:r>
              <a:rPr lang="en-US" altLang="en-US" sz="1200" dirty="0"/>
              <a:t>: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166F51B4-ADC2-4004-88FD-CD5F0FFE0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835150"/>
            <a:ext cx="1990725" cy="831850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grpSp>
        <p:nvGrpSpPr>
          <p:cNvPr id="7172" name="Group 4">
            <a:extLst>
              <a:ext uri="{FF2B5EF4-FFF2-40B4-BE49-F238E27FC236}">
                <a16:creationId xmlns:a16="http://schemas.microsoft.com/office/drawing/2014/main" id="{E3C06FD7-9B49-4638-B4C0-6532088BF98A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3197225"/>
            <a:ext cx="5334000" cy="2670175"/>
            <a:chOff x="528" y="879"/>
            <a:chExt cx="5088" cy="2289"/>
          </a:xfrm>
        </p:grpSpPr>
        <p:grpSp>
          <p:nvGrpSpPr>
            <p:cNvPr id="7179" name="Group 5">
              <a:extLst>
                <a:ext uri="{FF2B5EF4-FFF2-40B4-BE49-F238E27FC236}">
                  <a16:creationId xmlns:a16="http://schemas.microsoft.com/office/drawing/2014/main" id="{E1500526-8378-4F90-8172-B14B39169E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8" y="1200"/>
              <a:ext cx="240" cy="1776"/>
              <a:chOff x="3696" y="2640"/>
              <a:chExt cx="240" cy="1392"/>
            </a:xfrm>
          </p:grpSpPr>
          <p:sp>
            <p:nvSpPr>
              <p:cNvPr id="7195" name="Oval 6">
                <a:extLst>
                  <a:ext uri="{FF2B5EF4-FFF2-40B4-BE49-F238E27FC236}">
                    <a16:creationId xmlns:a16="http://schemas.microsoft.com/office/drawing/2014/main" id="{7A3F9618-2E41-4AB9-804F-77B487A8E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2640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196" name="Rectangle 7">
                <a:extLst>
                  <a:ext uri="{FF2B5EF4-FFF2-40B4-BE49-F238E27FC236}">
                    <a16:creationId xmlns:a16="http://schemas.microsoft.com/office/drawing/2014/main" id="{DEB6E9E9-F964-459E-8CBF-E195241A6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2736"/>
                <a:ext cx="240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197" name="Oval 8">
                <a:extLst>
                  <a:ext uri="{FF2B5EF4-FFF2-40B4-BE49-F238E27FC236}">
                    <a16:creationId xmlns:a16="http://schemas.microsoft.com/office/drawing/2014/main" id="{2663F80A-5198-4E5D-A860-F165C18C8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3840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198" name="Rectangle 9">
                <a:extLst>
                  <a:ext uri="{FF2B5EF4-FFF2-40B4-BE49-F238E27FC236}">
                    <a16:creationId xmlns:a16="http://schemas.microsoft.com/office/drawing/2014/main" id="{F5050CFE-FC78-4917-826D-CD4FDEA90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696"/>
                <a:ext cx="240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199" name="Line 10">
                <a:extLst>
                  <a:ext uri="{FF2B5EF4-FFF2-40B4-BE49-F238E27FC236}">
                    <a16:creationId xmlns:a16="http://schemas.microsoft.com/office/drawing/2014/main" id="{9DB10260-41D4-4D68-9624-AF7E3B0FE4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0" y="2640"/>
                <a:ext cx="0" cy="13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80" name="Line 11">
              <a:extLst>
                <a:ext uri="{FF2B5EF4-FFF2-40B4-BE49-F238E27FC236}">
                  <a16:creationId xmlns:a16="http://schemas.microsoft.com/office/drawing/2014/main" id="{E0A5C522-8CE1-4382-BDC5-51DC9BC0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2064"/>
              <a:ext cx="44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Oval 12">
              <a:extLst>
                <a:ext uri="{FF2B5EF4-FFF2-40B4-BE49-F238E27FC236}">
                  <a16:creationId xmlns:a16="http://schemas.microsoft.com/office/drawing/2014/main" id="{371707F1-E6B9-46F4-B3F5-7792CB46A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0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7182" name="Oval 13">
              <a:extLst>
                <a:ext uri="{FF2B5EF4-FFF2-40B4-BE49-F238E27FC236}">
                  <a16:creationId xmlns:a16="http://schemas.microsoft.com/office/drawing/2014/main" id="{F9C67FDE-8C5C-4008-A29F-3D0F374AE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0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7183" name="Text Box 14">
              <a:extLst>
                <a:ext uri="{FF2B5EF4-FFF2-40B4-BE49-F238E27FC236}">
                  <a16:creationId xmlns:a16="http://schemas.microsoft.com/office/drawing/2014/main" id="{D6F5A5D7-4F3E-43C3-B1D1-64EB12D045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8" y="2108"/>
              <a:ext cx="339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F</a:t>
              </a:r>
              <a:r>
                <a:rPr lang="en-US" altLang="en-US" sz="1200" baseline="-25000"/>
                <a:t>1</a:t>
              </a:r>
              <a:endParaRPr lang="en-US" altLang="en-US" sz="1400"/>
            </a:p>
          </p:txBody>
        </p:sp>
        <p:sp>
          <p:nvSpPr>
            <p:cNvPr id="7184" name="Text Box 15">
              <a:extLst>
                <a:ext uri="{FF2B5EF4-FFF2-40B4-BE49-F238E27FC236}">
                  <a16:creationId xmlns:a16="http://schemas.microsoft.com/office/drawing/2014/main" id="{FBB089DC-D43A-45D5-9524-B9A381CD51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3" y="2108"/>
              <a:ext cx="339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F</a:t>
              </a:r>
              <a:r>
                <a:rPr lang="en-US" altLang="en-US" sz="1200" baseline="-25000"/>
                <a:t>2</a:t>
              </a:r>
              <a:endParaRPr lang="en-US" altLang="en-US" sz="1400"/>
            </a:p>
          </p:txBody>
        </p:sp>
        <p:sp>
          <p:nvSpPr>
            <p:cNvPr id="7185" name="Line 16">
              <a:extLst>
                <a:ext uri="{FF2B5EF4-FFF2-40B4-BE49-F238E27FC236}">
                  <a16:creationId xmlns:a16="http://schemas.microsoft.com/office/drawing/2014/main" id="{F3803CF7-42A0-4138-B7F1-54169A9CD8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Text Box 17">
              <a:extLst>
                <a:ext uri="{FF2B5EF4-FFF2-40B4-BE49-F238E27FC236}">
                  <a16:creationId xmlns:a16="http://schemas.microsoft.com/office/drawing/2014/main" id="{8F45897B-A25D-4FB6-A5F1-8302339CAC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" y="879"/>
              <a:ext cx="1069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 err="1"/>
                <a:t>Dünne</a:t>
              </a:r>
              <a:r>
                <a:rPr lang="en-US" altLang="en-US" sz="1200" dirty="0"/>
                <a:t> Plus-Linse</a:t>
              </a:r>
            </a:p>
          </p:txBody>
        </p:sp>
        <p:sp>
          <p:nvSpPr>
            <p:cNvPr id="7187" name="Oval 18">
              <a:extLst>
                <a:ext uri="{FF2B5EF4-FFF2-40B4-BE49-F238E27FC236}">
                  <a16:creationId xmlns:a16="http://schemas.microsoft.com/office/drawing/2014/main" id="{E885381B-3F53-4F9B-9AC3-F1CDECBFE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0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7188" name="Text Box 19">
              <a:extLst>
                <a:ext uri="{FF2B5EF4-FFF2-40B4-BE49-F238E27FC236}">
                  <a16:creationId xmlns:a16="http://schemas.microsoft.com/office/drawing/2014/main" id="{28D7E108-21C5-4B51-957A-FC35B06CF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" y="2108"/>
              <a:ext cx="298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N</a:t>
              </a:r>
            </a:p>
          </p:txBody>
        </p:sp>
        <p:sp>
          <p:nvSpPr>
            <p:cNvPr id="7189" name="Line 20">
              <a:extLst>
                <a:ext uri="{FF2B5EF4-FFF2-40B4-BE49-F238E27FC236}">
                  <a16:creationId xmlns:a16="http://schemas.microsoft.com/office/drawing/2014/main" id="{3F6D4D87-3E43-491C-BE76-DC2A599F42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4992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21">
              <a:extLst>
                <a:ext uri="{FF2B5EF4-FFF2-40B4-BE49-F238E27FC236}">
                  <a16:creationId xmlns:a16="http://schemas.microsoft.com/office/drawing/2014/main" id="{05A009F4-7753-4246-961D-6375662F5B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2208" cy="134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22">
              <a:extLst>
                <a:ext uri="{FF2B5EF4-FFF2-40B4-BE49-F238E27FC236}">
                  <a16:creationId xmlns:a16="http://schemas.microsoft.com/office/drawing/2014/main" id="{FEE128B7-BE50-4A16-9473-00620196F1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688"/>
              <a:ext cx="2592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23">
              <a:extLst>
                <a:ext uri="{FF2B5EF4-FFF2-40B4-BE49-F238E27FC236}">
                  <a16:creationId xmlns:a16="http://schemas.microsoft.com/office/drawing/2014/main" id="{7575861E-7153-44DA-8974-8ACFB45137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220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4">
              <a:extLst>
                <a:ext uri="{FF2B5EF4-FFF2-40B4-BE49-F238E27FC236}">
                  <a16:creationId xmlns:a16="http://schemas.microsoft.com/office/drawing/2014/main" id="{AB35C7EB-C1F9-44AA-BB9F-8491C38B49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344"/>
              <a:ext cx="2592" cy="182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5">
              <a:extLst>
                <a:ext uri="{FF2B5EF4-FFF2-40B4-BE49-F238E27FC236}">
                  <a16:creationId xmlns:a16="http://schemas.microsoft.com/office/drawing/2014/main" id="{E6005C42-06A6-4F1F-8277-1A27F69972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2" y="2064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3" name="AutoShape 26">
            <a:extLst>
              <a:ext uri="{FF2B5EF4-FFF2-40B4-BE49-F238E27FC236}">
                <a16:creationId xmlns:a16="http://schemas.microsoft.com/office/drawing/2014/main" id="{E8B5F809-6BE4-4FB8-8E67-0EE0A1625F16}"/>
              </a:ext>
            </a:extLst>
          </p:cNvPr>
          <p:cNvSpPr>
            <a:spLocks/>
          </p:cNvSpPr>
          <p:nvPr/>
        </p:nvSpPr>
        <p:spPr bwMode="auto">
          <a:xfrm>
            <a:off x="6553200" y="45720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174" name="Text Box 27">
            <a:extLst>
              <a:ext uri="{FF2B5EF4-FFF2-40B4-BE49-F238E27FC236}">
                <a16:creationId xmlns:a16="http://schemas.microsoft.com/office/drawing/2014/main" id="{5B9039D3-B8FA-438A-8A62-52532CA69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754563"/>
            <a:ext cx="10620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Bildhöhe</a:t>
            </a:r>
          </a:p>
        </p:txBody>
      </p:sp>
      <p:sp>
        <p:nvSpPr>
          <p:cNvPr id="7175" name="Text Box 28">
            <a:extLst>
              <a:ext uri="{FF2B5EF4-FFF2-40B4-BE49-F238E27FC236}">
                <a16:creationId xmlns:a16="http://schemas.microsoft.com/office/drawing/2014/main" id="{5A9BA0A8-02AF-4C7B-AE56-6D1C39D83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992563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7176" name="AutoShape 29">
            <a:extLst>
              <a:ext uri="{FF2B5EF4-FFF2-40B4-BE49-F238E27FC236}">
                <a16:creationId xmlns:a16="http://schemas.microsoft.com/office/drawing/2014/main" id="{1EE4BA34-EC7A-4E2D-BA3A-F7090C84F8FC}"/>
              </a:ext>
            </a:extLst>
          </p:cNvPr>
          <p:cNvSpPr>
            <a:spLocks/>
          </p:cNvSpPr>
          <p:nvPr/>
        </p:nvSpPr>
        <p:spPr bwMode="auto">
          <a:xfrm>
            <a:off x="1828800" y="37338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177" name="Rectangle 30">
            <a:extLst>
              <a:ext uri="{FF2B5EF4-FFF2-40B4-BE49-F238E27FC236}">
                <a16:creationId xmlns:a16="http://schemas.microsoft.com/office/drawing/2014/main" id="{C9EFB3EC-78E7-4887-86DC-1F5443448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7178" name="Slide Number Placeholder 1">
            <a:extLst>
              <a:ext uri="{FF2B5EF4-FFF2-40B4-BE49-F238E27FC236}">
                <a16:creationId xmlns:a16="http://schemas.microsoft.com/office/drawing/2014/main" id="{B56CDF79-7329-49D1-968D-6FD54FE40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F53EA44-CFF0-4E63-91A7-E3A8B948CC3B}" type="slidenum">
              <a:rPr lang="en-US" altLang="en-US" sz="1000"/>
              <a:t>4</a:t>
            </a:fld>
            <a:endParaRPr lang="en-US" altLang="en-US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CC6D8C69-A56A-4142-AC0B-FC9FDB709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331913"/>
            <a:ext cx="41465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Die </a:t>
            </a: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definiert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als</a:t>
            </a:r>
            <a:r>
              <a:rPr lang="en-US" altLang="en-US" sz="1200" dirty="0"/>
              <a:t>: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4B9A2C61-CDE1-4545-BB5A-DA6F549A4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835150"/>
            <a:ext cx="1990725" cy="831850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grpSp>
        <p:nvGrpSpPr>
          <p:cNvPr id="8196" name="Group 4">
            <a:extLst>
              <a:ext uri="{FF2B5EF4-FFF2-40B4-BE49-F238E27FC236}">
                <a16:creationId xmlns:a16="http://schemas.microsoft.com/office/drawing/2014/main" id="{F0401C19-0D9C-4768-A800-51A3C5102672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3197225"/>
            <a:ext cx="5334000" cy="2670175"/>
            <a:chOff x="528" y="879"/>
            <a:chExt cx="5088" cy="2289"/>
          </a:xfrm>
        </p:grpSpPr>
        <p:grpSp>
          <p:nvGrpSpPr>
            <p:cNvPr id="8204" name="Group 5">
              <a:extLst>
                <a:ext uri="{FF2B5EF4-FFF2-40B4-BE49-F238E27FC236}">
                  <a16:creationId xmlns:a16="http://schemas.microsoft.com/office/drawing/2014/main" id="{4371207A-9BC0-4ED3-9889-60BC6E171A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8" y="1200"/>
              <a:ext cx="240" cy="1776"/>
              <a:chOff x="3696" y="2640"/>
              <a:chExt cx="240" cy="1392"/>
            </a:xfrm>
          </p:grpSpPr>
          <p:sp>
            <p:nvSpPr>
              <p:cNvPr id="8220" name="Oval 6">
                <a:extLst>
                  <a:ext uri="{FF2B5EF4-FFF2-40B4-BE49-F238E27FC236}">
                    <a16:creationId xmlns:a16="http://schemas.microsoft.com/office/drawing/2014/main" id="{105FE619-3D1E-477C-A7ED-864BA979C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2640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8221" name="Rectangle 7">
                <a:extLst>
                  <a:ext uri="{FF2B5EF4-FFF2-40B4-BE49-F238E27FC236}">
                    <a16:creationId xmlns:a16="http://schemas.microsoft.com/office/drawing/2014/main" id="{B5E37035-37DF-4D9B-9D86-7895687F4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2736"/>
                <a:ext cx="240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8222" name="Oval 8">
                <a:extLst>
                  <a:ext uri="{FF2B5EF4-FFF2-40B4-BE49-F238E27FC236}">
                    <a16:creationId xmlns:a16="http://schemas.microsoft.com/office/drawing/2014/main" id="{D3A57C7F-6FB3-4E11-B17A-FB6FFC9FB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3840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8223" name="Rectangle 9">
                <a:extLst>
                  <a:ext uri="{FF2B5EF4-FFF2-40B4-BE49-F238E27FC236}">
                    <a16:creationId xmlns:a16="http://schemas.microsoft.com/office/drawing/2014/main" id="{890FDC3E-11A3-485D-B81A-28F88B86F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3696"/>
                <a:ext cx="240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8224" name="Line 10">
                <a:extLst>
                  <a:ext uri="{FF2B5EF4-FFF2-40B4-BE49-F238E27FC236}">
                    <a16:creationId xmlns:a16="http://schemas.microsoft.com/office/drawing/2014/main" id="{BFC9D947-4117-43B6-AA4F-12C15AD516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0" y="2640"/>
                <a:ext cx="0" cy="13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05" name="Line 11">
              <a:extLst>
                <a:ext uri="{FF2B5EF4-FFF2-40B4-BE49-F238E27FC236}">
                  <a16:creationId xmlns:a16="http://schemas.microsoft.com/office/drawing/2014/main" id="{12D7AC94-2738-4841-8749-458CE70B51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2064"/>
              <a:ext cx="44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Oval 12">
              <a:extLst>
                <a:ext uri="{FF2B5EF4-FFF2-40B4-BE49-F238E27FC236}">
                  <a16:creationId xmlns:a16="http://schemas.microsoft.com/office/drawing/2014/main" id="{FC192C88-2AA8-431E-8DC4-C2A8C4153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0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8207" name="Oval 13">
              <a:extLst>
                <a:ext uri="{FF2B5EF4-FFF2-40B4-BE49-F238E27FC236}">
                  <a16:creationId xmlns:a16="http://schemas.microsoft.com/office/drawing/2014/main" id="{29F21A90-9F17-4119-A379-730EAA058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0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8208" name="Text Box 14">
              <a:extLst>
                <a:ext uri="{FF2B5EF4-FFF2-40B4-BE49-F238E27FC236}">
                  <a16:creationId xmlns:a16="http://schemas.microsoft.com/office/drawing/2014/main" id="{73CDD6A6-6FD6-4CBC-8050-A6121AA966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8" y="2108"/>
              <a:ext cx="339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F</a:t>
              </a:r>
              <a:r>
                <a:rPr lang="en-US" altLang="en-US" sz="1200" baseline="-25000"/>
                <a:t>1</a:t>
              </a:r>
              <a:endParaRPr lang="en-US" altLang="en-US" sz="1400"/>
            </a:p>
          </p:txBody>
        </p:sp>
        <p:sp>
          <p:nvSpPr>
            <p:cNvPr id="8209" name="Text Box 15">
              <a:extLst>
                <a:ext uri="{FF2B5EF4-FFF2-40B4-BE49-F238E27FC236}">
                  <a16:creationId xmlns:a16="http://schemas.microsoft.com/office/drawing/2014/main" id="{EB6647C4-6C78-4E0D-AEC8-6B84855D6E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3" y="2108"/>
              <a:ext cx="339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F</a:t>
              </a:r>
              <a:r>
                <a:rPr lang="en-US" altLang="en-US" sz="1200" baseline="-25000"/>
                <a:t>2</a:t>
              </a:r>
              <a:endParaRPr lang="en-US" altLang="en-US" sz="1400"/>
            </a:p>
          </p:txBody>
        </p:sp>
        <p:sp>
          <p:nvSpPr>
            <p:cNvPr id="8210" name="Line 16">
              <a:extLst>
                <a:ext uri="{FF2B5EF4-FFF2-40B4-BE49-F238E27FC236}">
                  <a16:creationId xmlns:a16="http://schemas.microsoft.com/office/drawing/2014/main" id="{50A5618B-47C6-4726-9ECC-0DF3C7ACC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1" name="Text Box 17">
              <a:extLst>
                <a:ext uri="{FF2B5EF4-FFF2-40B4-BE49-F238E27FC236}">
                  <a16:creationId xmlns:a16="http://schemas.microsoft.com/office/drawing/2014/main" id="{200BAB1A-BB1B-4E4E-926D-0FA922E35B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" y="879"/>
              <a:ext cx="1069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 err="1"/>
                <a:t>Dünne</a:t>
              </a:r>
              <a:r>
                <a:rPr lang="en-US" altLang="en-US" sz="1200" dirty="0"/>
                <a:t> Plus-Linse</a:t>
              </a:r>
            </a:p>
          </p:txBody>
        </p:sp>
        <p:sp>
          <p:nvSpPr>
            <p:cNvPr id="8212" name="Oval 18">
              <a:extLst>
                <a:ext uri="{FF2B5EF4-FFF2-40B4-BE49-F238E27FC236}">
                  <a16:creationId xmlns:a16="http://schemas.microsoft.com/office/drawing/2014/main" id="{5813443E-8249-40F4-AC90-2EC4367A9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0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8213" name="Text Box 19">
              <a:extLst>
                <a:ext uri="{FF2B5EF4-FFF2-40B4-BE49-F238E27FC236}">
                  <a16:creationId xmlns:a16="http://schemas.microsoft.com/office/drawing/2014/main" id="{2B3F49F0-9C70-445F-B6A8-4D159D1BBC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" y="2108"/>
              <a:ext cx="298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N</a:t>
              </a:r>
            </a:p>
          </p:txBody>
        </p:sp>
        <p:sp>
          <p:nvSpPr>
            <p:cNvPr id="8214" name="Line 20">
              <a:extLst>
                <a:ext uri="{FF2B5EF4-FFF2-40B4-BE49-F238E27FC236}">
                  <a16:creationId xmlns:a16="http://schemas.microsoft.com/office/drawing/2014/main" id="{571F9D65-4332-4298-A5A7-D89CFDD7EE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4992" cy="163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5" name="Line 21">
              <a:extLst>
                <a:ext uri="{FF2B5EF4-FFF2-40B4-BE49-F238E27FC236}">
                  <a16:creationId xmlns:a16="http://schemas.microsoft.com/office/drawing/2014/main" id="{FEA0287B-3FDC-4EE7-BA75-D894A5FA9F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2208" cy="134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6" name="Line 22">
              <a:extLst>
                <a:ext uri="{FF2B5EF4-FFF2-40B4-BE49-F238E27FC236}">
                  <a16:creationId xmlns:a16="http://schemas.microsoft.com/office/drawing/2014/main" id="{EFE56E64-F1E2-4548-8D0C-06673F3878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688"/>
              <a:ext cx="2592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7" name="Line 23">
              <a:extLst>
                <a:ext uri="{FF2B5EF4-FFF2-40B4-BE49-F238E27FC236}">
                  <a16:creationId xmlns:a16="http://schemas.microsoft.com/office/drawing/2014/main" id="{886FEDBB-7098-4305-A744-67D3C8F853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344"/>
              <a:ext cx="220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8" name="Line 24">
              <a:extLst>
                <a:ext uri="{FF2B5EF4-FFF2-40B4-BE49-F238E27FC236}">
                  <a16:creationId xmlns:a16="http://schemas.microsoft.com/office/drawing/2014/main" id="{C1ED71EC-F657-477A-B469-9A66D3F8D6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344"/>
              <a:ext cx="2592" cy="182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9" name="Line 25">
              <a:extLst>
                <a:ext uri="{FF2B5EF4-FFF2-40B4-BE49-F238E27FC236}">
                  <a16:creationId xmlns:a16="http://schemas.microsoft.com/office/drawing/2014/main" id="{6EAC0BED-B5C7-4A70-BD6C-AEE2A6A784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2" y="2064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7" name="AutoShape 26">
            <a:extLst>
              <a:ext uri="{FF2B5EF4-FFF2-40B4-BE49-F238E27FC236}">
                <a16:creationId xmlns:a16="http://schemas.microsoft.com/office/drawing/2014/main" id="{41DCDA00-A625-48A5-B6FA-E93F2BFF8DE8}"/>
              </a:ext>
            </a:extLst>
          </p:cNvPr>
          <p:cNvSpPr>
            <a:spLocks/>
          </p:cNvSpPr>
          <p:nvPr/>
        </p:nvSpPr>
        <p:spPr bwMode="auto">
          <a:xfrm>
            <a:off x="6553200" y="45720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198" name="Text Box 27">
            <a:extLst>
              <a:ext uri="{FF2B5EF4-FFF2-40B4-BE49-F238E27FC236}">
                <a16:creationId xmlns:a16="http://schemas.microsoft.com/office/drawing/2014/main" id="{8A0B438B-3BC9-4DBD-B5CE-687672179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754563"/>
            <a:ext cx="1062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= ?</a:t>
            </a:r>
          </a:p>
        </p:txBody>
      </p:sp>
      <p:sp>
        <p:nvSpPr>
          <p:cNvPr id="8199" name="Text Box 28">
            <a:extLst>
              <a:ext uri="{FF2B5EF4-FFF2-40B4-BE49-F238E27FC236}">
                <a16:creationId xmlns:a16="http://schemas.microsoft.com/office/drawing/2014/main" id="{86CA3481-CB99-417B-B210-124A6F76D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992563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= ?</a:t>
            </a:r>
          </a:p>
        </p:txBody>
      </p:sp>
      <p:sp>
        <p:nvSpPr>
          <p:cNvPr id="8200" name="AutoShape 29">
            <a:extLst>
              <a:ext uri="{FF2B5EF4-FFF2-40B4-BE49-F238E27FC236}">
                <a16:creationId xmlns:a16="http://schemas.microsoft.com/office/drawing/2014/main" id="{768081B4-C13E-4346-9BAB-2A102753C875}"/>
              </a:ext>
            </a:extLst>
          </p:cNvPr>
          <p:cNvSpPr>
            <a:spLocks/>
          </p:cNvSpPr>
          <p:nvPr/>
        </p:nvSpPr>
        <p:spPr bwMode="auto">
          <a:xfrm>
            <a:off x="1828800" y="37338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201" name="Text Box 30">
            <a:extLst>
              <a:ext uri="{FF2B5EF4-FFF2-40B4-BE49-F238E27FC236}">
                <a16:creationId xmlns:a16="http://schemas.microsoft.com/office/drawing/2014/main" id="{72568B2B-BA0A-4CB5-A326-D4EDCF4A8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860550"/>
            <a:ext cx="3513138" cy="69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OK, </a:t>
            </a:r>
            <a:r>
              <a:rPr lang="en-US" altLang="en-US" sz="1200" i="1" dirty="0" err="1"/>
              <a:t>aber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wie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bestimmen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wir</a:t>
            </a:r>
            <a:r>
              <a:rPr lang="en-US" altLang="en-US" sz="1200" i="1" dirty="0"/>
              <a:t> die </a:t>
            </a:r>
            <a:r>
              <a:rPr lang="en-US" altLang="en-US" sz="1200" i="1" dirty="0" err="1"/>
              <a:t>Objekt</a:t>
            </a:r>
            <a:r>
              <a:rPr lang="en-US" altLang="en-US" sz="1200" i="1" dirty="0"/>
              <a:t>-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und die </a:t>
            </a:r>
            <a:r>
              <a:rPr lang="en-US" altLang="en-US" sz="1200" i="1" dirty="0" err="1"/>
              <a:t>Bildhöhe</a:t>
            </a:r>
            <a:r>
              <a:rPr lang="en-US" altLang="en-US" sz="1200" i="1" dirty="0"/>
              <a:t>, </a:t>
            </a:r>
            <a:r>
              <a:rPr lang="en-US" altLang="en-US" sz="1200" i="1" dirty="0" err="1"/>
              <a:t>wenn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wir</a:t>
            </a:r>
            <a:r>
              <a:rPr lang="en-US" altLang="en-US" sz="1200" i="1" dirty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(in der Regel) </a:t>
            </a:r>
            <a:r>
              <a:rPr lang="en-US" altLang="en-US" sz="1200" i="1" dirty="0" err="1"/>
              <a:t>nur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Informationen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zur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Konvergenz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haben</a:t>
            </a:r>
            <a:r>
              <a:rPr lang="en-US" altLang="en-US" sz="1200" i="1" dirty="0"/>
              <a:t>?</a:t>
            </a:r>
          </a:p>
        </p:txBody>
      </p:sp>
      <p:sp>
        <p:nvSpPr>
          <p:cNvPr id="8202" name="Rectangle 31">
            <a:extLst>
              <a:ext uri="{FF2B5EF4-FFF2-40B4-BE49-F238E27FC236}">
                <a16:creationId xmlns:a16="http://schemas.microsoft.com/office/drawing/2014/main" id="{FEAB941E-10A0-450D-B964-E1DA2E9EC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8203" name="Slide Number Placeholder 1">
            <a:extLst>
              <a:ext uri="{FF2B5EF4-FFF2-40B4-BE49-F238E27FC236}">
                <a16:creationId xmlns:a16="http://schemas.microsoft.com/office/drawing/2014/main" id="{C161D387-116F-4D4C-AA11-08423BC1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A1D3E0-112F-4AEB-A19F-ED527CA6E123}" type="slidenum">
              <a:rPr lang="en-US" altLang="en-US" sz="1000"/>
              <a:t>5</a:t>
            </a:fld>
            <a:endParaRPr lang="en-US" altLang="en-US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>
            <a:extLst>
              <a:ext uri="{FF2B5EF4-FFF2-40B4-BE49-F238E27FC236}">
                <a16:creationId xmlns:a16="http://schemas.microsoft.com/office/drawing/2014/main" id="{C575C9F0-6F60-4AC8-AD18-0246CD057EB7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9237" name="Oval 3">
              <a:extLst>
                <a:ext uri="{FF2B5EF4-FFF2-40B4-BE49-F238E27FC236}">
                  <a16:creationId xmlns:a16="http://schemas.microsoft.com/office/drawing/2014/main" id="{267351A5-3A09-4C53-A1FE-4C1D7CB3F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9238" name="Rectangle 4">
              <a:extLst>
                <a:ext uri="{FF2B5EF4-FFF2-40B4-BE49-F238E27FC236}">
                  <a16:creationId xmlns:a16="http://schemas.microsoft.com/office/drawing/2014/main" id="{B3A113F4-A308-4F6F-A12B-C14373006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9239" name="Oval 5">
              <a:extLst>
                <a:ext uri="{FF2B5EF4-FFF2-40B4-BE49-F238E27FC236}">
                  <a16:creationId xmlns:a16="http://schemas.microsoft.com/office/drawing/2014/main" id="{E87468F8-9C73-4C1A-B49E-E309F1CCA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9240" name="Rectangle 6">
              <a:extLst>
                <a:ext uri="{FF2B5EF4-FFF2-40B4-BE49-F238E27FC236}">
                  <a16:creationId xmlns:a16="http://schemas.microsoft.com/office/drawing/2014/main" id="{E7591D8B-BD33-41BE-A5DE-294357A33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9241" name="Line 7">
              <a:extLst>
                <a:ext uri="{FF2B5EF4-FFF2-40B4-BE49-F238E27FC236}">
                  <a16:creationId xmlns:a16="http://schemas.microsoft.com/office/drawing/2014/main" id="{179DA22F-B34E-4879-BF8B-61B0A16747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19" name="Line 8">
            <a:extLst>
              <a:ext uri="{FF2B5EF4-FFF2-40B4-BE49-F238E27FC236}">
                <a16:creationId xmlns:a16="http://schemas.microsoft.com/office/drawing/2014/main" id="{DCE41E79-A7EC-43C6-AC31-7DD07B933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0" name="Text Box 9">
            <a:extLst>
              <a:ext uri="{FF2B5EF4-FFF2-40B4-BE49-F238E27FC236}">
                <a16:creationId xmlns:a16="http://schemas.microsoft.com/office/drawing/2014/main" id="{91D0C2AB-70D4-4DB5-ADAB-8737BF73C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9221" name="Text Box 10">
            <a:extLst>
              <a:ext uri="{FF2B5EF4-FFF2-40B4-BE49-F238E27FC236}">
                <a16:creationId xmlns:a16="http://schemas.microsoft.com/office/drawing/2014/main" id="{3A5A5BE1-5526-42B7-BE4B-307A866E7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9222" name="Line 11">
            <a:extLst>
              <a:ext uri="{FF2B5EF4-FFF2-40B4-BE49-F238E27FC236}">
                <a16:creationId xmlns:a16="http://schemas.microsoft.com/office/drawing/2014/main" id="{BFBAF859-904B-463B-BFF4-0E4992171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Text Box 12">
            <a:extLst>
              <a:ext uri="{FF2B5EF4-FFF2-40B4-BE49-F238E27FC236}">
                <a16:creationId xmlns:a16="http://schemas.microsoft.com/office/drawing/2014/main" id="{55D982C2-9DB7-45E0-99D9-1ECF4D183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9224" name="Text Box 13">
            <a:extLst>
              <a:ext uri="{FF2B5EF4-FFF2-40B4-BE49-F238E27FC236}">
                <a16:creationId xmlns:a16="http://schemas.microsoft.com/office/drawing/2014/main" id="{FFE44332-CAF7-46F7-8A54-C7ACF19E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9225" name="Line 14">
            <a:extLst>
              <a:ext uri="{FF2B5EF4-FFF2-40B4-BE49-F238E27FC236}">
                <a16:creationId xmlns:a16="http://schemas.microsoft.com/office/drawing/2014/main" id="{EA33CF58-26EA-407D-B1C5-50F7E78588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5">
            <a:extLst>
              <a:ext uri="{FF2B5EF4-FFF2-40B4-BE49-F238E27FC236}">
                <a16:creationId xmlns:a16="http://schemas.microsoft.com/office/drawing/2014/main" id="{A91DDA12-9438-479D-9C43-A6BA30199A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3505200" cy="2133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16">
            <a:extLst>
              <a:ext uri="{FF2B5EF4-FFF2-40B4-BE49-F238E27FC236}">
                <a16:creationId xmlns:a16="http://schemas.microsoft.com/office/drawing/2014/main" id="{A76B58F8-EFE4-45BF-96C7-0D44D5909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114800"/>
            <a:ext cx="4114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17">
            <a:extLst>
              <a:ext uri="{FF2B5EF4-FFF2-40B4-BE49-F238E27FC236}">
                <a16:creationId xmlns:a16="http://schemas.microsoft.com/office/drawing/2014/main" id="{D2B7765C-C54B-427D-80A8-8B577FAC0E3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3505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18">
            <a:extLst>
              <a:ext uri="{FF2B5EF4-FFF2-40B4-BE49-F238E27FC236}">
                <a16:creationId xmlns:a16="http://schemas.microsoft.com/office/drawing/2014/main" id="{4108EF2B-27AE-4D83-809F-F5951E9B8C2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981200"/>
            <a:ext cx="4114800" cy="2895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19">
            <a:extLst>
              <a:ext uri="{FF2B5EF4-FFF2-40B4-BE49-F238E27FC236}">
                <a16:creationId xmlns:a16="http://schemas.microsoft.com/office/drawing/2014/main" id="{1CA75690-6A60-4F0D-8500-8C5C42FC9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Oval 20">
            <a:extLst>
              <a:ext uri="{FF2B5EF4-FFF2-40B4-BE49-F238E27FC236}">
                <a16:creationId xmlns:a16="http://schemas.microsoft.com/office/drawing/2014/main" id="{D73D34E1-5DDB-42BB-AECB-B2BB543E1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32" name="Oval 21">
            <a:extLst>
              <a:ext uri="{FF2B5EF4-FFF2-40B4-BE49-F238E27FC236}">
                <a16:creationId xmlns:a16="http://schemas.microsoft.com/office/drawing/2014/main" id="{D3635F06-5761-4970-9FC4-F5F5CAE9B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33" name="Oval 22">
            <a:extLst>
              <a:ext uri="{FF2B5EF4-FFF2-40B4-BE49-F238E27FC236}">
                <a16:creationId xmlns:a16="http://schemas.microsoft.com/office/drawing/2014/main" id="{CDF504DB-D665-4D0E-A06D-003DA8AD4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34" name="Text Box 23">
            <a:extLst>
              <a:ext uri="{FF2B5EF4-FFF2-40B4-BE49-F238E27FC236}">
                <a16:creationId xmlns:a16="http://schemas.microsoft.com/office/drawing/2014/main" id="{ADEE3411-6840-4E97-A5A1-3D8FA70A2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913313"/>
            <a:ext cx="47561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Hier </a:t>
            </a:r>
            <a:r>
              <a:rPr lang="en-US" altLang="en-US" sz="1200" dirty="0" err="1"/>
              <a:t>sehen</a:t>
            </a:r>
            <a:r>
              <a:rPr lang="en-US" altLang="en-US" sz="1200" dirty="0"/>
              <a:t> Sie </a:t>
            </a:r>
            <a:r>
              <a:rPr lang="en-US" altLang="en-US" sz="1200" dirty="0" err="1"/>
              <a:t>ein</a:t>
            </a:r>
            <a:r>
              <a:rPr lang="en-US" altLang="en-US" sz="1200" dirty="0"/>
              <a:t> Raytracing </a:t>
            </a:r>
            <a:r>
              <a:rPr lang="en-US" altLang="en-US" sz="1200" dirty="0" err="1"/>
              <a:t>aus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früheren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.</a:t>
            </a:r>
          </a:p>
        </p:txBody>
      </p:sp>
      <p:sp>
        <p:nvSpPr>
          <p:cNvPr id="9235" name="Rectangle 24">
            <a:extLst>
              <a:ext uri="{FF2B5EF4-FFF2-40B4-BE49-F238E27FC236}">
                <a16:creationId xmlns:a16="http://schemas.microsoft.com/office/drawing/2014/main" id="{55B5026F-201A-4C6A-B883-5D2D60E32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9236" name="Slide Number Placeholder 1">
            <a:extLst>
              <a:ext uri="{FF2B5EF4-FFF2-40B4-BE49-F238E27FC236}">
                <a16:creationId xmlns:a16="http://schemas.microsoft.com/office/drawing/2014/main" id="{60217157-BA64-45A8-846D-573D4BE65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492681A-2A32-43DA-AD9D-D90AE85C4B77}" type="slidenum">
              <a:rPr lang="en-US" altLang="en-US" sz="1000"/>
              <a:t>6</a:t>
            </a:fld>
            <a:endParaRPr lang="en-US" altLang="en-US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>
            <a:extLst>
              <a:ext uri="{FF2B5EF4-FFF2-40B4-BE49-F238E27FC236}">
                <a16:creationId xmlns:a16="http://schemas.microsoft.com/office/drawing/2014/main" id="{4CD155BA-D083-424D-A88B-86F3AF6CE84F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0257" name="Oval 3">
              <a:extLst>
                <a:ext uri="{FF2B5EF4-FFF2-40B4-BE49-F238E27FC236}">
                  <a16:creationId xmlns:a16="http://schemas.microsoft.com/office/drawing/2014/main" id="{46246145-5143-4232-9321-6F32FEBCB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0258" name="Rectangle 4">
              <a:extLst>
                <a:ext uri="{FF2B5EF4-FFF2-40B4-BE49-F238E27FC236}">
                  <a16:creationId xmlns:a16="http://schemas.microsoft.com/office/drawing/2014/main" id="{E04AE09B-A1EE-48EF-8079-48A34DB22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0259" name="Oval 5">
              <a:extLst>
                <a:ext uri="{FF2B5EF4-FFF2-40B4-BE49-F238E27FC236}">
                  <a16:creationId xmlns:a16="http://schemas.microsoft.com/office/drawing/2014/main" id="{AF0FC6DC-13A4-45FA-A6E7-4F29A79AF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0260" name="Rectangle 6">
              <a:extLst>
                <a:ext uri="{FF2B5EF4-FFF2-40B4-BE49-F238E27FC236}">
                  <a16:creationId xmlns:a16="http://schemas.microsoft.com/office/drawing/2014/main" id="{B17FC31D-4CF7-45C2-B032-FBD1FEFAF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0261" name="Line 7">
              <a:extLst>
                <a:ext uri="{FF2B5EF4-FFF2-40B4-BE49-F238E27FC236}">
                  <a16:creationId xmlns:a16="http://schemas.microsoft.com/office/drawing/2014/main" id="{25ED8701-B0AC-41D3-A86A-302C99865C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3" name="Line 8">
            <a:extLst>
              <a:ext uri="{FF2B5EF4-FFF2-40B4-BE49-F238E27FC236}">
                <a16:creationId xmlns:a16="http://schemas.microsoft.com/office/drawing/2014/main" id="{36D2BC8C-EDE3-40ED-B50A-88D23B4D28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Oval 9">
            <a:extLst>
              <a:ext uri="{FF2B5EF4-FFF2-40B4-BE49-F238E27FC236}">
                <a16:creationId xmlns:a16="http://schemas.microsoft.com/office/drawing/2014/main" id="{59F7BCC6-1ED3-4644-94B5-EA772102E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0245" name="Oval 10">
            <a:extLst>
              <a:ext uri="{FF2B5EF4-FFF2-40B4-BE49-F238E27FC236}">
                <a16:creationId xmlns:a16="http://schemas.microsoft.com/office/drawing/2014/main" id="{EF5D1581-C832-4B2C-BAF1-F2F5C0BBC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0246" name="Text Box 11">
            <a:extLst>
              <a:ext uri="{FF2B5EF4-FFF2-40B4-BE49-F238E27FC236}">
                <a16:creationId xmlns:a16="http://schemas.microsoft.com/office/drawing/2014/main" id="{30FADAB3-D18A-439F-A36B-3342CD6BF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0247" name="Text Box 12">
            <a:extLst>
              <a:ext uri="{FF2B5EF4-FFF2-40B4-BE49-F238E27FC236}">
                <a16:creationId xmlns:a16="http://schemas.microsoft.com/office/drawing/2014/main" id="{7F6557A9-07BA-4888-8676-925024BE0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0248" name="Line 13">
            <a:extLst>
              <a:ext uri="{FF2B5EF4-FFF2-40B4-BE49-F238E27FC236}">
                <a16:creationId xmlns:a16="http://schemas.microsoft.com/office/drawing/2014/main" id="{19FE861A-C08F-4464-9ABB-3F5B08A5B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Text Box 14">
            <a:extLst>
              <a:ext uri="{FF2B5EF4-FFF2-40B4-BE49-F238E27FC236}">
                <a16:creationId xmlns:a16="http://schemas.microsoft.com/office/drawing/2014/main" id="{DF229CC3-F6D1-4318-A168-76D7019CA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0250" name="Text Box 15">
            <a:extLst>
              <a:ext uri="{FF2B5EF4-FFF2-40B4-BE49-F238E27FC236}">
                <a16:creationId xmlns:a16="http://schemas.microsoft.com/office/drawing/2014/main" id="{0909F86E-3FB9-4447-BD40-9C715216C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0251" name="Line 16">
            <a:extLst>
              <a:ext uri="{FF2B5EF4-FFF2-40B4-BE49-F238E27FC236}">
                <a16:creationId xmlns:a16="http://schemas.microsoft.com/office/drawing/2014/main" id="{B92384E7-69C7-45C8-A2C8-063B1681D0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7">
            <a:extLst>
              <a:ext uri="{FF2B5EF4-FFF2-40B4-BE49-F238E27FC236}">
                <a16:creationId xmlns:a16="http://schemas.microsoft.com/office/drawing/2014/main" id="{D3630061-CCFF-4E4B-A33C-EB40DD67E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Oval 18">
            <a:extLst>
              <a:ext uri="{FF2B5EF4-FFF2-40B4-BE49-F238E27FC236}">
                <a16:creationId xmlns:a16="http://schemas.microsoft.com/office/drawing/2014/main" id="{357CC14E-4ED5-4721-8430-5152A735E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0254" name="Text Box 19">
            <a:extLst>
              <a:ext uri="{FF2B5EF4-FFF2-40B4-BE49-F238E27FC236}">
                <a16:creationId xmlns:a16="http://schemas.microsoft.com/office/drawing/2014/main" id="{58402744-92A1-4712-9B90-FF4DCC337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913313"/>
            <a:ext cx="5949950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Hier </a:t>
            </a:r>
            <a:r>
              <a:rPr lang="en-US" altLang="en-US" sz="1200" dirty="0" err="1">
                <a:solidFill>
                  <a:srgbClr val="B2B2B2"/>
                </a:solidFill>
              </a:rPr>
              <a:t>sehen</a:t>
            </a:r>
            <a:r>
              <a:rPr lang="en-US" altLang="en-US" sz="1200" dirty="0">
                <a:solidFill>
                  <a:srgbClr val="B2B2B2"/>
                </a:solidFill>
              </a:rPr>
              <a:t> Sie </a:t>
            </a:r>
            <a:r>
              <a:rPr lang="en-US" altLang="en-US" sz="1200" dirty="0" err="1">
                <a:solidFill>
                  <a:srgbClr val="B2B2B2"/>
                </a:solidFill>
              </a:rPr>
              <a:t>ein</a:t>
            </a:r>
            <a:r>
              <a:rPr lang="en-US" altLang="en-US" sz="1200" dirty="0">
                <a:solidFill>
                  <a:srgbClr val="B2B2B2"/>
                </a:solidFill>
              </a:rPr>
              <a:t> Raytracing </a:t>
            </a:r>
            <a:r>
              <a:rPr lang="en-US" altLang="en-US" sz="1200" dirty="0" err="1">
                <a:solidFill>
                  <a:srgbClr val="B2B2B2"/>
                </a:solidFill>
              </a:rPr>
              <a:t>aus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früheren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Kapitel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Hier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es, </a:t>
            </a:r>
            <a:r>
              <a:rPr lang="en-US" altLang="en-US" sz="1200" dirty="0" err="1"/>
              <a:t>wobei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nur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Knotenstrahl</a:t>
            </a:r>
            <a:r>
              <a:rPr lang="en-US" altLang="en-US" sz="1200" dirty="0"/>
              <a:t> und der Strahl der </a:t>
            </a:r>
            <a:r>
              <a:rPr lang="en-US" altLang="en-US" sz="1200" dirty="0" err="1"/>
              <a:t>Linsenachse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eingezeichnet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sind</a:t>
            </a:r>
            <a:r>
              <a:rPr lang="en-US" altLang="en-US" sz="1200" dirty="0"/>
              <a:t>.</a:t>
            </a:r>
          </a:p>
        </p:txBody>
      </p:sp>
      <p:sp>
        <p:nvSpPr>
          <p:cNvPr id="10255" name="Rectangle 20">
            <a:extLst>
              <a:ext uri="{FF2B5EF4-FFF2-40B4-BE49-F238E27FC236}">
                <a16:creationId xmlns:a16="http://schemas.microsoft.com/office/drawing/2014/main" id="{FD042EDA-E867-4EC9-A3F6-BAFD6ED54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0256" name="Slide Number Placeholder 1">
            <a:extLst>
              <a:ext uri="{FF2B5EF4-FFF2-40B4-BE49-F238E27FC236}">
                <a16:creationId xmlns:a16="http://schemas.microsoft.com/office/drawing/2014/main" id="{495271F5-602B-4E9F-A643-CB6F44EB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7927136-F00F-4188-97F5-F61C3F6E53AC}" type="slidenum">
              <a:rPr lang="en-US" altLang="en-US" sz="1000"/>
              <a:t>7</a:t>
            </a:fld>
            <a:endParaRPr lang="en-US" altLang="en-US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>
            <a:extLst>
              <a:ext uri="{FF2B5EF4-FFF2-40B4-BE49-F238E27FC236}">
                <a16:creationId xmlns:a16="http://schemas.microsoft.com/office/drawing/2014/main" id="{D19C94F1-4BC5-4F98-93E8-E513F769D5FA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1281" name="Oval 3">
              <a:extLst>
                <a:ext uri="{FF2B5EF4-FFF2-40B4-BE49-F238E27FC236}">
                  <a16:creationId xmlns:a16="http://schemas.microsoft.com/office/drawing/2014/main" id="{2A2BEC54-919E-48CB-83EE-88E86B70A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2" name="Rectangle 4">
              <a:extLst>
                <a:ext uri="{FF2B5EF4-FFF2-40B4-BE49-F238E27FC236}">
                  <a16:creationId xmlns:a16="http://schemas.microsoft.com/office/drawing/2014/main" id="{2CDF0ACA-9DA6-4091-AF46-B34623BE4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3" name="Oval 5">
              <a:extLst>
                <a:ext uri="{FF2B5EF4-FFF2-40B4-BE49-F238E27FC236}">
                  <a16:creationId xmlns:a16="http://schemas.microsoft.com/office/drawing/2014/main" id="{C42B8FE0-5483-46D2-A251-6FCDDF39A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4" name="Rectangle 6">
              <a:extLst>
                <a:ext uri="{FF2B5EF4-FFF2-40B4-BE49-F238E27FC236}">
                  <a16:creationId xmlns:a16="http://schemas.microsoft.com/office/drawing/2014/main" id="{3EB70AED-18D8-4671-A9C3-3A4E145A0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85" name="Line 7">
              <a:extLst>
                <a:ext uri="{FF2B5EF4-FFF2-40B4-BE49-F238E27FC236}">
                  <a16:creationId xmlns:a16="http://schemas.microsoft.com/office/drawing/2014/main" id="{78D5B90B-9352-4581-AA67-CB512D7E9D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67" name="Line 8">
            <a:extLst>
              <a:ext uri="{FF2B5EF4-FFF2-40B4-BE49-F238E27FC236}">
                <a16:creationId xmlns:a16="http://schemas.microsoft.com/office/drawing/2014/main" id="{38BBD6B8-9013-4628-B453-9EF98967A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" name="Oval 9">
            <a:extLst>
              <a:ext uri="{FF2B5EF4-FFF2-40B4-BE49-F238E27FC236}">
                <a16:creationId xmlns:a16="http://schemas.microsoft.com/office/drawing/2014/main" id="{9A826EFE-426C-4969-B9E2-DB204DB22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69" name="Oval 10">
            <a:extLst>
              <a:ext uri="{FF2B5EF4-FFF2-40B4-BE49-F238E27FC236}">
                <a16:creationId xmlns:a16="http://schemas.microsoft.com/office/drawing/2014/main" id="{7EC2DBCC-D9AA-4FBD-B639-DFECF0DDF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0" name="Text Box 11">
            <a:extLst>
              <a:ext uri="{FF2B5EF4-FFF2-40B4-BE49-F238E27FC236}">
                <a16:creationId xmlns:a16="http://schemas.microsoft.com/office/drawing/2014/main" id="{52FF4F7E-943B-4CCF-B5AA-1A9DDC93A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1271" name="Text Box 12">
            <a:extLst>
              <a:ext uri="{FF2B5EF4-FFF2-40B4-BE49-F238E27FC236}">
                <a16:creationId xmlns:a16="http://schemas.microsoft.com/office/drawing/2014/main" id="{4900EA85-D2DE-4E39-8720-2A8ADF259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1272" name="Line 13">
            <a:extLst>
              <a:ext uri="{FF2B5EF4-FFF2-40B4-BE49-F238E27FC236}">
                <a16:creationId xmlns:a16="http://schemas.microsoft.com/office/drawing/2014/main" id="{FCA77D5D-A047-4FBF-998A-119B2077E61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Text Box 14">
            <a:extLst>
              <a:ext uri="{FF2B5EF4-FFF2-40B4-BE49-F238E27FC236}">
                <a16:creationId xmlns:a16="http://schemas.microsoft.com/office/drawing/2014/main" id="{CCACB063-0928-4EE3-8F84-31D09AF24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1274" name="Text Box 15">
            <a:extLst>
              <a:ext uri="{FF2B5EF4-FFF2-40B4-BE49-F238E27FC236}">
                <a16:creationId xmlns:a16="http://schemas.microsoft.com/office/drawing/2014/main" id="{3FCBAAE8-FA16-422B-9B3E-292A24663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1275" name="Line 16">
            <a:extLst>
              <a:ext uri="{FF2B5EF4-FFF2-40B4-BE49-F238E27FC236}">
                <a16:creationId xmlns:a16="http://schemas.microsoft.com/office/drawing/2014/main" id="{C6E24BEC-E427-4520-BDAC-1C5E05118F0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17">
            <a:extLst>
              <a:ext uri="{FF2B5EF4-FFF2-40B4-BE49-F238E27FC236}">
                <a16:creationId xmlns:a16="http://schemas.microsoft.com/office/drawing/2014/main" id="{DEF113FE-A555-4F27-B833-8E3B9643B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Text Box 18">
            <a:extLst>
              <a:ext uri="{FF2B5EF4-FFF2-40B4-BE49-F238E27FC236}">
                <a16:creationId xmlns:a16="http://schemas.microsoft.com/office/drawing/2014/main" id="{8C8E0FFB-1E9A-492F-9E9E-130FC056C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913313"/>
            <a:ext cx="5949950" cy="94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Hier </a:t>
            </a:r>
            <a:r>
              <a:rPr lang="en-US" altLang="en-US" sz="1200" dirty="0" err="1">
                <a:solidFill>
                  <a:srgbClr val="B2B2B2"/>
                </a:solidFill>
              </a:rPr>
              <a:t>sehen</a:t>
            </a:r>
            <a:r>
              <a:rPr lang="en-US" altLang="en-US" sz="1200" dirty="0">
                <a:solidFill>
                  <a:srgbClr val="B2B2B2"/>
                </a:solidFill>
              </a:rPr>
              <a:t> Sie </a:t>
            </a:r>
            <a:r>
              <a:rPr lang="en-US" altLang="en-US" sz="1200" dirty="0" err="1">
                <a:solidFill>
                  <a:srgbClr val="B2B2B2"/>
                </a:solidFill>
              </a:rPr>
              <a:t>ein</a:t>
            </a:r>
            <a:r>
              <a:rPr lang="en-US" altLang="en-US" sz="1200" dirty="0">
                <a:solidFill>
                  <a:srgbClr val="B2B2B2"/>
                </a:solidFill>
              </a:rPr>
              <a:t> Raytracing </a:t>
            </a:r>
            <a:r>
              <a:rPr lang="en-US" altLang="en-US" sz="1200" dirty="0" err="1">
                <a:solidFill>
                  <a:srgbClr val="B2B2B2"/>
                </a:solidFill>
              </a:rPr>
              <a:t>aus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früheren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Kapitel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Hier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es, </a:t>
            </a:r>
            <a:r>
              <a:rPr lang="en-US" altLang="en-US" sz="1200" dirty="0" err="1">
                <a:solidFill>
                  <a:srgbClr val="B2B2B2"/>
                </a:solidFill>
              </a:rPr>
              <a:t>wobei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nur</a:t>
            </a:r>
            <a:r>
              <a:rPr lang="en-US" altLang="en-US" sz="1200" dirty="0">
                <a:solidFill>
                  <a:srgbClr val="B2B2B2"/>
                </a:solidFill>
              </a:rPr>
              <a:t> der </a:t>
            </a:r>
            <a:r>
              <a:rPr lang="en-US" altLang="en-US" sz="1200" dirty="0" err="1">
                <a:solidFill>
                  <a:srgbClr val="B2B2B2"/>
                </a:solidFill>
              </a:rPr>
              <a:t>Knotenstrahl</a:t>
            </a:r>
            <a:r>
              <a:rPr lang="en-US" altLang="en-US" sz="1200" dirty="0">
                <a:solidFill>
                  <a:srgbClr val="B2B2B2"/>
                </a:solidFill>
              </a:rPr>
              <a:t> und der Strahl </a:t>
            </a:r>
            <a:r>
              <a:rPr lang="en-US" altLang="en-US" sz="1200" dirty="0" err="1">
                <a:solidFill>
                  <a:srgbClr val="B2B2B2"/>
                </a:solidFill>
              </a:rPr>
              <a:t>entlang</a:t>
            </a:r>
            <a:r>
              <a:rPr lang="en-US" altLang="en-US" sz="1200" dirty="0">
                <a:solidFill>
                  <a:srgbClr val="B2B2B2"/>
                </a:solidFill>
              </a:rPr>
              <a:t> der </a:t>
            </a:r>
            <a:r>
              <a:rPr lang="en-US" altLang="en-US" sz="1200" dirty="0" err="1">
                <a:solidFill>
                  <a:srgbClr val="B2B2B2"/>
                </a:solidFill>
              </a:rPr>
              <a:t>Linsenachse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eingezeichnet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sind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Denken Sie an den </a:t>
            </a:r>
            <a:r>
              <a:rPr lang="en-US" altLang="en-US" sz="1200" i="1" dirty="0" err="1"/>
              <a:t>Geometrieunterricht</a:t>
            </a:r>
            <a:r>
              <a:rPr lang="en-US" altLang="en-US" sz="1200" i="1" dirty="0"/>
              <a:t> in der Schule </a:t>
            </a:r>
            <a:r>
              <a:rPr lang="en-US" altLang="en-US" sz="1200" i="1" dirty="0" err="1"/>
              <a:t>zurück</a:t>
            </a:r>
            <a:r>
              <a:rPr lang="en-US" altLang="en-US" sz="1200" i="1" dirty="0"/>
              <a:t> – </a:t>
            </a:r>
            <a:r>
              <a:rPr lang="en-US" altLang="en-US" sz="1200" i="1" dirty="0" err="1"/>
              <a:t>wie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sieht</a:t>
            </a:r>
            <a:r>
              <a:rPr lang="en-US" altLang="en-US" sz="1200" i="1" dirty="0"/>
              <a:t> die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Figur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aus</a:t>
            </a:r>
            <a:r>
              <a:rPr lang="en-US" altLang="en-US" sz="1200" i="1" dirty="0"/>
              <a:t>?</a:t>
            </a:r>
          </a:p>
        </p:txBody>
      </p:sp>
      <p:sp>
        <p:nvSpPr>
          <p:cNvPr id="11278" name="Oval 19">
            <a:extLst>
              <a:ext uri="{FF2B5EF4-FFF2-40B4-BE49-F238E27FC236}">
                <a16:creationId xmlns:a16="http://schemas.microsoft.com/office/drawing/2014/main" id="{DC54C73E-26D2-4C96-9CCC-4BE143331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9" name="Rectangle 20">
            <a:extLst>
              <a:ext uri="{FF2B5EF4-FFF2-40B4-BE49-F238E27FC236}">
                <a16:creationId xmlns:a16="http://schemas.microsoft.com/office/drawing/2014/main" id="{185C0B3C-4531-44E1-9918-8E81F3C77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1280" name="Slide Number Placeholder 1">
            <a:extLst>
              <a:ext uri="{FF2B5EF4-FFF2-40B4-BE49-F238E27FC236}">
                <a16:creationId xmlns:a16="http://schemas.microsoft.com/office/drawing/2014/main" id="{AEB3D7DB-CE4E-416D-B6F7-D9D305AC4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02CA285-387E-49A0-8DC3-089EBEA38989}" type="slidenum">
              <a:rPr lang="en-US" altLang="en-US" sz="1000"/>
              <a:t>8</a:t>
            </a:fld>
            <a:endParaRPr lang="en-US" alt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 descr="Newsprint">
            <a:extLst>
              <a:ext uri="{FF2B5EF4-FFF2-40B4-BE49-F238E27FC236}">
                <a16:creationId xmlns:a16="http://schemas.microsoft.com/office/drawing/2014/main" id="{744D31E0-02CF-45FA-8858-F4FEDCBEB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1" name="AutoShape 3" descr="Newsprint">
            <a:extLst>
              <a:ext uri="{FF2B5EF4-FFF2-40B4-BE49-F238E27FC236}">
                <a16:creationId xmlns:a16="http://schemas.microsoft.com/office/drawing/2014/main" id="{EBA62F63-B867-4179-B5B5-AD943AA579F6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12292" name="Group 4">
            <a:extLst>
              <a:ext uri="{FF2B5EF4-FFF2-40B4-BE49-F238E27FC236}">
                <a16:creationId xmlns:a16="http://schemas.microsoft.com/office/drawing/2014/main" id="{46C4FBD1-D234-4048-A0DE-D3CDA127BC1D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2311" name="Oval 5">
              <a:extLst>
                <a:ext uri="{FF2B5EF4-FFF2-40B4-BE49-F238E27FC236}">
                  <a16:creationId xmlns:a16="http://schemas.microsoft.com/office/drawing/2014/main" id="{33064A1A-D5BB-4AA3-82E3-95B970AF6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12" name="Rectangle 6">
              <a:extLst>
                <a:ext uri="{FF2B5EF4-FFF2-40B4-BE49-F238E27FC236}">
                  <a16:creationId xmlns:a16="http://schemas.microsoft.com/office/drawing/2014/main" id="{88D91281-C667-4029-BEEC-5D730B06D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13" name="Oval 7">
              <a:extLst>
                <a:ext uri="{FF2B5EF4-FFF2-40B4-BE49-F238E27FC236}">
                  <a16:creationId xmlns:a16="http://schemas.microsoft.com/office/drawing/2014/main" id="{BE684A2B-F19A-4AEC-A10D-DAEA13A20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14" name="Rectangle 8">
              <a:extLst>
                <a:ext uri="{FF2B5EF4-FFF2-40B4-BE49-F238E27FC236}">
                  <a16:creationId xmlns:a16="http://schemas.microsoft.com/office/drawing/2014/main" id="{7838F9E9-856A-40CF-A481-0DEB2EB0F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2315" name="Line 9">
              <a:extLst>
                <a:ext uri="{FF2B5EF4-FFF2-40B4-BE49-F238E27FC236}">
                  <a16:creationId xmlns:a16="http://schemas.microsoft.com/office/drawing/2014/main" id="{C80DA473-6156-428B-A8B8-06EA1D6C7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93" name="Line 10">
            <a:extLst>
              <a:ext uri="{FF2B5EF4-FFF2-40B4-BE49-F238E27FC236}">
                <a16:creationId xmlns:a16="http://schemas.microsoft.com/office/drawing/2014/main" id="{A828E1F9-20F2-40AA-A751-228DD4C0CF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4" name="Oval 11">
            <a:extLst>
              <a:ext uri="{FF2B5EF4-FFF2-40B4-BE49-F238E27FC236}">
                <a16:creationId xmlns:a16="http://schemas.microsoft.com/office/drawing/2014/main" id="{2B10C414-019D-4A4A-BE49-B019CF7B3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5" name="Oval 12">
            <a:extLst>
              <a:ext uri="{FF2B5EF4-FFF2-40B4-BE49-F238E27FC236}">
                <a16:creationId xmlns:a16="http://schemas.microsoft.com/office/drawing/2014/main" id="{90E3A794-BFB2-4E4C-89CD-727B8AF5A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6" name="Text Box 13">
            <a:extLst>
              <a:ext uri="{FF2B5EF4-FFF2-40B4-BE49-F238E27FC236}">
                <a16:creationId xmlns:a16="http://schemas.microsoft.com/office/drawing/2014/main" id="{361EC941-B508-489F-B03C-8D777B33F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2297" name="Text Box 14">
            <a:extLst>
              <a:ext uri="{FF2B5EF4-FFF2-40B4-BE49-F238E27FC236}">
                <a16:creationId xmlns:a16="http://schemas.microsoft.com/office/drawing/2014/main" id="{D2AFAE1A-BF64-40A4-B6DC-DAFBE052A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2298" name="Line 15">
            <a:extLst>
              <a:ext uri="{FF2B5EF4-FFF2-40B4-BE49-F238E27FC236}">
                <a16:creationId xmlns:a16="http://schemas.microsoft.com/office/drawing/2014/main" id="{5A17E211-7F8B-4CAF-8634-399183092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Text Box 16">
            <a:extLst>
              <a:ext uri="{FF2B5EF4-FFF2-40B4-BE49-F238E27FC236}">
                <a16:creationId xmlns:a16="http://schemas.microsoft.com/office/drawing/2014/main" id="{15C89E75-6211-4674-9175-047D015C5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2300" name="Text Box 17">
            <a:extLst>
              <a:ext uri="{FF2B5EF4-FFF2-40B4-BE49-F238E27FC236}">
                <a16:creationId xmlns:a16="http://schemas.microsoft.com/office/drawing/2014/main" id="{3BC89087-F68C-4CCC-B85F-F78205BF3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2301" name="Line 18">
            <a:extLst>
              <a:ext uri="{FF2B5EF4-FFF2-40B4-BE49-F238E27FC236}">
                <a16:creationId xmlns:a16="http://schemas.microsoft.com/office/drawing/2014/main" id="{ACD0B8B5-25F1-4657-8215-8EB1A070714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Line 19">
            <a:extLst>
              <a:ext uri="{FF2B5EF4-FFF2-40B4-BE49-F238E27FC236}">
                <a16:creationId xmlns:a16="http://schemas.microsoft.com/office/drawing/2014/main" id="{107D5C3A-8818-4300-B959-CE4D55ACACEF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3" name="Text Box 20" descr="Newsprint">
            <a:extLst>
              <a:ext uri="{FF2B5EF4-FFF2-40B4-BE49-F238E27FC236}">
                <a16:creationId xmlns:a16="http://schemas.microsoft.com/office/drawing/2014/main" id="{F4457228-53A4-4E12-864E-5D376B21B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840288"/>
            <a:ext cx="2563813" cy="4667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Ähnliche Dreiecke</a:t>
            </a:r>
          </a:p>
        </p:txBody>
      </p:sp>
      <p:sp>
        <p:nvSpPr>
          <p:cNvPr id="12304" name="Text Box 21">
            <a:extLst>
              <a:ext uri="{FF2B5EF4-FFF2-40B4-BE49-F238E27FC236}">
                <a16:creationId xmlns:a16="http://schemas.microsoft.com/office/drawing/2014/main" id="{BB588BC6-6B52-48F9-A8D4-591411E6F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2305" name="Arc 22">
            <a:extLst>
              <a:ext uri="{FF2B5EF4-FFF2-40B4-BE49-F238E27FC236}">
                <a16:creationId xmlns:a16="http://schemas.microsoft.com/office/drawing/2014/main" id="{EC31CB71-38C9-4C9B-A91B-D1516054F26C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6" name="Text Box 23">
            <a:extLst>
              <a:ext uri="{FF2B5EF4-FFF2-40B4-BE49-F238E27FC236}">
                <a16:creationId xmlns:a16="http://schemas.microsoft.com/office/drawing/2014/main" id="{DC82189C-540F-47B7-A304-0E1BDA3A1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2307" name="Arc 24">
            <a:extLst>
              <a:ext uri="{FF2B5EF4-FFF2-40B4-BE49-F238E27FC236}">
                <a16:creationId xmlns:a16="http://schemas.microsoft.com/office/drawing/2014/main" id="{16505280-D753-4573-9865-A85B4BCC9860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8" name="Oval 25">
            <a:extLst>
              <a:ext uri="{FF2B5EF4-FFF2-40B4-BE49-F238E27FC236}">
                <a16:creationId xmlns:a16="http://schemas.microsoft.com/office/drawing/2014/main" id="{7C2408EF-DF77-486D-9C3A-6547F313C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309" name="Rectangle 26">
            <a:extLst>
              <a:ext uri="{FF2B5EF4-FFF2-40B4-BE49-F238E27FC236}">
                <a16:creationId xmlns:a16="http://schemas.microsoft.com/office/drawing/2014/main" id="{E8B07417-6658-4B36-827F-E9DE24768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2310" name="Slide Number Placeholder 1">
            <a:extLst>
              <a:ext uri="{FF2B5EF4-FFF2-40B4-BE49-F238E27FC236}">
                <a16:creationId xmlns:a16="http://schemas.microsoft.com/office/drawing/2014/main" id="{0BCAC010-C249-4A6A-9BBA-F327ABE8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70C05D-1C22-478D-A72B-65B3A997A8F9}" type="slidenum">
              <a:rPr lang="en-US" altLang="en-US" sz="1000"/>
              <a:t>9</a:t>
            </a:fld>
            <a:endParaRPr lang="en-US" altLang="en-US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Newsprint">
            <a:extLst>
              <a:ext uri="{FF2B5EF4-FFF2-40B4-BE49-F238E27FC236}">
                <a16:creationId xmlns:a16="http://schemas.microsoft.com/office/drawing/2014/main" id="{971ED34E-89BB-40BA-9DCD-312388393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15" name="AutoShape 3" descr="Newsprint">
            <a:extLst>
              <a:ext uri="{FF2B5EF4-FFF2-40B4-BE49-F238E27FC236}">
                <a16:creationId xmlns:a16="http://schemas.microsoft.com/office/drawing/2014/main" id="{6DA419A3-9EE8-4BA3-9947-2371B4EBB4F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13316" name="Group 4">
            <a:extLst>
              <a:ext uri="{FF2B5EF4-FFF2-40B4-BE49-F238E27FC236}">
                <a16:creationId xmlns:a16="http://schemas.microsoft.com/office/drawing/2014/main" id="{4495938B-2D7D-4132-BCD6-980EC2A7280B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3345" name="Oval 5">
              <a:extLst>
                <a:ext uri="{FF2B5EF4-FFF2-40B4-BE49-F238E27FC236}">
                  <a16:creationId xmlns:a16="http://schemas.microsoft.com/office/drawing/2014/main" id="{FE912534-01E6-4D18-B37F-531519D11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46" name="Rectangle 6">
              <a:extLst>
                <a:ext uri="{FF2B5EF4-FFF2-40B4-BE49-F238E27FC236}">
                  <a16:creationId xmlns:a16="http://schemas.microsoft.com/office/drawing/2014/main" id="{4136660F-27B3-4D72-90EE-63CC98E5F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47" name="Oval 7">
              <a:extLst>
                <a:ext uri="{FF2B5EF4-FFF2-40B4-BE49-F238E27FC236}">
                  <a16:creationId xmlns:a16="http://schemas.microsoft.com/office/drawing/2014/main" id="{3B6DCCC3-56FB-47BF-8F42-AB4061484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48" name="Rectangle 8">
              <a:extLst>
                <a:ext uri="{FF2B5EF4-FFF2-40B4-BE49-F238E27FC236}">
                  <a16:creationId xmlns:a16="http://schemas.microsoft.com/office/drawing/2014/main" id="{2F646C90-48EC-4852-9AD0-5778B81E9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3349" name="Line 9">
              <a:extLst>
                <a:ext uri="{FF2B5EF4-FFF2-40B4-BE49-F238E27FC236}">
                  <a16:creationId xmlns:a16="http://schemas.microsoft.com/office/drawing/2014/main" id="{E4DD93A6-A31D-49A9-AA1F-BF8126AF6F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7" name="Line 10">
            <a:extLst>
              <a:ext uri="{FF2B5EF4-FFF2-40B4-BE49-F238E27FC236}">
                <a16:creationId xmlns:a16="http://schemas.microsoft.com/office/drawing/2014/main" id="{45929935-9163-4B47-85DB-897041109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Oval 11">
            <a:extLst>
              <a:ext uri="{FF2B5EF4-FFF2-40B4-BE49-F238E27FC236}">
                <a16:creationId xmlns:a16="http://schemas.microsoft.com/office/drawing/2014/main" id="{CDB4E112-7C9F-42FD-89EC-4E47B51A9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19" name="Oval 12">
            <a:extLst>
              <a:ext uri="{FF2B5EF4-FFF2-40B4-BE49-F238E27FC236}">
                <a16:creationId xmlns:a16="http://schemas.microsoft.com/office/drawing/2014/main" id="{BDFC4DCE-55DD-4B64-95B5-023A346A4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20" name="Text Box 13">
            <a:extLst>
              <a:ext uri="{FF2B5EF4-FFF2-40B4-BE49-F238E27FC236}">
                <a16:creationId xmlns:a16="http://schemas.microsoft.com/office/drawing/2014/main" id="{BD89F828-726B-4C3C-B773-86F152350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3321" name="Text Box 14">
            <a:extLst>
              <a:ext uri="{FF2B5EF4-FFF2-40B4-BE49-F238E27FC236}">
                <a16:creationId xmlns:a16="http://schemas.microsoft.com/office/drawing/2014/main" id="{34178E72-AE2E-4333-914D-830A6F050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3322" name="Line 15">
            <a:extLst>
              <a:ext uri="{FF2B5EF4-FFF2-40B4-BE49-F238E27FC236}">
                <a16:creationId xmlns:a16="http://schemas.microsoft.com/office/drawing/2014/main" id="{A1E74D35-E9D6-4E41-9AB0-BD5C0DC8C6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Text Box 16">
            <a:extLst>
              <a:ext uri="{FF2B5EF4-FFF2-40B4-BE49-F238E27FC236}">
                <a16:creationId xmlns:a16="http://schemas.microsoft.com/office/drawing/2014/main" id="{4FFC813D-3E26-4817-8F22-AA1761A8E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3324" name="Text Box 17">
            <a:extLst>
              <a:ext uri="{FF2B5EF4-FFF2-40B4-BE49-F238E27FC236}">
                <a16:creationId xmlns:a16="http://schemas.microsoft.com/office/drawing/2014/main" id="{C8A14947-344F-4186-937F-16F26AA5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3325" name="Line 18">
            <a:extLst>
              <a:ext uri="{FF2B5EF4-FFF2-40B4-BE49-F238E27FC236}">
                <a16:creationId xmlns:a16="http://schemas.microsoft.com/office/drawing/2014/main" id="{6E991932-C824-40B0-8F4A-BD26FBED58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Line 19">
            <a:extLst>
              <a:ext uri="{FF2B5EF4-FFF2-40B4-BE49-F238E27FC236}">
                <a16:creationId xmlns:a16="http://schemas.microsoft.com/office/drawing/2014/main" id="{FEEC3D17-31E7-4181-B7EF-5DDBA60D7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20">
            <a:extLst>
              <a:ext uri="{FF2B5EF4-FFF2-40B4-BE49-F238E27FC236}">
                <a16:creationId xmlns:a16="http://schemas.microsoft.com/office/drawing/2014/main" id="{769DA794-9EFD-4023-8100-24F64C757A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486251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21">
            <a:extLst>
              <a:ext uri="{FF2B5EF4-FFF2-40B4-BE49-F238E27FC236}">
                <a16:creationId xmlns:a16="http://schemas.microsoft.com/office/drawing/2014/main" id="{45CD5606-BD3D-47F1-AC20-946D970F9F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862513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Text Box 22">
            <a:extLst>
              <a:ext uri="{FF2B5EF4-FFF2-40B4-BE49-F238E27FC236}">
                <a16:creationId xmlns:a16="http://schemas.microsoft.com/office/drawing/2014/main" id="{B8DC028F-EEAF-4045-A039-34B60A6E7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4670425"/>
            <a:ext cx="311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13330" name="Text Box 23">
            <a:extLst>
              <a:ext uri="{FF2B5EF4-FFF2-40B4-BE49-F238E27FC236}">
                <a16:creationId xmlns:a16="http://schemas.microsoft.com/office/drawing/2014/main" id="{97DC712D-1B41-4414-9DDB-1FF585D9E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648200"/>
            <a:ext cx="29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13331" name="Line 24">
            <a:extLst>
              <a:ext uri="{FF2B5EF4-FFF2-40B4-BE49-F238E27FC236}">
                <a16:creationId xmlns:a16="http://schemas.microsoft.com/office/drawing/2014/main" id="{905E5A30-25EF-456B-9E96-4B35CE40D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Line 25">
            <a:extLst>
              <a:ext uri="{FF2B5EF4-FFF2-40B4-BE49-F238E27FC236}">
                <a16:creationId xmlns:a16="http://schemas.microsoft.com/office/drawing/2014/main" id="{1C1F896C-D502-4ADA-AAB3-CF39CEC8A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Line 26">
            <a:extLst>
              <a:ext uri="{FF2B5EF4-FFF2-40B4-BE49-F238E27FC236}">
                <a16:creationId xmlns:a16="http://schemas.microsoft.com/office/drawing/2014/main" id="{6C10955F-B9B7-4304-839F-59812CD14E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4" name="Line 27">
            <a:extLst>
              <a:ext uri="{FF2B5EF4-FFF2-40B4-BE49-F238E27FC236}">
                <a16:creationId xmlns:a16="http://schemas.microsoft.com/office/drawing/2014/main" id="{7B1522AF-1521-465D-8EDA-CAC377EC8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Line 28">
            <a:extLst>
              <a:ext uri="{FF2B5EF4-FFF2-40B4-BE49-F238E27FC236}">
                <a16:creationId xmlns:a16="http://schemas.microsoft.com/office/drawing/2014/main" id="{860B7A8B-5BF2-471E-B041-BD986581E5C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6" name="Text Box 29">
            <a:extLst>
              <a:ext uri="{FF2B5EF4-FFF2-40B4-BE49-F238E27FC236}">
                <a16:creationId xmlns:a16="http://schemas.microsoft.com/office/drawing/2014/main" id="{F0BF95A7-FD65-4321-834D-BA6FC1372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398713"/>
            <a:ext cx="361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</a:t>
            </a:r>
          </a:p>
        </p:txBody>
      </p:sp>
      <p:sp>
        <p:nvSpPr>
          <p:cNvPr id="13337" name="Text Box 30">
            <a:extLst>
              <a:ext uri="{FF2B5EF4-FFF2-40B4-BE49-F238E27FC236}">
                <a16:creationId xmlns:a16="http://schemas.microsoft.com/office/drawing/2014/main" id="{3975371B-23B3-4826-9E71-CF8DCDE18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444875"/>
            <a:ext cx="260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3338" name="Text Box 31">
            <a:extLst>
              <a:ext uri="{FF2B5EF4-FFF2-40B4-BE49-F238E27FC236}">
                <a16:creationId xmlns:a16="http://schemas.microsoft.com/office/drawing/2014/main" id="{27269464-29AD-4999-8026-77ECE699B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3339" name="Arc 32">
            <a:extLst>
              <a:ext uri="{FF2B5EF4-FFF2-40B4-BE49-F238E27FC236}">
                <a16:creationId xmlns:a16="http://schemas.microsoft.com/office/drawing/2014/main" id="{F2C3D72E-54EB-4173-B482-95A975A05592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0" name="Text Box 33">
            <a:extLst>
              <a:ext uri="{FF2B5EF4-FFF2-40B4-BE49-F238E27FC236}">
                <a16:creationId xmlns:a16="http://schemas.microsoft.com/office/drawing/2014/main" id="{7555A166-5992-408F-87CE-043DB7DC3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3341" name="Arc 34">
            <a:extLst>
              <a:ext uri="{FF2B5EF4-FFF2-40B4-BE49-F238E27FC236}">
                <a16:creationId xmlns:a16="http://schemas.microsoft.com/office/drawing/2014/main" id="{F058BC67-44B0-48F4-8080-09DC38B08EF8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2" name="Oval 35">
            <a:extLst>
              <a:ext uri="{FF2B5EF4-FFF2-40B4-BE49-F238E27FC236}">
                <a16:creationId xmlns:a16="http://schemas.microsoft.com/office/drawing/2014/main" id="{FBCDE0E5-367D-43D4-A0FB-6A426BFF9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43" name="Rectangle 36">
            <a:extLst>
              <a:ext uri="{FF2B5EF4-FFF2-40B4-BE49-F238E27FC236}">
                <a16:creationId xmlns:a16="http://schemas.microsoft.com/office/drawing/2014/main" id="{0404E34B-AAC2-40D4-A625-37B1D5F3F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3344" name="Slide Number Placeholder 1">
            <a:extLst>
              <a:ext uri="{FF2B5EF4-FFF2-40B4-BE49-F238E27FC236}">
                <a16:creationId xmlns:a16="http://schemas.microsoft.com/office/drawing/2014/main" id="{2ED85C0E-940B-43B5-83CC-F4E96D97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BAD72C-B025-42F2-8B47-CC36CA5C1443}" type="slidenum">
              <a:rPr lang="en-US" altLang="en-US" sz="1000"/>
              <a:t>10</a:t>
            </a:fld>
            <a:endParaRPr lang="en-US" alt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Newsprint">
            <a:extLst>
              <a:ext uri="{FF2B5EF4-FFF2-40B4-BE49-F238E27FC236}">
                <a16:creationId xmlns:a16="http://schemas.microsoft.com/office/drawing/2014/main" id="{81F1F101-DBF8-47E1-8123-EFD83CE06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39" name="AutoShape 3" descr="Newsprint">
            <a:extLst>
              <a:ext uri="{FF2B5EF4-FFF2-40B4-BE49-F238E27FC236}">
                <a16:creationId xmlns:a16="http://schemas.microsoft.com/office/drawing/2014/main" id="{A0F1C63F-B4D6-4E3A-9329-56E67CF7CB4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14340" name="Group 4">
            <a:extLst>
              <a:ext uri="{FF2B5EF4-FFF2-40B4-BE49-F238E27FC236}">
                <a16:creationId xmlns:a16="http://schemas.microsoft.com/office/drawing/2014/main" id="{BE5F8C21-B5AF-46EA-BD3A-54CE9D0BBD8C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4370" name="Oval 5">
              <a:extLst>
                <a:ext uri="{FF2B5EF4-FFF2-40B4-BE49-F238E27FC236}">
                  <a16:creationId xmlns:a16="http://schemas.microsoft.com/office/drawing/2014/main" id="{FCD1D76D-3D36-485A-8038-D12EFDC0E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4371" name="Rectangle 6">
              <a:extLst>
                <a:ext uri="{FF2B5EF4-FFF2-40B4-BE49-F238E27FC236}">
                  <a16:creationId xmlns:a16="http://schemas.microsoft.com/office/drawing/2014/main" id="{ACAB7EB3-51D4-4622-AC5B-C04243347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4372" name="Oval 7">
              <a:extLst>
                <a:ext uri="{FF2B5EF4-FFF2-40B4-BE49-F238E27FC236}">
                  <a16:creationId xmlns:a16="http://schemas.microsoft.com/office/drawing/2014/main" id="{F0965A79-CFAC-4304-9199-120F562FF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4373" name="Rectangle 8">
              <a:extLst>
                <a:ext uri="{FF2B5EF4-FFF2-40B4-BE49-F238E27FC236}">
                  <a16:creationId xmlns:a16="http://schemas.microsoft.com/office/drawing/2014/main" id="{21B82056-3FF7-4AC5-AA41-72A37786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4374" name="Line 9">
              <a:extLst>
                <a:ext uri="{FF2B5EF4-FFF2-40B4-BE49-F238E27FC236}">
                  <a16:creationId xmlns:a16="http://schemas.microsoft.com/office/drawing/2014/main" id="{7615185F-7148-4698-9713-FC2DC43FA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1" name="Line 10">
            <a:extLst>
              <a:ext uri="{FF2B5EF4-FFF2-40B4-BE49-F238E27FC236}">
                <a16:creationId xmlns:a16="http://schemas.microsoft.com/office/drawing/2014/main" id="{B84352D3-33A7-46BB-88AE-5A27D9224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2" name="Oval 11">
            <a:extLst>
              <a:ext uri="{FF2B5EF4-FFF2-40B4-BE49-F238E27FC236}">
                <a16:creationId xmlns:a16="http://schemas.microsoft.com/office/drawing/2014/main" id="{E24DF437-3D7D-47DE-BEAD-6A332190F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3" name="Oval 12">
            <a:extLst>
              <a:ext uri="{FF2B5EF4-FFF2-40B4-BE49-F238E27FC236}">
                <a16:creationId xmlns:a16="http://schemas.microsoft.com/office/drawing/2014/main" id="{A1FDBA4D-6810-4AFB-950A-C911FA757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4" name="Text Box 13">
            <a:extLst>
              <a:ext uri="{FF2B5EF4-FFF2-40B4-BE49-F238E27FC236}">
                <a16:creationId xmlns:a16="http://schemas.microsoft.com/office/drawing/2014/main" id="{11101E14-9DB0-435E-B29C-2F4552009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4345" name="Text Box 14">
            <a:extLst>
              <a:ext uri="{FF2B5EF4-FFF2-40B4-BE49-F238E27FC236}">
                <a16:creationId xmlns:a16="http://schemas.microsoft.com/office/drawing/2014/main" id="{69E244DB-F822-416B-A43B-A684E4B6D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4346" name="Line 15">
            <a:extLst>
              <a:ext uri="{FF2B5EF4-FFF2-40B4-BE49-F238E27FC236}">
                <a16:creationId xmlns:a16="http://schemas.microsoft.com/office/drawing/2014/main" id="{EC0A3177-8DAE-4482-93D7-D840424339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Text Box 16">
            <a:extLst>
              <a:ext uri="{FF2B5EF4-FFF2-40B4-BE49-F238E27FC236}">
                <a16:creationId xmlns:a16="http://schemas.microsoft.com/office/drawing/2014/main" id="{DEF0001E-D291-47A8-AE29-1156B93FA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4348" name="Text Box 17">
            <a:extLst>
              <a:ext uri="{FF2B5EF4-FFF2-40B4-BE49-F238E27FC236}">
                <a16:creationId xmlns:a16="http://schemas.microsoft.com/office/drawing/2014/main" id="{9A4C64D9-3015-44CA-9710-76F7BD3F5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4349" name="Line 18">
            <a:extLst>
              <a:ext uri="{FF2B5EF4-FFF2-40B4-BE49-F238E27FC236}">
                <a16:creationId xmlns:a16="http://schemas.microsoft.com/office/drawing/2014/main" id="{5B6B9039-094D-49A6-8EC2-5FB3E8DB578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0" name="Line 19">
            <a:extLst>
              <a:ext uri="{FF2B5EF4-FFF2-40B4-BE49-F238E27FC236}">
                <a16:creationId xmlns:a16="http://schemas.microsoft.com/office/drawing/2014/main" id="{B6F428E2-772F-4D9D-A118-873A86EADF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1" name="Line 20">
            <a:extLst>
              <a:ext uri="{FF2B5EF4-FFF2-40B4-BE49-F238E27FC236}">
                <a16:creationId xmlns:a16="http://schemas.microsoft.com/office/drawing/2014/main" id="{FC15716C-84A6-47BD-B29D-0744BE4870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486251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Line 21">
            <a:extLst>
              <a:ext uri="{FF2B5EF4-FFF2-40B4-BE49-F238E27FC236}">
                <a16:creationId xmlns:a16="http://schemas.microsoft.com/office/drawing/2014/main" id="{10314FBB-5230-4886-9B0F-3728ED6B46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862513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Text Box 22">
            <a:extLst>
              <a:ext uri="{FF2B5EF4-FFF2-40B4-BE49-F238E27FC236}">
                <a16:creationId xmlns:a16="http://schemas.microsoft.com/office/drawing/2014/main" id="{A7208837-D46A-4600-9034-2B5A0E88C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4670425"/>
            <a:ext cx="311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14354" name="Text Box 23">
            <a:extLst>
              <a:ext uri="{FF2B5EF4-FFF2-40B4-BE49-F238E27FC236}">
                <a16:creationId xmlns:a16="http://schemas.microsoft.com/office/drawing/2014/main" id="{DCDB1D2C-CFB6-4B53-8620-707BF344C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648200"/>
            <a:ext cx="29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14355" name="Line 24">
            <a:extLst>
              <a:ext uri="{FF2B5EF4-FFF2-40B4-BE49-F238E27FC236}">
                <a16:creationId xmlns:a16="http://schemas.microsoft.com/office/drawing/2014/main" id="{A941DD86-E678-48F5-AC92-217193DF71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6" name="Line 25">
            <a:extLst>
              <a:ext uri="{FF2B5EF4-FFF2-40B4-BE49-F238E27FC236}">
                <a16:creationId xmlns:a16="http://schemas.microsoft.com/office/drawing/2014/main" id="{A97515CA-D805-4C38-96FC-3BE696E7D79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7" name="Line 26">
            <a:extLst>
              <a:ext uri="{FF2B5EF4-FFF2-40B4-BE49-F238E27FC236}">
                <a16:creationId xmlns:a16="http://schemas.microsoft.com/office/drawing/2014/main" id="{4E3D9E6B-F78E-47B7-980C-D76E8732A6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8" name="Line 27">
            <a:extLst>
              <a:ext uri="{FF2B5EF4-FFF2-40B4-BE49-F238E27FC236}">
                <a16:creationId xmlns:a16="http://schemas.microsoft.com/office/drawing/2014/main" id="{0B386CCF-D8F5-4AA4-915F-D477344C14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9" name="Line 28">
            <a:extLst>
              <a:ext uri="{FF2B5EF4-FFF2-40B4-BE49-F238E27FC236}">
                <a16:creationId xmlns:a16="http://schemas.microsoft.com/office/drawing/2014/main" id="{DACF2F78-0BAF-43C2-B943-7D906A24C91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0" name="Text Box 29">
            <a:extLst>
              <a:ext uri="{FF2B5EF4-FFF2-40B4-BE49-F238E27FC236}">
                <a16:creationId xmlns:a16="http://schemas.microsoft.com/office/drawing/2014/main" id="{329841EA-6381-4E50-A618-A5D3BB60E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398713"/>
            <a:ext cx="361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</a:t>
            </a:r>
          </a:p>
        </p:txBody>
      </p:sp>
      <p:sp>
        <p:nvSpPr>
          <p:cNvPr id="14361" name="Text Box 30">
            <a:extLst>
              <a:ext uri="{FF2B5EF4-FFF2-40B4-BE49-F238E27FC236}">
                <a16:creationId xmlns:a16="http://schemas.microsoft.com/office/drawing/2014/main" id="{DDD843E1-C040-44D6-8A16-985AEFCD6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444875"/>
            <a:ext cx="260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4362" name="Text Box 31">
            <a:extLst>
              <a:ext uri="{FF2B5EF4-FFF2-40B4-BE49-F238E27FC236}">
                <a16:creationId xmlns:a16="http://schemas.microsoft.com/office/drawing/2014/main" id="{98AD7B9B-CBA7-48EC-85DA-CFD426F29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46713"/>
            <a:ext cx="47371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= </a:t>
            </a:r>
            <a:r>
              <a:rPr lang="en-US" altLang="en-US" sz="1200" i="1" dirty="0"/>
              <a:t>I/O </a:t>
            </a:r>
            <a:r>
              <a:rPr lang="en-US" altLang="en-US" sz="1200" dirty="0"/>
              <a:t>(per Definition)</a:t>
            </a:r>
          </a:p>
        </p:txBody>
      </p:sp>
      <p:sp>
        <p:nvSpPr>
          <p:cNvPr id="14363" name="Text Box 32">
            <a:extLst>
              <a:ext uri="{FF2B5EF4-FFF2-40B4-BE49-F238E27FC236}">
                <a16:creationId xmlns:a16="http://schemas.microsoft.com/office/drawing/2014/main" id="{C447820F-1ECC-4652-9680-217B5DEDE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4364" name="Arc 33">
            <a:extLst>
              <a:ext uri="{FF2B5EF4-FFF2-40B4-BE49-F238E27FC236}">
                <a16:creationId xmlns:a16="http://schemas.microsoft.com/office/drawing/2014/main" id="{B29F6643-F635-4D12-9460-DDF0258EA1EE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Text Box 34">
            <a:extLst>
              <a:ext uri="{FF2B5EF4-FFF2-40B4-BE49-F238E27FC236}">
                <a16:creationId xmlns:a16="http://schemas.microsoft.com/office/drawing/2014/main" id="{E070AC88-EB2A-48EF-8BA2-20F49A620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4366" name="Arc 35">
            <a:extLst>
              <a:ext uri="{FF2B5EF4-FFF2-40B4-BE49-F238E27FC236}">
                <a16:creationId xmlns:a16="http://schemas.microsoft.com/office/drawing/2014/main" id="{A83B43E2-D8F9-415B-95B5-5A9BEF23FCF6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7" name="Oval 36">
            <a:extLst>
              <a:ext uri="{FF2B5EF4-FFF2-40B4-BE49-F238E27FC236}">
                <a16:creationId xmlns:a16="http://schemas.microsoft.com/office/drawing/2014/main" id="{D96089CF-3A30-4AFF-B41F-D494CE18A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68" name="Rectangle 37">
            <a:extLst>
              <a:ext uri="{FF2B5EF4-FFF2-40B4-BE49-F238E27FC236}">
                <a16:creationId xmlns:a16="http://schemas.microsoft.com/office/drawing/2014/main" id="{ED371469-40C2-4AC1-A7F8-CBE2F4020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4369" name="Slide Number Placeholder 1">
            <a:extLst>
              <a:ext uri="{FF2B5EF4-FFF2-40B4-BE49-F238E27FC236}">
                <a16:creationId xmlns:a16="http://schemas.microsoft.com/office/drawing/2014/main" id="{A353369C-AAB8-4F5E-9EE9-8021354B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167B8B5-1C8B-42FB-BC1A-E2DA3699BCFE}" type="slidenum">
              <a:rPr lang="en-US" altLang="en-US" sz="1000"/>
              <a:t>11</a:t>
            </a:fld>
            <a:endParaRPr lang="en-US" altLang="en-US"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Newsprint">
            <a:extLst>
              <a:ext uri="{FF2B5EF4-FFF2-40B4-BE49-F238E27FC236}">
                <a16:creationId xmlns:a16="http://schemas.microsoft.com/office/drawing/2014/main" id="{2A2C51C3-9061-4328-94E0-0E98EC48C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3" name="AutoShape 3" descr="Newsprint">
            <a:extLst>
              <a:ext uri="{FF2B5EF4-FFF2-40B4-BE49-F238E27FC236}">
                <a16:creationId xmlns:a16="http://schemas.microsoft.com/office/drawing/2014/main" id="{ED285FAA-722B-40C5-AC6D-47E0C464A5C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15364" name="Group 4">
            <a:extLst>
              <a:ext uri="{FF2B5EF4-FFF2-40B4-BE49-F238E27FC236}">
                <a16:creationId xmlns:a16="http://schemas.microsoft.com/office/drawing/2014/main" id="{2D8631C8-9574-4352-97F6-50DE54625C7D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5394" name="Oval 5">
              <a:extLst>
                <a:ext uri="{FF2B5EF4-FFF2-40B4-BE49-F238E27FC236}">
                  <a16:creationId xmlns:a16="http://schemas.microsoft.com/office/drawing/2014/main" id="{A05894A9-2628-4A83-BE00-9130AF192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5395" name="Rectangle 6">
              <a:extLst>
                <a:ext uri="{FF2B5EF4-FFF2-40B4-BE49-F238E27FC236}">
                  <a16:creationId xmlns:a16="http://schemas.microsoft.com/office/drawing/2014/main" id="{13AC25CD-932B-42B9-9F0E-B64507D5A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5396" name="Oval 7">
              <a:extLst>
                <a:ext uri="{FF2B5EF4-FFF2-40B4-BE49-F238E27FC236}">
                  <a16:creationId xmlns:a16="http://schemas.microsoft.com/office/drawing/2014/main" id="{CD8CEA89-82EC-42F0-BBBF-F4D146649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5397" name="Rectangle 8">
              <a:extLst>
                <a:ext uri="{FF2B5EF4-FFF2-40B4-BE49-F238E27FC236}">
                  <a16:creationId xmlns:a16="http://schemas.microsoft.com/office/drawing/2014/main" id="{26B99C25-5E3E-4149-B349-1F9620C6E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5398" name="Line 9">
              <a:extLst>
                <a:ext uri="{FF2B5EF4-FFF2-40B4-BE49-F238E27FC236}">
                  <a16:creationId xmlns:a16="http://schemas.microsoft.com/office/drawing/2014/main" id="{7817E00A-05E4-4566-9C82-2F64836604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5" name="Line 10">
            <a:extLst>
              <a:ext uri="{FF2B5EF4-FFF2-40B4-BE49-F238E27FC236}">
                <a16:creationId xmlns:a16="http://schemas.microsoft.com/office/drawing/2014/main" id="{F1646078-0B7C-485F-91A6-C1E5C7986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6" name="Oval 11">
            <a:extLst>
              <a:ext uri="{FF2B5EF4-FFF2-40B4-BE49-F238E27FC236}">
                <a16:creationId xmlns:a16="http://schemas.microsoft.com/office/drawing/2014/main" id="{7AE3E6B4-8359-4015-891C-5597B127B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7" name="Oval 12">
            <a:extLst>
              <a:ext uri="{FF2B5EF4-FFF2-40B4-BE49-F238E27FC236}">
                <a16:creationId xmlns:a16="http://schemas.microsoft.com/office/drawing/2014/main" id="{7C50D04C-D3BC-47D9-BB0A-AAED5AD79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8" name="Text Box 13">
            <a:extLst>
              <a:ext uri="{FF2B5EF4-FFF2-40B4-BE49-F238E27FC236}">
                <a16:creationId xmlns:a16="http://schemas.microsoft.com/office/drawing/2014/main" id="{9448D153-0C91-4B0D-AFAF-AA948B64C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5369" name="Text Box 14">
            <a:extLst>
              <a:ext uri="{FF2B5EF4-FFF2-40B4-BE49-F238E27FC236}">
                <a16:creationId xmlns:a16="http://schemas.microsoft.com/office/drawing/2014/main" id="{07A0DD17-F4D5-49BD-AA02-F18EE152A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5370" name="Line 15">
            <a:extLst>
              <a:ext uri="{FF2B5EF4-FFF2-40B4-BE49-F238E27FC236}">
                <a16:creationId xmlns:a16="http://schemas.microsoft.com/office/drawing/2014/main" id="{6BA67EA5-4D25-4A13-BDF6-A03EA67A1A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Text Box 16">
            <a:extLst>
              <a:ext uri="{FF2B5EF4-FFF2-40B4-BE49-F238E27FC236}">
                <a16:creationId xmlns:a16="http://schemas.microsoft.com/office/drawing/2014/main" id="{240A990D-1922-4275-8596-732023907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5372" name="Text Box 17">
            <a:extLst>
              <a:ext uri="{FF2B5EF4-FFF2-40B4-BE49-F238E27FC236}">
                <a16:creationId xmlns:a16="http://schemas.microsoft.com/office/drawing/2014/main" id="{0B85E708-4FCD-4D23-BEE8-B8F35F7FE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5373" name="Line 18">
            <a:extLst>
              <a:ext uri="{FF2B5EF4-FFF2-40B4-BE49-F238E27FC236}">
                <a16:creationId xmlns:a16="http://schemas.microsoft.com/office/drawing/2014/main" id="{1F516D59-1C5B-4C2B-A080-5800BEC12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19">
            <a:extLst>
              <a:ext uri="{FF2B5EF4-FFF2-40B4-BE49-F238E27FC236}">
                <a16:creationId xmlns:a16="http://schemas.microsoft.com/office/drawing/2014/main" id="{BB57E64A-3879-4D8B-977F-329BD5B87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Line 20">
            <a:extLst>
              <a:ext uri="{FF2B5EF4-FFF2-40B4-BE49-F238E27FC236}">
                <a16:creationId xmlns:a16="http://schemas.microsoft.com/office/drawing/2014/main" id="{E3ABB378-5932-4204-ACC3-47417EA893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486251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21">
            <a:extLst>
              <a:ext uri="{FF2B5EF4-FFF2-40B4-BE49-F238E27FC236}">
                <a16:creationId xmlns:a16="http://schemas.microsoft.com/office/drawing/2014/main" id="{CA6543F2-FDEB-4E0B-AD41-19864F496E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862513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22">
            <a:extLst>
              <a:ext uri="{FF2B5EF4-FFF2-40B4-BE49-F238E27FC236}">
                <a16:creationId xmlns:a16="http://schemas.microsoft.com/office/drawing/2014/main" id="{1D9F258C-DCEC-4778-A18E-DD4B23EC7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4670425"/>
            <a:ext cx="311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15378" name="Text Box 23">
            <a:extLst>
              <a:ext uri="{FF2B5EF4-FFF2-40B4-BE49-F238E27FC236}">
                <a16:creationId xmlns:a16="http://schemas.microsoft.com/office/drawing/2014/main" id="{1662D033-36EB-4024-8767-07123E0E0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648200"/>
            <a:ext cx="29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15379" name="Line 24">
            <a:extLst>
              <a:ext uri="{FF2B5EF4-FFF2-40B4-BE49-F238E27FC236}">
                <a16:creationId xmlns:a16="http://schemas.microsoft.com/office/drawing/2014/main" id="{F030B899-B33C-4F4E-BC89-76662B3CC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Line 25">
            <a:extLst>
              <a:ext uri="{FF2B5EF4-FFF2-40B4-BE49-F238E27FC236}">
                <a16:creationId xmlns:a16="http://schemas.microsoft.com/office/drawing/2014/main" id="{16ECE56A-80DF-4EBF-8253-DD076BD51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1" name="Line 26">
            <a:extLst>
              <a:ext uri="{FF2B5EF4-FFF2-40B4-BE49-F238E27FC236}">
                <a16:creationId xmlns:a16="http://schemas.microsoft.com/office/drawing/2014/main" id="{00A42C25-6FED-4F2B-AC33-83FD0F5095A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Line 27">
            <a:extLst>
              <a:ext uri="{FF2B5EF4-FFF2-40B4-BE49-F238E27FC236}">
                <a16:creationId xmlns:a16="http://schemas.microsoft.com/office/drawing/2014/main" id="{9BFA710A-31C3-4D9E-B104-608239190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3" name="Line 28">
            <a:extLst>
              <a:ext uri="{FF2B5EF4-FFF2-40B4-BE49-F238E27FC236}">
                <a16:creationId xmlns:a16="http://schemas.microsoft.com/office/drawing/2014/main" id="{941C792F-12D1-4FDC-9665-98E6DD850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Text Box 29">
            <a:extLst>
              <a:ext uri="{FF2B5EF4-FFF2-40B4-BE49-F238E27FC236}">
                <a16:creationId xmlns:a16="http://schemas.microsoft.com/office/drawing/2014/main" id="{74B4CB82-0EDD-4671-A945-AD2F86F58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398713"/>
            <a:ext cx="361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</a:t>
            </a:r>
          </a:p>
        </p:txBody>
      </p:sp>
      <p:sp>
        <p:nvSpPr>
          <p:cNvPr id="15385" name="Text Box 30">
            <a:extLst>
              <a:ext uri="{FF2B5EF4-FFF2-40B4-BE49-F238E27FC236}">
                <a16:creationId xmlns:a16="http://schemas.microsoft.com/office/drawing/2014/main" id="{0C86DA9A-1C7F-4792-AA0A-EBB6FEAF3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444875"/>
            <a:ext cx="260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5386" name="Text Box 31">
            <a:extLst>
              <a:ext uri="{FF2B5EF4-FFF2-40B4-BE49-F238E27FC236}">
                <a16:creationId xmlns:a16="http://schemas.microsoft.com/office/drawing/2014/main" id="{A43786DE-266F-401C-98D6-A438DE948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46713"/>
            <a:ext cx="4737100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= </a:t>
            </a:r>
            <a:r>
              <a:rPr lang="en-US" altLang="en-US" sz="1200" i="1" dirty="0"/>
              <a:t>I/O </a:t>
            </a:r>
            <a:r>
              <a:rPr lang="en-US" altLang="en-US" sz="1200" dirty="0"/>
              <a:t>(per Definition)</a:t>
            </a:r>
            <a:endParaRPr lang="en-US" altLang="en-US" sz="1800" i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Nach dem Satz </a:t>
            </a:r>
            <a:r>
              <a:rPr lang="en-US" altLang="en-US" sz="1200" dirty="0" err="1"/>
              <a:t>über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gleichseitige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Dreiecke</a:t>
            </a:r>
            <a:r>
              <a:rPr lang="en-US" altLang="en-US" sz="1200" dirty="0"/>
              <a:t>: </a:t>
            </a:r>
            <a:r>
              <a:rPr lang="en-US" altLang="en-US" sz="1200" i="1" dirty="0"/>
              <a:t>I/O </a:t>
            </a:r>
            <a:r>
              <a:rPr lang="en-US" altLang="en-US" sz="1200" dirty="0"/>
              <a:t>= </a:t>
            </a:r>
            <a:r>
              <a:rPr lang="en-US" altLang="en-US" sz="1200" i="1" dirty="0"/>
              <a:t>v/u</a:t>
            </a:r>
          </a:p>
        </p:txBody>
      </p:sp>
      <p:sp>
        <p:nvSpPr>
          <p:cNvPr id="15387" name="Text Box 32">
            <a:extLst>
              <a:ext uri="{FF2B5EF4-FFF2-40B4-BE49-F238E27FC236}">
                <a16:creationId xmlns:a16="http://schemas.microsoft.com/office/drawing/2014/main" id="{871AE45C-705C-408D-84FB-6A85816FA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5388" name="Arc 33">
            <a:extLst>
              <a:ext uri="{FF2B5EF4-FFF2-40B4-BE49-F238E27FC236}">
                <a16:creationId xmlns:a16="http://schemas.microsoft.com/office/drawing/2014/main" id="{B16CC985-BC4A-44F8-AB87-AB5E0C051CD5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Text Box 34">
            <a:extLst>
              <a:ext uri="{FF2B5EF4-FFF2-40B4-BE49-F238E27FC236}">
                <a16:creationId xmlns:a16="http://schemas.microsoft.com/office/drawing/2014/main" id="{D5E6C391-E4C7-4762-AAAE-B2B095E0E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5390" name="Arc 35">
            <a:extLst>
              <a:ext uri="{FF2B5EF4-FFF2-40B4-BE49-F238E27FC236}">
                <a16:creationId xmlns:a16="http://schemas.microsoft.com/office/drawing/2014/main" id="{73E9405A-6076-4227-9733-F562CA934094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1" name="Oval 36">
            <a:extLst>
              <a:ext uri="{FF2B5EF4-FFF2-40B4-BE49-F238E27FC236}">
                <a16:creationId xmlns:a16="http://schemas.microsoft.com/office/drawing/2014/main" id="{DEAA8674-4903-45BB-980C-46C2C4B0C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92" name="Rectangle 37">
            <a:extLst>
              <a:ext uri="{FF2B5EF4-FFF2-40B4-BE49-F238E27FC236}">
                <a16:creationId xmlns:a16="http://schemas.microsoft.com/office/drawing/2014/main" id="{C340826C-0E2E-421F-9C5F-76B2A465C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5393" name="Slide Number Placeholder 1">
            <a:extLst>
              <a:ext uri="{FF2B5EF4-FFF2-40B4-BE49-F238E27FC236}">
                <a16:creationId xmlns:a16="http://schemas.microsoft.com/office/drawing/2014/main" id="{1CACC057-6F1F-4368-ACEB-717F07FE5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84E980B-1DCE-425F-A602-72775D969ACF}" type="slidenum">
              <a:rPr lang="en-US" altLang="en-US" sz="1000"/>
              <a:t>12</a:t>
            </a:fld>
            <a:endParaRPr lang="en-US" altLang="en-US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Newsprint">
            <a:extLst>
              <a:ext uri="{FF2B5EF4-FFF2-40B4-BE49-F238E27FC236}">
                <a16:creationId xmlns:a16="http://schemas.microsoft.com/office/drawing/2014/main" id="{31F59D2E-DC73-42D3-B443-B308482EA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87" name="AutoShape 3" descr="Newsprint">
            <a:extLst>
              <a:ext uri="{FF2B5EF4-FFF2-40B4-BE49-F238E27FC236}">
                <a16:creationId xmlns:a16="http://schemas.microsoft.com/office/drawing/2014/main" id="{88F5A0B1-B60C-4DCE-9310-3A10D632CB8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16388" name="Group 4">
            <a:extLst>
              <a:ext uri="{FF2B5EF4-FFF2-40B4-BE49-F238E27FC236}">
                <a16:creationId xmlns:a16="http://schemas.microsoft.com/office/drawing/2014/main" id="{4A1B8D7E-A751-48FA-832F-5F87CD20496E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6419" name="Oval 5">
              <a:extLst>
                <a:ext uri="{FF2B5EF4-FFF2-40B4-BE49-F238E27FC236}">
                  <a16:creationId xmlns:a16="http://schemas.microsoft.com/office/drawing/2014/main" id="{94F36D90-7081-43FA-A646-EB816064A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20" name="Rectangle 6">
              <a:extLst>
                <a:ext uri="{FF2B5EF4-FFF2-40B4-BE49-F238E27FC236}">
                  <a16:creationId xmlns:a16="http://schemas.microsoft.com/office/drawing/2014/main" id="{6A979683-6911-4B0D-92EC-F01E671AE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21" name="Oval 7">
              <a:extLst>
                <a:ext uri="{FF2B5EF4-FFF2-40B4-BE49-F238E27FC236}">
                  <a16:creationId xmlns:a16="http://schemas.microsoft.com/office/drawing/2014/main" id="{530BDB1B-0039-4833-B003-D0F20665C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22" name="Rectangle 8">
              <a:extLst>
                <a:ext uri="{FF2B5EF4-FFF2-40B4-BE49-F238E27FC236}">
                  <a16:creationId xmlns:a16="http://schemas.microsoft.com/office/drawing/2014/main" id="{79A475C8-56B9-42E4-91A2-6613A03ED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6423" name="Line 9">
              <a:extLst>
                <a:ext uri="{FF2B5EF4-FFF2-40B4-BE49-F238E27FC236}">
                  <a16:creationId xmlns:a16="http://schemas.microsoft.com/office/drawing/2014/main" id="{C5E05AF0-30F7-4E60-AEC3-C940E2ECA5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89" name="Line 10">
            <a:extLst>
              <a:ext uri="{FF2B5EF4-FFF2-40B4-BE49-F238E27FC236}">
                <a16:creationId xmlns:a16="http://schemas.microsoft.com/office/drawing/2014/main" id="{DD60AD3F-BF48-42AA-8706-644FB876CE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Oval 11">
            <a:extLst>
              <a:ext uri="{FF2B5EF4-FFF2-40B4-BE49-F238E27FC236}">
                <a16:creationId xmlns:a16="http://schemas.microsoft.com/office/drawing/2014/main" id="{9E0E882C-EE32-458A-8D51-25F6FEFA0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91" name="Oval 12">
            <a:extLst>
              <a:ext uri="{FF2B5EF4-FFF2-40B4-BE49-F238E27FC236}">
                <a16:creationId xmlns:a16="http://schemas.microsoft.com/office/drawing/2014/main" id="{3EA87511-614C-41E1-AA00-9193DD07E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392" name="Text Box 13">
            <a:extLst>
              <a:ext uri="{FF2B5EF4-FFF2-40B4-BE49-F238E27FC236}">
                <a16:creationId xmlns:a16="http://schemas.microsoft.com/office/drawing/2014/main" id="{59488921-8437-4B78-B9E0-861763A37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6393" name="Text Box 14">
            <a:extLst>
              <a:ext uri="{FF2B5EF4-FFF2-40B4-BE49-F238E27FC236}">
                <a16:creationId xmlns:a16="http://schemas.microsoft.com/office/drawing/2014/main" id="{BC8AD938-8E8A-48C5-984F-DF17AB010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6394" name="Line 15">
            <a:extLst>
              <a:ext uri="{FF2B5EF4-FFF2-40B4-BE49-F238E27FC236}">
                <a16:creationId xmlns:a16="http://schemas.microsoft.com/office/drawing/2014/main" id="{E73765AA-4087-4EBD-8BFA-98D86167B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Text Box 16">
            <a:extLst>
              <a:ext uri="{FF2B5EF4-FFF2-40B4-BE49-F238E27FC236}">
                <a16:creationId xmlns:a16="http://schemas.microsoft.com/office/drawing/2014/main" id="{C28E0419-F3D1-4725-9619-8E5DEC350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6396" name="Text Box 17">
            <a:extLst>
              <a:ext uri="{FF2B5EF4-FFF2-40B4-BE49-F238E27FC236}">
                <a16:creationId xmlns:a16="http://schemas.microsoft.com/office/drawing/2014/main" id="{B8D58D0B-5DDF-47D5-879B-D3216C549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6397" name="Line 18">
            <a:extLst>
              <a:ext uri="{FF2B5EF4-FFF2-40B4-BE49-F238E27FC236}">
                <a16:creationId xmlns:a16="http://schemas.microsoft.com/office/drawing/2014/main" id="{BB631497-24BC-40FD-9D99-BB365A15F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Line 19">
            <a:extLst>
              <a:ext uri="{FF2B5EF4-FFF2-40B4-BE49-F238E27FC236}">
                <a16:creationId xmlns:a16="http://schemas.microsoft.com/office/drawing/2014/main" id="{F1A6BAFF-50B6-4786-8273-7760E60A0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Line 20">
            <a:extLst>
              <a:ext uri="{FF2B5EF4-FFF2-40B4-BE49-F238E27FC236}">
                <a16:creationId xmlns:a16="http://schemas.microsoft.com/office/drawing/2014/main" id="{7380FB00-8F06-4E74-A64F-091FD2D668B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486251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21">
            <a:extLst>
              <a:ext uri="{FF2B5EF4-FFF2-40B4-BE49-F238E27FC236}">
                <a16:creationId xmlns:a16="http://schemas.microsoft.com/office/drawing/2014/main" id="{A9E4E9D5-6487-4EF7-B74A-89C7F2F2BE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862513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Text Box 22">
            <a:extLst>
              <a:ext uri="{FF2B5EF4-FFF2-40B4-BE49-F238E27FC236}">
                <a16:creationId xmlns:a16="http://schemas.microsoft.com/office/drawing/2014/main" id="{B8122711-855C-452D-A47A-AAF9286FB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4670425"/>
            <a:ext cx="311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16402" name="Text Box 23">
            <a:extLst>
              <a:ext uri="{FF2B5EF4-FFF2-40B4-BE49-F238E27FC236}">
                <a16:creationId xmlns:a16="http://schemas.microsoft.com/office/drawing/2014/main" id="{4522296C-54D0-4888-9FDB-20EA97794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648200"/>
            <a:ext cx="29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16403" name="Line 24">
            <a:extLst>
              <a:ext uri="{FF2B5EF4-FFF2-40B4-BE49-F238E27FC236}">
                <a16:creationId xmlns:a16="http://schemas.microsoft.com/office/drawing/2014/main" id="{902F3638-F4FB-402A-A624-6E34E3433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Line 25">
            <a:extLst>
              <a:ext uri="{FF2B5EF4-FFF2-40B4-BE49-F238E27FC236}">
                <a16:creationId xmlns:a16="http://schemas.microsoft.com/office/drawing/2014/main" id="{DA629020-0BD1-4A73-9479-C75D2A9F7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26">
            <a:extLst>
              <a:ext uri="{FF2B5EF4-FFF2-40B4-BE49-F238E27FC236}">
                <a16:creationId xmlns:a16="http://schemas.microsoft.com/office/drawing/2014/main" id="{2D26613A-D1CD-4208-8FA4-6DA4BA9DC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27">
            <a:extLst>
              <a:ext uri="{FF2B5EF4-FFF2-40B4-BE49-F238E27FC236}">
                <a16:creationId xmlns:a16="http://schemas.microsoft.com/office/drawing/2014/main" id="{CF6A9FAD-384A-4BA4-9D36-C23BECE6D5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28">
            <a:extLst>
              <a:ext uri="{FF2B5EF4-FFF2-40B4-BE49-F238E27FC236}">
                <a16:creationId xmlns:a16="http://schemas.microsoft.com/office/drawing/2014/main" id="{FED6A969-51EA-4E89-B67C-FFAB34C644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Text Box 29">
            <a:extLst>
              <a:ext uri="{FF2B5EF4-FFF2-40B4-BE49-F238E27FC236}">
                <a16:creationId xmlns:a16="http://schemas.microsoft.com/office/drawing/2014/main" id="{37BA180B-589F-4B12-B3FA-8EC0584D7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398713"/>
            <a:ext cx="361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</a:t>
            </a:r>
          </a:p>
        </p:txBody>
      </p:sp>
      <p:sp>
        <p:nvSpPr>
          <p:cNvPr id="16409" name="Text Box 30">
            <a:extLst>
              <a:ext uri="{FF2B5EF4-FFF2-40B4-BE49-F238E27FC236}">
                <a16:creationId xmlns:a16="http://schemas.microsoft.com/office/drawing/2014/main" id="{0D0A5155-A032-46C7-99CB-174EB1E23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444875"/>
            <a:ext cx="260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6410" name="Text Box 31">
            <a:extLst>
              <a:ext uri="{FF2B5EF4-FFF2-40B4-BE49-F238E27FC236}">
                <a16:creationId xmlns:a16="http://schemas.microsoft.com/office/drawing/2014/main" id="{99B44927-C6EB-431A-9B3C-F7E05E06D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46713"/>
            <a:ext cx="4737100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= </a:t>
            </a:r>
            <a:r>
              <a:rPr lang="en-US" altLang="en-US" sz="1200" i="1" dirty="0"/>
              <a:t>I/O </a:t>
            </a:r>
            <a:r>
              <a:rPr lang="en-US" altLang="en-US" sz="1200" dirty="0"/>
              <a:t>(per Definition)</a:t>
            </a:r>
            <a:endParaRPr lang="en-US" altLang="en-US" sz="1800" i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/>
              <a:t>Nach dem Satz über gleichseitige Dreiecke</a:t>
            </a:r>
            <a:r>
              <a:rPr lang="en-US" altLang="en-US" sz="1200" dirty="0"/>
              <a:t>: </a:t>
            </a:r>
            <a:r>
              <a:rPr lang="en-US" altLang="en-US" sz="1200" i="1" dirty="0"/>
              <a:t>I/O </a:t>
            </a:r>
            <a:r>
              <a:rPr lang="en-US" altLang="en-US" sz="1200" dirty="0"/>
              <a:t>= </a:t>
            </a:r>
            <a:r>
              <a:rPr lang="en-US" altLang="en-US" sz="1200" i="1" dirty="0"/>
              <a:t>v/u</a:t>
            </a:r>
          </a:p>
        </p:txBody>
      </p:sp>
      <p:sp>
        <p:nvSpPr>
          <p:cNvPr id="16411" name="Text Box 32">
            <a:extLst>
              <a:ext uri="{FF2B5EF4-FFF2-40B4-BE49-F238E27FC236}">
                <a16:creationId xmlns:a16="http://schemas.microsoft.com/office/drawing/2014/main" id="{59BDF4CB-8D69-4E9D-BE7C-691106A9A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752600"/>
            <a:ext cx="3886200" cy="690445"/>
          </a:xfrm>
          <a:prstGeom prst="rect">
            <a:avLst/>
          </a:prstGeom>
          <a:solidFill>
            <a:srgbClr val="DDDDDD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Daher </a:t>
            </a:r>
            <a:r>
              <a:rPr lang="en-US" altLang="en-US" sz="1200" i="1" dirty="0" err="1"/>
              <a:t>lässt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sich</a:t>
            </a:r>
            <a:r>
              <a:rPr lang="en-US" altLang="en-US" sz="1200" i="1" dirty="0"/>
              <a:t> die </a:t>
            </a:r>
            <a:r>
              <a:rPr lang="en-US" altLang="en-US" sz="1200" i="1" dirty="0" err="1"/>
              <a:t>Transversale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Vergrößerung</a:t>
            </a:r>
            <a:endParaRPr lang="en-US" altLang="en-US" sz="1200" i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einfach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durch</a:t>
            </a:r>
            <a:r>
              <a:rPr lang="en-US" altLang="en-US" sz="1200" i="1" dirty="0"/>
              <a:t> das </a:t>
            </a:r>
            <a:r>
              <a:rPr lang="en-US" altLang="en-US" sz="1200" i="1" dirty="0" err="1"/>
              <a:t>Verhältnis</a:t>
            </a:r>
            <a:endParaRPr lang="en-US" altLang="en-US" sz="1200" i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des </a:t>
            </a:r>
            <a:r>
              <a:rPr lang="en-US" altLang="en-US" sz="1200" b="1" i="1" dirty="0" err="1"/>
              <a:t>Abstands</a:t>
            </a:r>
            <a:r>
              <a:rPr lang="en-US" altLang="en-US" sz="1200" b="1" i="1" dirty="0"/>
              <a:t> </a:t>
            </a:r>
            <a:r>
              <a:rPr lang="en-US" altLang="en-US" sz="1200" i="1" dirty="0"/>
              <a:t>des </a:t>
            </a:r>
            <a:r>
              <a:rPr lang="en-US" altLang="en-US" sz="1200" b="1" i="1" dirty="0" err="1"/>
              <a:t>Bildes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zum</a:t>
            </a:r>
            <a:r>
              <a:rPr lang="en-US" altLang="en-US" sz="1200" i="1" dirty="0"/>
              <a:t> </a:t>
            </a:r>
            <a:r>
              <a:rPr lang="en-US" altLang="en-US" sz="1200" b="1" i="1" dirty="0" err="1"/>
              <a:t>Abstand</a:t>
            </a:r>
            <a:r>
              <a:rPr lang="en-US" altLang="en-US" sz="1200" b="1" i="1" dirty="0"/>
              <a:t> </a:t>
            </a:r>
            <a:r>
              <a:rPr lang="en-US" altLang="en-US" sz="1200" i="1" dirty="0"/>
              <a:t>des </a:t>
            </a:r>
            <a:r>
              <a:rPr lang="en-US" altLang="en-US" sz="1200" b="1" i="1" dirty="0" err="1"/>
              <a:t>Objekts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berechnen</a:t>
            </a:r>
            <a:endParaRPr lang="en-US" altLang="en-US" sz="1200" b="1" i="1" dirty="0"/>
          </a:p>
        </p:txBody>
      </p:sp>
      <p:sp>
        <p:nvSpPr>
          <p:cNvPr id="16412" name="Text Box 33">
            <a:extLst>
              <a:ext uri="{FF2B5EF4-FFF2-40B4-BE49-F238E27FC236}">
                <a16:creationId xmlns:a16="http://schemas.microsoft.com/office/drawing/2014/main" id="{FF8D205F-C075-411E-A036-91425C6AA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6413" name="Arc 34">
            <a:extLst>
              <a:ext uri="{FF2B5EF4-FFF2-40B4-BE49-F238E27FC236}">
                <a16:creationId xmlns:a16="http://schemas.microsoft.com/office/drawing/2014/main" id="{F79B77C4-65D2-48C2-B745-1D3A6816B235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4" name="Text Box 35">
            <a:extLst>
              <a:ext uri="{FF2B5EF4-FFF2-40B4-BE49-F238E27FC236}">
                <a16:creationId xmlns:a16="http://schemas.microsoft.com/office/drawing/2014/main" id="{760817EA-1C2C-46D5-BD1A-12E57E3C2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6415" name="Arc 36">
            <a:extLst>
              <a:ext uri="{FF2B5EF4-FFF2-40B4-BE49-F238E27FC236}">
                <a16:creationId xmlns:a16="http://schemas.microsoft.com/office/drawing/2014/main" id="{2BCD04BB-210E-4B25-B21C-B37CD3C0B028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6" name="Oval 37">
            <a:extLst>
              <a:ext uri="{FF2B5EF4-FFF2-40B4-BE49-F238E27FC236}">
                <a16:creationId xmlns:a16="http://schemas.microsoft.com/office/drawing/2014/main" id="{F0B816E9-0498-4D99-8823-04B33452C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6417" name="Rectangle 38">
            <a:extLst>
              <a:ext uri="{FF2B5EF4-FFF2-40B4-BE49-F238E27FC236}">
                <a16:creationId xmlns:a16="http://schemas.microsoft.com/office/drawing/2014/main" id="{0F7443E5-A22D-4D79-B70C-9FCB4357E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6418" name="Slide Number Placeholder 1">
            <a:extLst>
              <a:ext uri="{FF2B5EF4-FFF2-40B4-BE49-F238E27FC236}">
                <a16:creationId xmlns:a16="http://schemas.microsoft.com/office/drawing/2014/main" id="{0B1E4BE9-F91C-4A35-B378-FDBABFFD6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FF0DCE9-EA45-45E1-8028-C7B8BE63C76C}" type="slidenum">
              <a:rPr lang="en-US" altLang="en-US" sz="1000"/>
              <a:t>13</a:t>
            </a:fld>
            <a:endParaRPr lang="en-US" altLang="en-US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Newsprint">
            <a:extLst>
              <a:ext uri="{FF2B5EF4-FFF2-40B4-BE49-F238E27FC236}">
                <a16:creationId xmlns:a16="http://schemas.microsoft.com/office/drawing/2014/main" id="{F93B148E-FDAB-4A31-8124-AFCC61373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11" name="AutoShape 3" descr="Newsprint">
            <a:extLst>
              <a:ext uri="{FF2B5EF4-FFF2-40B4-BE49-F238E27FC236}">
                <a16:creationId xmlns:a16="http://schemas.microsoft.com/office/drawing/2014/main" id="{5A50FD14-07CE-4EAA-8F8C-66CBEB09C4F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17412" name="Group 4">
            <a:extLst>
              <a:ext uri="{FF2B5EF4-FFF2-40B4-BE49-F238E27FC236}">
                <a16:creationId xmlns:a16="http://schemas.microsoft.com/office/drawing/2014/main" id="{EA305CD1-9059-4E7F-8ED7-6175B4C43FB4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17444" name="Oval 5">
              <a:extLst>
                <a:ext uri="{FF2B5EF4-FFF2-40B4-BE49-F238E27FC236}">
                  <a16:creationId xmlns:a16="http://schemas.microsoft.com/office/drawing/2014/main" id="{E75B3AEF-3451-4334-A352-C5186BEBC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45" name="Rectangle 6">
              <a:extLst>
                <a:ext uri="{FF2B5EF4-FFF2-40B4-BE49-F238E27FC236}">
                  <a16:creationId xmlns:a16="http://schemas.microsoft.com/office/drawing/2014/main" id="{BFC9C2D8-7436-489E-A3A9-BBA412B7B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46" name="Oval 7">
              <a:extLst>
                <a:ext uri="{FF2B5EF4-FFF2-40B4-BE49-F238E27FC236}">
                  <a16:creationId xmlns:a16="http://schemas.microsoft.com/office/drawing/2014/main" id="{77C7E22A-144E-4CD1-B8BF-841D56D34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47" name="Rectangle 8">
              <a:extLst>
                <a:ext uri="{FF2B5EF4-FFF2-40B4-BE49-F238E27FC236}">
                  <a16:creationId xmlns:a16="http://schemas.microsoft.com/office/drawing/2014/main" id="{59AAC3F7-F23E-4768-ADF6-76364E4F4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48" name="Line 9">
              <a:extLst>
                <a:ext uri="{FF2B5EF4-FFF2-40B4-BE49-F238E27FC236}">
                  <a16:creationId xmlns:a16="http://schemas.microsoft.com/office/drawing/2014/main" id="{A6B109F6-2291-4BA8-85BC-84C1C6FBD1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3" name="Line 10">
            <a:extLst>
              <a:ext uri="{FF2B5EF4-FFF2-40B4-BE49-F238E27FC236}">
                <a16:creationId xmlns:a16="http://schemas.microsoft.com/office/drawing/2014/main" id="{C76A915B-8D4C-455A-8CBC-EBFE9B122D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Oval 11">
            <a:extLst>
              <a:ext uri="{FF2B5EF4-FFF2-40B4-BE49-F238E27FC236}">
                <a16:creationId xmlns:a16="http://schemas.microsoft.com/office/drawing/2014/main" id="{40F4C8C3-B948-4BFC-BD3F-B591DECA4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15" name="Oval 12">
            <a:extLst>
              <a:ext uri="{FF2B5EF4-FFF2-40B4-BE49-F238E27FC236}">
                <a16:creationId xmlns:a16="http://schemas.microsoft.com/office/drawing/2014/main" id="{56EA0A0A-E273-42CF-AF63-1CC9689AC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16" name="Text Box 13">
            <a:extLst>
              <a:ext uri="{FF2B5EF4-FFF2-40B4-BE49-F238E27FC236}">
                <a16:creationId xmlns:a16="http://schemas.microsoft.com/office/drawing/2014/main" id="{0E1F9D7B-DE15-4805-AA3D-9C1CD3A2F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17417" name="Text Box 14">
            <a:extLst>
              <a:ext uri="{FF2B5EF4-FFF2-40B4-BE49-F238E27FC236}">
                <a16:creationId xmlns:a16="http://schemas.microsoft.com/office/drawing/2014/main" id="{87E4DD75-A8F7-4898-91CE-BFD35C6E6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17418" name="Line 15">
            <a:extLst>
              <a:ext uri="{FF2B5EF4-FFF2-40B4-BE49-F238E27FC236}">
                <a16:creationId xmlns:a16="http://schemas.microsoft.com/office/drawing/2014/main" id="{32E078BF-C4D4-4A84-921A-BE2287A4F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Text Box 16">
            <a:extLst>
              <a:ext uri="{FF2B5EF4-FFF2-40B4-BE49-F238E27FC236}">
                <a16:creationId xmlns:a16="http://schemas.microsoft.com/office/drawing/2014/main" id="{E0A73D19-2189-4C6D-B671-7B62DF4F4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17420" name="Text Box 17">
            <a:extLst>
              <a:ext uri="{FF2B5EF4-FFF2-40B4-BE49-F238E27FC236}">
                <a16:creationId xmlns:a16="http://schemas.microsoft.com/office/drawing/2014/main" id="{A703EDF0-02C3-486C-A228-7D73BF443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7421" name="Line 18">
            <a:extLst>
              <a:ext uri="{FF2B5EF4-FFF2-40B4-BE49-F238E27FC236}">
                <a16:creationId xmlns:a16="http://schemas.microsoft.com/office/drawing/2014/main" id="{B091B8B3-5194-482E-8DDF-6D847F3069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Line 19">
            <a:extLst>
              <a:ext uri="{FF2B5EF4-FFF2-40B4-BE49-F238E27FC236}">
                <a16:creationId xmlns:a16="http://schemas.microsoft.com/office/drawing/2014/main" id="{CD39426F-CAAD-4793-A4B7-0FA786ACAF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3" name="Line 20">
            <a:extLst>
              <a:ext uri="{FF2B5EF4-FFF2-40B4-BE49-F238E27FC236}">
                <a16:creationId xmlns:a16="http://schemas.microsoft.com/office/drawing/2014/main" id="{35968C72-89E2-4D85-8C35-8ADB9A04A0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486251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4" name="Line 21">
            <a:extLst>
              <a:ext uri="{FF2B5EF4-FFF2-40B4-BE49-F238E27FC236}">
                <a16:creationId xmlns:a16="http://schemas.microsoft.com/office/drawing/2014/main" id="{1759F2A5-0A2D-4C29-866A-568321025D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862513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5" name="Text Box 22">
            <a:extLst>
              <a:ext uri="{FF2B5EF4-FFF2-40B4-BE49-F238E27FC236}">
                <a16:creationId xmlns:a16="http://schemas.microsoft.com/office/drawing/2014/main" id="{50C08869-7278-4D9D-BA75-72E5CF586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4670425"/>
            <a:ext cx="311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17426" name="Text Box 23">
            <a:extLst>
              <a:ext uri="{FF2B5EF4-FFF2-40B4-BE49-F238E27FC236}">
                <a16:creationId xmlns:a16="http://schemas.microsoft.com/office/drawing/2014/main" id="{8ADCE5E4-8D35-48DB-8C8F-B167953F1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648200"/>
            <a:ext cx="29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17427" name="Line 24">
            <a:extLst>
              <a:ext uri="{FF2B5EF4-FFF2-40B4-BE49-F238E27FC236}">
                <a16:creationId xmlns:a16="http://schemas.microsoft.com/office/drawing/2014/main" id="{22B92068-6341-4865-BF2B-0D85F54E328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Line 25">
            <a:extLst>
              <a:ext uri="{FF2B5EF4-FFF2-40B4-BE49-F238E27FC236}">
                <a16:creationId xmlns:a16="http://schemas.microsoft.com/office/drawing/2014/main" id="{F7F24A2C-FDDD-4BA0-B00A-5E75A3C5169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9" name="Line 26">
            <a:extLst>
              <a:ext uri="{FF2B5EF4-FFF2-40B4-BE49-F238E27FC236}">
                <a16:creationId xmlns:a16="http://schemas.microsoft.com/office/drawing/2014/main" id="{FBA9EAEE-7E83-4CCF-A1AF-590B247D15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Line 27">
            <a:extLst>
              <a:ext uri="{FF2B5EF4-FFF2-40B4-BE49-F238E27FC236}">
                <a16:creationId xmlns:a16="http://schemas.microsoft.com/office/drawing/2014/main" id="{F27E550B-74D6-4EE8-8FB4-A06B5EE85A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1" name="Line 28">
            <a:extLst>
              <a:ext uri="{FF2B5EF4-FFF2-40B4-BE49-F238E27FC236}">
                <a16:creationId xmlns:a16="http://schemas.microsoft.com/office/drawing/2014/main" id="{5334EA73-D5CC-4AFF-AF68-F22B4253CB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Text Box 29">
            <a:extLst>
              <a:ext uri="{FF2B5EF4-FFF2-40B4-BE49-F238E27FC236}">
                <a16:creationId xmlns:a16="http://schemas.microsoft.com/office/drawing/2014/main" id="{1C2BFBAE-5FBD-4B07-9592-DAD314820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398713"/>
            <a:ext cx="361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</a:t>
            </a:r>
          </a:p>
        </p:txBody>
      </p:sp>
      <p:sp>
        <p:nvSpPr>
          <p:cNvPr id="17433" name="Text Box 30">
            <a:extLst>
              <a:ext uri="{FF2B5EF4-FFF2-40B4-BE49-F238E27FC236}">
                <a16:creationId xmlns:a16="http://schemas.microsoft.com/office/drawing/2014/main" id="{A44933DA-8352-4927-AB0C-D222328E1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444875"/>
            <a:ext cx="260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7434" name="Text Box 31">
            <a:extLst>
              <a:ext uri="{FF2B5EF4-FFF2-40B4-BE49-F238E27FC236}">
                <a16:creationId xmlns:a16="http://schemas.microsoft.com/office/drawing/2014/main" id="{264248AC-EEDF-46A7-A484-A5E1B563B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46713"/>
            <a:ext cx="4737100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= </a:t>
            </a:r>
            <a:r>
              <a:rPr lang="en-US" altLang="en-US" sz="1200" i="1" dirty="0"/>
              <a:t>I/O </a:t>
            </a:r>
            <a:r>
              <a:rPr lang="en-US" altLang="en-US" sz="1200" dirty="0"/>
              <a:t>(per Definition)</a:t>
            </a:r>
            <a:endParaRPr lang="en-US" altLang="en-US" sz="1800" i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Nach dem Satz </a:t>
            </a:r>
            <a:r>
              <a:rPr lang="en-US" altLang="en-US" sz="1200" dirty="0" err="1"/>
              <a:t>über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gleichseitige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Dreiecke</a:t>
            </a:r>
            <a:r>
              <a:rPr lang="en-US" altLang="en-US" sz="1200" dirty="0"/>
              <a:t>: </a:t>
            </a:r>
            <a:r>
              <a:rPr lang="en-US" altLang="en-US" sz="1200" i="1" dirty="0"/>
              <a:t>I/O </a:t>
            </a:r>
            <a:r>
              <a:rPr lang="en-US" altLang="en-US" sz="1200" dirty="0"/>
              <a:t>= </a:t>
            </a:r>
            <a:r>
              <a:rPr lang="en-US" altLang="en-US" sz="1200" i="1" dirty="0"/>
              <a:t>v/u</a:t>
            </a:r>
          </a:p>
        </p:txBody>
      </p:sp>
      <p:sp>
        <p:nvSpPr>
          <p:cNvPr id="17435" name="Text Box 32">
            <a:extLst>
              <a:ext uri="{FF2B5EF4-FFF2-40B4-BE49-F238E27FC236}">
                <a16:creationId xmlns:a16="http://schemas.microsoft.com/office/drawing/2014/main" id="{D8D54F1A-CB19-4C5A-BE39-56FE08430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7436" name="Arc 33">
            <a:extLst>
              <a:ext uri="{FF2B5EF4-FFF2-40B4-BE49-F238E27FC236}">
                <a16:creationId xmlns:a16="http://schemas.microsoft.com/office/drawing/2014/main" id="{12E7EA5A-CD32-4A00-94C7-1EC08CBC1299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Text Box 34">
            <a:extLst>
              <a:ext uri="{FF2B5EF4-FFF2-40B4-BE49-F238E27FC236}">
                <a16:creationId xmlns:a16="http://schemas.microsoft.com/office/drawing/2014/main" id="{0AB41B1F-1058-4818-8E48-93FFAB019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17438" name="Arc 35">
            <a:extLst>
              <a:ext uri="{FF2B5EF4-FFF2-40B4-BE49-F238E27FC236}">
                <a16:creationId xmlns:a16="http://schemas.microsoft.com/office/drawing/2014/main" id="{E2BAA284-866B-4DC0-91BC-2E7D5F334884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Text Box 36">
            <a:extLst>
              <a:ext uri="{FF2B5EF4-FFF2-40B4-BE49-F238E27FC236}">
                <a16:creationId xmlns:a16="http://schemas.microsoft.com/office/drawing/2014/main" id="{4B511713-BCBA-492B-A484-39FCBDA79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48400"/>
            <a:ext cx="5929313" cy="45720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Aber wir können es noch einfacher machen…</a:t>
            </a:r>
          </a:p>
        </p:txBody>
      </p:sp>
      <p:sp>
        <p:nvSpPr>
          <p:cNvPr id="17440" name="Oval 37">
            <a:extLst>
              <a:ext uri="{FF2B5EF4-FFF2-40B4-BE49-F238E27FC236}">
                <a16:creationId xmlns:a16="http://schemas.microsoft.com/office/drawing/2014/main" id="{2D8EFC0B-0077-4609-85CC-674374E42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41" name="Rectangle 38">
            <a:extLst>
              <a:ext uri="{FF2B5EF4-FFF2-40B4-BE49-F238E27FC236}">
                <a16:creationId xmlns:a16="http://schemas.microsoft.com/office/drawing/2014/main" id="{ED0C10EE-2C9B-4533-BE4F-F1149FF83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7442" name="Text Box 39">
            <a:extLst>
              <a:ext uri="{FF2B5EF4-FFF2-40B4-BE49-F238E27FC236}">
                <a16:creationId xmlns:a16="http://schemas.microsoft.com/office/drawing/2014/main" id="{94E096FC-FE79-4E92-9C93-268F9ED48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752600"/>
            <a:ext cx="3886200" cy="690445"/>
          </a:xfrm>
          <a:prstGeom prst="rect">
            <a:avLst/>
          </a:prstGeom>
          <a:solidFill>
            <a:srgbClr val="DDDDDD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Daher </a:t>
            </a:r>
            <a:r>
              <a:rPr lang="en-US" altLang="en-US" sz="1200" i="1" dirty="0" err="1"/>
              <a:t>lässt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sich</a:t>
            </a:r>
            <a:r>
              <a:rPr lang="en-US" altLang="en-US" sz="1200" i="1" dirty="0"/>
              <a:t> die </a:t>
            </a:r>
            <a:r>
              <a:rPr lang="en-US" altLang="en-US" sz="1200" i="1" dirty="0" err="1"/>
              <a:t>Transversale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Vergrößerung</a:t>
            </a:r>
            <a:endParaRPr lang="en-US" altLang="en-US" sz="1200" i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einfach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durch</a:t>
            </a:r>
            <a:r>
              <a:rPr lang="en-US" altLang="en-US" sz="1200" i="1" dirty="0"/>
              <a:t> das </a:t>
            </a:r>
            <a:r>
              <a:rPr lang="en-US" altLang="en-US" sz="1200" i="1" dirty="0" err="1"/>
              <a:t>Verhältnis</a:t>
            </a:r>
            <a:endParaRPr lang="en-US" altLang="en-US" sz="1200" i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des </a:t>
            </a:r>
            <a:r>
              <a:rPr lang="en-US" altLang="en-US" sz="1200" b="1" i="1" dirty="0" err="1"/>
              <a:t>Abstands</a:t>
            </a:r>
            <a:r>
              <a:rPr lang="en-US" altLang="en-US" sz="1200" b="1" i="1" dirty="0"/>
              <a:t> </a:t>
            </a:r>
            <a:r>
              <a:rPr lang="en-US" altLang="en-US" sz="1200" i="1" dirty="0"/>
              <a:t>des </a:t>
            </a:r>
            <a:r>
              <a:rPr lang="en-US" altLang="en-US" sz="1200" b="1" i="1" dirty="0" err="1"/>
              <a:t>Bildes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zum</a:t>
            </a:r>
            <a:r>
              <a:rPr lang="en-US" altLang="en-US" sz="1200" i="1" dirty="0"/>
              <a:t> </a:t>
            </a:r>
            <a:r>
              <a:rPr lang="en-US" altLang="en-US" sz="1200" b="1" i="1" dirty="0" err="1"/>
              <a:t>Abstand</a:t>
            </a:r>
            <a:r>
              <a:rPr lang="en-US" altLang="en-US" sz="1200" b="1" i="1" dirty="0"/>
              <a:t> </a:t>
            </a:r>
            <a:r>
              <a:rPr lang="en-US" altLang="en-US" sz="1200" i="1" dirty="0"/>
              <a:t>des </a:t>
            </a:r>
            <a:r>
              <a:rPr lang="en-US" altLang="en-US" sz="1200" b="1" i="1" dirty="0" err="1"/>
              <a:t>Objekts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berechnen</a:t>
            </a:r>
            <a:endParaRPr lang="en-US" altLang="en-US" sz="1200" b="1" i="1" dirty="0"/>
          </a:p>
        </p:txBody>
      </p:sp>
      <p:sp>
        <p:nvSpPr>
          <p:cNvPr id="17443" name="Slide Number Placeholder 1">
            <a:extLst>
              <a:ext uri="{FF2B5EF4-FFF2-40B4-BE49-F238E27FC236}">
                <a16:creationId xmlns:a16="http://schemas.microsoft.com/office/drawing/2014/main" id="{F3B963AB-7A46-43CF-BD1A-81A8228C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B00C765-A0D7-49A2-B578-F0B578882874}" type="slidenum">
              <a:rPr lang="en-US" altLang="en-US" sz="1000"/>
              <a:t>14</a:t>
            </a:fld>
            <a:endParaRPr lang="en-US" altLang="en-US"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06B5708-5D70-4A0F-9F6F-128C7A534F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/>
              <a:t>Die Vergenz-Formel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348B0D90-CC40-4DA8-ACA6-E1F55A916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967038"/>
            <a:ext cx="19478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U </a:t>
            </a:r>
            <a:r>
              <a:rPr lang="en-US" altLang="en-US" sz="1200"/>
              <a:t>+ </a:t>
            </a:r>
            <a:r>
              <a:rPr lang="en-US" altLang="en-US" sz="1200">
                <a:solidFill>
                  <a:srgbClr val="FF0000"/>
                </a:solidFill>
              </a:rPr>
              <a:t>P </a:t>
            </a:r>
            <a:r>
              <a:rPr lang="en-US" altLang="en-US" sz="1200"/>
              <a:t>= </a:t>
            </a:r>
            <a:r>
              <a:rPr lang="en-US" altLang="en-US" sz="1200">
                <a:solidFill>
                  <a:srgbClr val="009900"/>
                </a:solidFill>
              </a:rPr>
              <a:t>V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18D586E3-8F04-4356-898F-5ADED1178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288" y="2798925"/>
            <a:ext cx="1230312" cy="49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00FF"/>
                </a:solidFill>
              </a:rPr>
              <a:t>Vergenz des 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eintreffenden</a:t>
            </a:r>
            <a:r>
              <a:rPr lang="en-US" altLang="en-US" sz="1200" b="1" i="1" dirty="0">
                <a:solidFill>
                  <a:srgbClr val="0000FF"/>
                </a:solidFill>
              </a:rPr>
              <a:t> Lichts</a:t>
            </a: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1CCE4E7D-F685-4581-9FEE-3AE41CA9E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2" y="1697337"/>
            <a:ext cx="1023938" cy="967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FF0000"/>
                </a:solidFill>
              </a:rPr>
              <a:t>Vergenz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FF0000"/>
                </a:solidFill>
              </a:rPr>
              <a:t>, die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FF0000"/>
                </a:solidFill>
              </a:rPr>
              <a:t>durch</a:t>
            </a:r>
            <a:r>
              <a:rPr lang="en-US" altLang="en-US" sz="1200" b="1" i="1" dirty="0">
                <a:solidFill>
                  <a:srgbClr val="FF0000"/>
                </a:solidFill>
              </a:rPr>
              <a:t> die Linse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hervorgerufen</a:t>
            </a:r>
            <a:r>
              <a:rPr lang="en-US" altLang="en-US" sz="1200" b="1" i="1" dirty="0">
                <a:solidFill>
                  <a:srgbClr val="FF0000"/>
                </a:solidFill>
              </a:rPr>
              <a:t>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wird</a:t>
            </a:r>
            <a:endParaRPr lang="en-US" altLang="en-US" sz="1200" b="1" i="1" dirty="0">
              <a:solidFill>
                <a:srgbClr val="FF0000"/>
              </a:solidFill>
            </a:endParaRPr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7D31BCDA-E995-4CA8-81F3-09BD2C031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5694" y="2798925"/>
            <a:ext cx="1423988" cy="49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9900"/>
                </a:solidFill>
              </a:rPr>
              <a:t>Vergenz des 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9900"/>
                </a:solidFill>
              </a:rPr>
              <a:t>Lichts, das die Linse </a:t>
            </a:r>
            <a:r>
              <a:rPr lang="en-US" altLang="en-US" sz="1200" b="1" i="1" dirty="0" err="1">
                <a:solidFill>
                  <a:srgbClr val="009900"/>
                </a:solidFill>
              </a:rPr>
              <a:t>verlässt</a:t>
            </a:r>
            <a:endParaRPr lang="en-US" altLang="en-US" sz="1200" b="1" i="1" dirty="0">
              <a:solidFill>
                <a:srgbClr val="009900"/>
              </a:solidFill>
            </a:endParaRPr>
          </a:p>
        </p:txBody>
      </p:sp>
      <p:sp>
        <p:nvSpPr>
          <p:cNvPr id="18439" name="Oval 7">
            <a:extLst>
              <a:ext uri="{FF2B5EF4-FFF2-40B4-BE49-F238E27FC236}">
                <a16:creationId xmlns:a16="http://schemas.microsoft.com/office/drawing/2014/main" id="{C4AE4A2A-9086-46D8-946E-B4DDB5882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62400"/>
            <a:ext cx="533400" cy="1752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0" name="Oval 8">
            <a:extLst>
              <a:ext uri="{FF2B5EF4-FFF2-40B4-BE49-F238E27FC236}">
                <a16:creationId xmlns:a16="http://schemas.microsoft.com/office/drawing/2014/main" id="{F9FA7D63-043B-40A2-9755-1C0760177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1" name="Line 9">
            <a:extLst>
              <a:ext uri="{FF2B5EF4-FFF2-40B4-BE49-F238E27FC236}">
                <a16:creationId xmlns:a16="http://schemas.microsoft.com/office/drawing/2014/main" id="{66F7374D-2795-41B0-A8A6-D3FD8151A1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4114800"/>
            <a:ext cx="2438400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Line 10">
            <a:extLst>
              <a:ext uri="{FF2B5EF4-FFF2-40B4-BE49-F238E27FC236}">
                <a16:creationId xmlns:a16="http://schemas.microsoft.com/office/drawing/2014/main" id="{2D463C54-586D-440F-B197-FDB2AD611E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4800600"/>
            <a:ext cx="2438400" cy="762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Line 11">
            <a:extLst>
              <a:ext uri="{FF2B5EF4-FFF2-40B4-BE49-F238E27FC236}">
                <a16:creationId xmlns:a16="http://schemas.microsoft.com/office/drawing/2014/main" id="{357904E4-6916-4E5D-AE57-1E86E2061F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876800"/>
            <a:ext cx="2590800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Line 12">
            <a:extLst>
              <a:ext uri="{FF2B5EF4-FFF2-40B4-BE49-F238E27FC236}">
                <a16:creationId xmlns:a16="http://schemas.microsoft.com/office/drawing/2014/main" id="{CBA2FCF0-46E8-4BD9-8E8C-852FA4B92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114800"/>
            <a:ext cx="2667000" cy="609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Oval 13">
            <a:extLst>
              <a:ext uri="{FF2B5EF4-FFF2-40B4-BE49-F238E27FC236}">
                <a16:creationId xmlns:a16="http://schemas.microsoft.com/office/drawing/2014/main" id="{7FF8098D-A290-4167-A304-8AE54D4ED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724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6" name="Line 14">
            <a:extLst>
              <a:ext uri="{FF2B5EF4-FFF2-40B4-BE49-F238E27FC236}">
                <a16:creationId xmlns:a16="http://schemas.microsoft.com/office/drawing/2014/main" id="{A1A50F31-0ED8-4BA4-A168-0E835D00E0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5921375"/>
            <a:ext cx="25146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7" name="Line 15">
            <a:extLst>
              <a:ext uri="{FF2B5EF4-FFF2-40B4-BE49-F238E27FC236}">
                <a16:creationId xmlns:a16="http://schemas.microsoft.com/office/drawing/2014/main" id="{6EC30E0E-6930-4634-91BB-68E5E253B8B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5921375"/>
            <a:ext cx="27432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8" name="Text Box 16">
            <a:extLst>
              <a:ext uri="{FF2B5EF4-FFF2-40B4-BE49-F238E27FC236}">
                <a16:creationId xmlns:a16="http://schemas.microsoft.com/office/drawing/2014/main" id="{DFD5E3FF-CACB-4A47-A6F0-7B56A1B60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729288"/>
            <a:ext cx="3111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9BF17F42-1CE4-4BB5-8282-B3A9047CC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729288"/>
            <a:ext cx="298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18450" name="Line 18">
            <a:extLst>
              <a:ext uri="{FF2B5EF4-FFF2-40B4-BE49-F238E27FC236}">
                <a16:creationId xmlns:a16="http://schemas.microsoft.com/office/drawing/2014/main" id="{895E5CE9-E3C3-43AE-9260-8D8A6C8BC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7832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Line 19">
            <a:extLst>
              <a:ext uri="{FF2B5EF4-FFF2-40B4-BE49-F238E27FC236}">
                <a16:creationId xmlns:a16="http://schemas.microsoft.com/office/drawing/2014/main" id="{C2509AA0-90B8-4FF9-A865-D0DAC69BAB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7832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Line 20">
            <a:extLst>
              <a:ext uri="{FF2B5EF4-FFF2-40B4-BE49-F238E27FC236}">
                <a16:creationId xmlns:a16="http://schemas.microsoft.com/office/drawing/2014/main" id="{57405888-AD5A-4800-B7BE-789082322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57832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Text Box 21">
            <a:extLst>
              <a:ext uri="{FF2B5EF4-FFF2-40B4-BE49-F238E27FC236}">
                <a16:creationId xmlns:a16="http://schemas.microsoft.com/office/drawing/2014/main" id="{81D67F7C-6104-4D4E-85C7-7A5FF38C5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211888"/>
            <a:ext cx="1190625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00FF"/>
                </a:solidFill>
              </a:rPr>
              <a:t> 1/U</a:t>
            </a:r>
          </a:p>
        </p:txBody>
      </p:sp>
      <p:sp>
        <p:nvSpPr>
          <p:cNvPr id="18454" name="Text Box 22">
            <a:extLst>
              <a:ext uri="{FF2B5EF4-FFF2-40B4-BE49-F238E27FC236}">
                <a16:creationId xmlns:a16="http://schemas.microsoft.com/office/drawing/2014/main" id="{C370720D-78F4-4B01-9488-5675C2822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189663"/>
            <a:ext cx="1157288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v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9900"/>
                </a:solidFill>
              </a:rPr>
              <a:t> 1/V</a:t>
            </a:r>
          </a:p>
        </p:txBody>
      </p:sp>
      <p:sp>
        <p:nvSpPr>
          <p:cNvPr id="18455" name="Rectangle 23">
            <a:extLst>
              <a:ext uri="{FF2B5EF4-FFF2-40B4-BE49-F238E27FC236}">
                <a16:creationId xmlns:a16="http://schemas.microsoft.com/office/drawing/2014/main" id="{5D6DA8E0-D6C3-4D41-A316-72EF2336C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8456" name="Text Box 24">
            <a:extLst>
              <a:ext uri="{FF2B5EF4-FFF2-40B4-BE49-F238E27FC236}">
                <a16:creationId xmlns:a16="http://schemas.microsoft.com/office/drawing/2014/main" id="{03730091-DC13-47B1-BDAC-CEB42350E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3" y="2365375"/>
            <a:ext cx="1774825" cy="496546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Erinnern</a:t>
            </a:r>
            <a:r>
              <a:rPr lang="en-US" altLang="en-US" sz="1200" dirty="0"/>
              <a:t> Sie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an die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Vergenz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 </a:t>
            </a:r>
            <a:r>
              <a:rPr lang="en-US" altLang="en-US" sz="1200" i="1" dirty="0"/>
              <a:t>Formel…</a:t>
            </a:r>
          </a:p>
        </p:txBody>
      </p:sp>
      <p:sp>
        <p:nvSpPr>
          <p:cNvPr id="18457" name="AutoShape 25">
            <a:extLst>
              <a:ext uri="{FF2B5EF4-FFF2-40B4-BE49-F238E27FC236}">
                <a16:creationId xmlns:a16="http://schemas.microsoft.com/office/drawing/2014/main" id="{D8A8759C-D928-4881-80E9-BEE242A7F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967038"/>
            <a:ext cx="1447800" cy="228600"/>
          </a:xfrm>
          <a:prstGeom prst="rightArrow">
            <a:avLst>
              <a:gd name="adj1" fmla="val 50000"/>
              <a:gd name="adj2" fmla="val 158333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58" name="Slide Number Placeholder 1">
            <a:extLst>
              <a:ext uri="{FF2B5EF4-FFF2-40B4-BE49-F238E27FC236}">
                <a16:creationId xmlns:a16="http://schemas.microsoft.com/office/drawing/2014/main" id="{57C19662-5D8A-4487-BDE2-C95DCB89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EBF421-BE82-43E1-8C2C-CC741F670068}" type="slidenum">
              <a:rPr lang="en-US" altLang="en-US" sz="1000"/>
              <a:t>15</a:t>
            </a:fld>
            <a:endParaRPr lang="en-US" altLang="en-US"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3B12F28E-7776-4ECE-B096-765582D56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71900"/>
            <a:ext cx="3152775" cy="1647825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…und die Beziehung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zwischen Vergenz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(großes </a:t>
            </a:r>
            <a:r>
              <a:rPr lang="en-US" altLang="en-US" sz="1200" b="1">
                <a:solidFill>
                  <a:srgbClr val="0000FF"/>
                </a:solidFill>
              </a:rPr>
              <a:t>U</a:t>
            </a:r>
            <a:r>
              <a:rPr lang="en-US" altLang="en-US" sz="1200"/>
              <a:t>, großes </a:t>
            </a:r>
            <a:r>
              <a:rPr lang="en-US" altLang="en-US" sz="1200" b="1">
                <a:solidFill>
                  <a:srgbClr val="009900"/>
                </a:solidFill>
              </a:rPr>
              <a:t>V</a:t>
            </a:r>
            <a:r>
              <a:rPr lang="en-US" altLang="en-US" sz="1200"/>
              <a:t>)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und der Entfernung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(kleines </a:t>
            </a:r>
            <a:r>
              <a:rPr lang="en-US" altLang="en-US" sz="1200" i="1"/>
              <a:t>u</a:t>
            </a:r>
            <a:r>
              <a:rPr lang="en-US" altLang="en-US" sz="1200"/>
              <a:t>, kleines </a:t>
            </a:r>
            <a:r>
              <a:rPr lang="en-US" altLang="en-US" sz="1200" i="1"/>
              <a:t>v</a:t>
            </a:r>
            <a:r>
              <a:rPr lang="en-US" altLang="en-US" sz="1200"/>
              <a:t>)</a:t>
            </a:r>
            <a:endParaRPr lang="en-US" altLang="en-US" sz="2400" i="1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30D0961-073B-4852-A7E3-9AD1F2FA7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/>
              <a:t>Die Vergenz-Formel</a:t>
            </a:r>
          </a:p>
        </p:txBody>
      </p:sp>
      <p:sp>
        <p:nvSpPr>
          <p:cNvPr id="19460" name="Oval 4">
            <a:extLst>
              <a:ext uri="{FF2B5EF4-FFF2-40B4-BE49-F238E27FC236}">
                <a16:creationId xmlns:a16="http://schemas.microsoft.com/office/drawing/2014/main" id="{34FA668F-6623-4EF1-8094-E0305A461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62400"/>
            <a:ext cx="533400" cy="1752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Oval 5">
            <a:extLst>
              <a:ext uri="{FF2B5EF4-FFF2-40B4-BE49-F238E27FC236}">
                <a16:creationId xmlns:a16="http://schemas.microsoft.com/office/drawing/2014/main" id="{B5B8F909-141D-4E2C-86B2-A1A89D59C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2" name="Line 6">
            <a:extLst>
              <a:ext uri="{FF2B5EF4-FFF2-40B4-BE49-F238E27FC236}">
                <a16:creationId xmlns:a16="http://schemas.microsoft.com/office/drawing/2014/main" id="{D072C79C-4D9F-42FE-9C2F-8F73BEC332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4114800"/>
            <a:ext cx="2438400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3ED2F701-A7B2-47E4-9573-3657EDB974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4800600"/>
            <a:ext cx="2438400" cy="762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Line 8">
            <a:extLst>
              <a:ext uri="{FF2B5EF4-FFF2-40B4-BE49-F238E27FC236}">
                <a16:creationId xmlns:a16="http://schemas.microsoft.com/office/drawing/2014/main" id="{8F9BB86B-E415-4D49-84AF-4FF407BB6C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876800"/>
            <a:ext cx="2590800" cy="685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9">
            <a:extLst>
              <a:ext uri="{FF2B5EF4-FFF2-40B4-BE49-F238E27FC236}">
                <a16:creationId xmlns:a16="http://schemas.microsoft.com/office/drawing/2014/main" id="{DD0D37A4-30C5-40A9-9546-DDBDB2F1DD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114800"/>
            <a:ext cx="2667000" cy="609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Oval 10">
            <a:extLst>
              <a:ext uri="{FF2B5EF4-FFF2-40B4-BE49-F238E27FC236}">
                <a16:creationId xmlns:a16="http://schemas.microsoft.com/office/drawing/2014/main" id="{5B81D8AC-A7C1-43B2-BA65-FCA131FF0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724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7" name="Line 11">
            <a:extLst>
              <a:ext uri="{FF2B5EF4-FFF2-40B4-BE49-F238E27FC236}">
                <a16:creationId xmlns:a16="http://schemas.microsoft.com/office/drawing/2014/main" id="{3AB6E3D7-6B4F-4DE6-A4BA-53B51EB8DA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5921375"/>
            <a:ext cx="25146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Line 12">
            <a:extLst>
              <a:ext uri="{FF2B5EF4-FFF2-40B4-BE49-F238E27FC236}">
                <a16:creationId xmlns:a16="http://schemas.microsoft.com/office/drawing/2014/main" id="{2B0BC940-2E11-4B0F-81A2-FEC61A7A7A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5921375"/>
            <a:ext cx="27432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Text Box 13">
            <a:extLst>
              <a:ext uri="{FF2B5EF4-FFF2-40B4-BE49-F238E27FC236}">
                <a16:creationId xmlns:a16="http://schemas.microsoft.com/office/drawing/2014/main" id="{7D5EE47A-0891-4FB6-992A-32749BE3D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729288"/>
            <a:ext cx="3111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19470" name="Text Box 14">
            <a:extLst>
              <a:ext uri="{FF2B5EF4-FFF2-40B4-BE49-F238E27FC236}">
                <a16:creationId xmlns:a16="http://schemas.microsoft.com/office/drawing/2014/main" id="{2B890F5A-38BC-4E27-A6E5-739A5B4B8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729288"/>
            <a:ext cx="298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19471" name="Line 15">
            <a:extLst>
              <a:ext uri="{FF2B5EF4-FFF2-40B4-BE49-F238E27FC236}">
                <a16:creationId xmlns:a16="http://schemas.microsoft.com/office/drawing/2014/main" id="{864B93D9-9937-416D-8B3A-C5B2BD6214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7832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Line 16">
            <a:extLst>
              <a:ext uri="{FF2B5EF4-FFF2-40B4-BE49-F238E27FC236}">
                <a16:creationId xmlns:a16="http://schemas.microsoft.com/office/drawing/2014/main" id="{0990D6E2-20EE-42DF-B0FB-9EC6D79E8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7832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Line 17">
            <a:extLst>
              <a:ext uri="{FF2B5EF4-FFF2-40B4-BE49-F238E27FC236}">
                <a16:creationId xmlns:a16="http://schemas.microsoft.com/office/drawing/2014/main" id="{1031E9C7-0880-427A-98D9-C3EDADE81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57832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Text Box 18">
            <a:extLst>
              <a:ext uri="{FF2B5EF4-FFF2-40B4-BE49-F238E27FC236}">
                <a16:creationId xmlns:a16="http://schemas.microsoft.com/office/drawing/2014/main" id="{322B32E8-26B4-46D8-86C4-8FC1A8F3D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211888"/>
            <a:ext cx="1190625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00FF"/>
                </a:solidFill>
              </a:rPr>
              <a:t> 1/U</a:t>
            </a:r>
          </a:p>
        </p:txBody>
      </p:sp>
      <p:sp>
        <p:nvSpPr>
          <p:cNvPr id="19475" name="Text Box 19">
            <a:extLst>
              <a:ext uri="{FF2B5EF4-FFF2-40B4-BE49-F238E27FC236}">
                <a16:creationId xmlns:a16="http://schemas.microsoft.com/office/drawing/2014/main" id="{3618D8F2-6B10-40C0-AF47-753B93C99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189663"/>
            <a:ext cx="1157288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v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9900"/>
                </a:solidFill>
              </a:rPr>
              <a:t> 1/V</a:t>
            </a:r>
          </a:p>
        </p:txBody>
      </p:sp>
      <p:sp>
        <p:nvSpPr>
          <p:cNvPr id="19476" name="AutoShape 20">
            <a:extLst>
              <a:ext uri="{FF2B5EF4-FFF2-40B4-BE49-F238E27FC236}">
                <a16:creationId xmlns:a16="http://schemas.microsoft.com/office/drawing/2014/main" id="{AD1579C3-6882-4A16-9DBA-41081EFB2D7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447800" y="5638800"/>
            <a:ext cx="1066800" cy="1066800"/>
          </a:xfrm>
          <a:custGeom>
            <a:avLst/>
            <a:gdLst>
              <a:gd name="T0" fmla="*/ 1788896473 w 21600"/>
              <a:gd name="T1" fmla="*/ 0 h 21600"/>
              <a:gd name="T2" fmla="*/ 1788896473 w 21600"/>
              <a:gd name="T3" fmla="*/ 1464703855 h 21600"/>
              <a:gd name="T4" fmla="*/ 222150926 w 21600"/>
              <a:gd name="T5" fmla="*/ 2147483646 h 21600"/>
              <a:gd name="T6" fmla="*/ 2147483646 w 21600"/>
              <a:gd name="T7" fmla="*/ 73235192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275 h 21600"/>
              <a:gd name="T14" fmla="*/ 19597 w 21600"/>
              <a:gd name="T15" fmla="*/ 788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849" y="0"/>
                </a:lnTo>
                <a:lnTo>
                  <a:pt x="14849" y="4275"/>
                </a:lnTo>
                <a:lnTo>
                  <a:pt x="12427" y="4275"/>
                </a:lnTo>
                <a:cubicBezTo>
                  <a:pt x="5564" y="4275"/>
                  <a:pt x="0" y="7804"/>
                  <a:pt x="0" y="12158"/>
                </a:cubicBezTo>
                <a:lnTo>
                  <a:pt x="0" y="21600"/>
                </a:lnTo>
                <a:lnTo>
                  <a:pt x="3688" y="21600"/>
                </a:lnTo>
                <a:lnTo>
                  <a:pt x="3688" y="12158"/>
                </a:lnTo>
                <a:cubicBezTo>
                  <a:pt x="3688" y="9797"/>
                  <a:pt x="7601" y="7883"/>
                  <a:pt x="12427" y="7883"/>
                </a:cubicBezTo>
                <a:lnTo>
                  <a:pt x="14849" y="7883"/>
                </a:lnTo>
                <a:lnTo>
                  <a:pt x="14849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Rectangle 21">
            <a:extLst>
              <a:ext uri="{FF2B5EF4-FFF2-40B4-BE49-F238E27FC236}">
                <a16:creationId xmlns:a16="http://schemas.microsoft.com/office/drawing/2014/main" id="{F693C3C5-4B2B-4DF3-95C4-643DF2F4D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9478" name="Text Box 22">
            <a:extLst>
              <a:ext uri="{FF2B5EF4-FFF2-40B4-BE49-F238E27FC236}">
                <a16:creationId xmlns:a16="http://schemas.microsoft.com/office/drawing/2014/main" id="{79A1CDBA-3945-4AD3-8A34-FE8825885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967038"/>
            <a:ext cx="19478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U </a:t>
            </a:r>
            <a:r>
              <a:rPr lang="en-US" altLang="en-US" sz="1200"/>
              <a:t>+ </a:t>
            </a:r>
            <a:r>
              <a:rPr lang="en-US" altLang="en-US" sz="1200">
                <a:solidFill>
                  <a:srgbClr val="FF0000"/>
                </a:solidFill>
              </a:rPr>
              <a:t>P </a:t>
            </a:r>
            <a:r>
              <a:rPr lang="en-US" altLang="en-US" sz="1200"/>
              <a:t>= </a:t>
            </a:r>
            <a:r>
              <a:rPr lang="en-US" altLang="en-US" sz="1200">
                <a:solidFill>
                  <a:srgbClr val="009900"/>
                </a:solidFill>
              </a:rPr>
              <a:t>V</a:t>
            </a:r>
          </a:p>
        </p:txBody>
      </p:sp>
      <p:sp>
        <p:nvSpPr>
          <p:cNvPr id="19479" name="Text Box 23">
            <a:extLst>
              <a:ext uri="{FF2B5EF4-FFF2-40B4-BE49-F238E27FC236}">
                <a16:creationId xmlns:a16="http://schemas.microsoft.com/office/drawing/2014/main" id="{A69C311D-B7F6-425C-A2D9-DBB0D5546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0294" y="2720975"/>
            <a:ext cx="1230312" cy="49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00FF"/>
                </a:solidFill>
              </a:rPr>
              <a:t>Vergenz des 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eintreffenden</a:t>
            </a:r>
            <a:r>
              <a:rPr lang="en-US" altLang="en-US" sz="1200" b="1" i="1" dirty="0">
                <a:solidFill>
                  <a:srgbClr val="0000FF"/>
                </a:solidFill>
              </a:rPr>
              <a:t> Lichts</a:t>
            </a:r>
          </a:p>
        </p:txBody>
      </p:sp>
      <p:sp>
        <p:nvSpPr>
          <p:cNvPr id="19480" name="Text Box 24">
            <a:extLst>
              <a:ext uri="{FF2B5EF4-FFF2-40B4-BE49-F238E27FC236}">
                <a16:creationId xmlns:a16="http://schemas.microsoft.com/office/drawing/2014/main" id="{BD717397-A3D0-4E46-AB7D-87100E24D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1550" y="1647446"/>
            <a:ext cx="1023938" cy="967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FF0000"/>
                </a:solidFill>
              </a:rPr>
              <a:t>Vergenz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FF0000"/>
                </a:solidFill>
              </a:rPr>
              <a:t>, die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FF0000"/>
                </a:solidFill>
              </a:rPr>
              <a:t>durch</a:t>
            </a:r>
            <a:r>
              <a:rPr lang="en-US" altLang="en-US" sz="1200" b="1" i="1" dirty="0">
                <a:solidFill>
                  <a:srgbClr val="FF0000"/>
                </a:solidFill>
              </a:rPr>
              <a:t> die Linse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hervorgerufen</a:t>
            </a:r>
            <a:r>
              <a:rPr lang="en-US" altLang="en-US" sz="1200" b="1" i="1" dirty="0">
                <a:solidFill>
                  <a:srgbClr val="FF0000"/>
                </a:solidFill>
              </a:rPr>
              <a:t> </a:t>
            </a:r>
            <a:r>
              <a:rPr lang="en-US" altLang="en-US" sz="1200" b="1" i="1" dirty="0" err="1">
                <a:solidFill>
                  <a:srgbClr val="FF0000"/>
                </a:solidFill>
              </a:rPr>
              <a:t>wird</a:t>
            </a:r>
            <a:endParaRPr lang="en-US" altLang="en-US" sz="1200" b="1" i="1" dirty="0">
              <a:solidFill>
                <a:srgbClr val="FF0000"/>
              </a:solidFill>
            </a:endParaRPr>
          </a:p>
        </p:txBody>
      </p:sp>
      <p:sp>
        <p:nvSpPr>
          <p:cNvPr id="19481" name="Text Box 25">
            <a:extLst>
              <a:ext uri="{FF2B5EF4-FFF2-40B4-BE49-F238E27FC236}">
                <a16:creationId xmlns:a16="http://schemas.microsoft.com/office/drawing/2014/main" id="{E336E71F-72DA-4EF9-B978-244DC1EA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720975"/>
            <a:ext cx="1423988" cy="49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9900"/>
                </a:solidFill>
              </a:rPr>
              <a:t>Vergenz des 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9900"/>
                </a:solidFill>
              </a:rPr>
              <a:t>Lichts, das die Linse </a:t>
            </a:r>
            <a:r>
              <a:rPr lang="en-US" altLang="en-US" sz="1200" b="1" i="1" dirty="0" err="1">
                <a:solidFill>
                  <a:srgbClr val="009900"/>
                </a:solidFill>
              </a:rPr>
              <a:t>verlässt</a:t>
            </a:r>
            <a:endParaRPr lang="en-US" altLang="en-US" sz="1200" b="1" i="1" dirty="0">
              <a:solidFill>
                <a:srgbClr val="009900"/>
              </a:solidFill>
            </a:endParaRPr>
          </a:p>
        </p:txBody>
      </p:sp>
      <p:sp>
        <p:nvSpPr>
          <p:cNvPr id="19482" name="Text Box 26">
            <a:extLst>
              <a:ext uri="{FF2B5EF4-FFF2-40B4-BE49-F238E27FC236}">
                <a16:creationId xmlns:a16="http://schemas.microsoft.com/office/drawing/2014/main" id="{EB6BB75B-53A6-451D-8693-26482E0CC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3" y="2365375"/>
            <a:ext cx="1774825" cy="496546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Erinnern</a:t>
            </a:r>
            <a:r>
              <a:rPr lang="en-US" altLang="en-US" sz="1200" dirty="0"/>
              <a:t> Sie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an die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Vergenz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 </a:t>
            </a:r>
            <a:r>
              <a:rPr lang="en-US" altLang="en-US" sz="1200" i="1" dirty="0"/>
              <a:t>Formel…</a:t>
            </a:r>
          </a:p>
        </p:txBody>
      </p:sp>
      <p:sp>
        <p:nvSpPr>
          <p:cNvPr id="19483" name="AutoShape 27">
            <a:extLst>
              <a:ext uri="{FF2B5EF4-FFF2-40B4-BE49-F238E27FC236}">
                <a16:creationId xmlns:a16="http://schemas.microsoft.com/office/drawing/2014/main" id="{39443D0B-ABDE-4D0F-BC2F-EB518013A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344" y="3160710"/>
            <a:ext cx="1447800" cy="228600"/>
          </a:xfrm>
          <a:prstGeom prst="rightArrow">
            <a:avLst>
              <a:gd name="adj1" fmla="val 50000"/>
              <a:gd name="adj2" fmla="val 158333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84" name="Slide Number Placeholder 1">
            <a:extLst>
              <a:ext uri="{FF2B5EF4-FFF2-40B4-BE49-F238E27FC236}">
                <a16:creationId xmlns:a16="http://schemas.microsoft.com/office/drawing/2014/main" id="{52A3CFFD-636D-469B-98EE-7E727885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2EC9956-AEF2-4EC2-94D6-335EE7FCD8CB}" type="slidenum">
              <a:rPr lang="en-US" altLang="en-US" sz="1000"/>
              <a:t>16</a:t>
            </a:fld>
            <a:endParaRPr lang="en-US" altLang="en-US"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Newsprint">
            <a:extLst>
              <a:ext uri="{FF2B5EF4-FFF2-40B4-BE49-F238E27FC236}">
                <a16:creationId xmlns:a16="http://schemas.microsoft.com/office/drawing/2014/main" id="{B7636221-2CCE-432C-9C7C-7CDE087A2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3" name="AutoShape 3" descr="Newsprint">
            <a:extLst>
              <a:ext uri="{FF2B5EF4-FFF2-40B4-BE49-F238E27FC236}">
                <a16:creationId xmlns:a16="http://schemas.microsoft.com/office/drawing/2014/main" id="{F08AD8A7-1FE0-4EF0-980C-8E21FC8A23B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20484" name="Group 4">
            <a:extLst>
              <a:ext uri="{FF2B5EF4-FFF2-40B4-BE49-F238E27FC236}">
                <a16:creationId xmlns:a16="http://schemas.microsoft.com/office/drawing/2014/main" id="{2F8EFEFB-0CAD-45BF-8F4B-4103487F9F0F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20521" name="Oval 5">
              <a:extLst>
                <a:ext uri="{FF2B5EF4-FFF2-40B4-BE49-F238E27FC236}">
                  <a16:creationId xmlns:a16="http://schemas.microsoft.com/office/drawing/2014/main" id="{9E06365E-4A61-4F83-BDCA-25D400196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22" name="Rectangle 6">
              <a:extLst>
                <a:ext uri="{FF2B5EF4-FFF2-40B4-BE49-F238E27FC236}">
                  <a16:creationId xmlns:a16="http://schemas.microsoft.com/office/drawing/2014/main" id="{EBE7A936-3CA5-484C-9A16-0E273DF53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23" name="Oval 7">
              <a:extLst>
                <a:ext uri="{FF2B5EF4-FFF2-40B4-BE49-F238E27FC236}">
                  <a16:creationId xmlns:a16="http://schemas.microsoft.com/office/drawing/2014/main" id="{30FEB424-3D17-40BD-B239-B25371606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24" name="Rectangle 8">
              <a:extLst>
                <a:ext uri="{FF2B5EF4-FFF2-40B4-BE49-F238E27FC236}">
                  <a16:creationId xmlns:a16="http://schemas.microsoft.com/office/drawing/2014/main" id="{C455FCEC-C43E-49E9-B6B6-D106DCAE3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25" name="Line 9">
              <a:extLst>
                <a:ext uri="{FF2B5EF4-FFF2-40B4-BE49-F238E27FC236}">
                  <a16:creationId xmlns:a16="http://schemas.microsoft.com/office/drawing/2014/main" id="{E8A16F68-1615-428F-A96E-919132431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5" name="Line 10">
            <a:extLst>
              <a:ext uri="{FF2B5EF4-FFF2-40B4-BE49-F238E27FC236}">
                <a16:creationId xmlns:a16="http://schemas.microsoft.com/office/drawing/2014/main" id="{405F5213-8D78-4DC5-A229-8173947A5B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Oval 11">
            <a:extLst>
              <a:ext uri="{FF2B5EF4-FFF2-40B4-BE49-F238E27FC236}">
                <a16:creationId xmlns:a16="http://schemas.microsoft.com/office/drawing/2014/main" id="{7D3F3275-C953-4F11-BC72-8485DE997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7" name="Oval 12">
            <a:extLst>
              <a:ext uri="{FF2B5EF4-FFF2-40B4-BE49-F238E27FC236}">
                <a16:creationId xmlns:a16="http://schemas.microsoft.com/office/drawing/2014/main" id="{4A1D9340-4393-4A97-BCED-AA7CA3385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8" name="Text Box 13">
            <a:extLst>
              <a:ext uri="{FF2B5EF4-FFF2-40B4-BE49-F238E27FC236}">
                <a16:creationId xmlns:a16="http://schemas.microsoft.com/office/drawing/2014/main" id="{5099CD36-69F2-46A2-A0F9-0848EF7E7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0489" name="Text Box 14">
            <a:extLst>
              <a:ext uri="{FF2B5EF4-FFF2-40B4-BE49-F238E27FC236}">
                <a16:creationId xmlns:a16="http://schemas.microsoft.com/office/drawing/2014/main" id="{4C2E6199-19B0-462D-BA3B-66D4ADB1F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0490" name="Line 15">
            <a:extLst>
              <a:ext uri="{FF2B5EF4-FFF2-40B4-BE49-F238E27FC236}">
                <a16:creationId xmlns:a16="http://schemas.microsoft.com/office/drawing/2014/main" id="{B6F6B884-B59E-4BE1-A1E7-14446EE27C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Text Box 16">
            <a:extLst>
              <a:ext uri="{FF2B5EF4-FFF2-40B4-BE49-F238E27FC236}">
                <a16:creationId xmlns:a16="http://schemas.microsoft.com/office/drawing/2014/main" id="{0E8099EA-5D4D-4F91-B3B3-FEEBB19F5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20492" name="Text Box 17">
            <a:extLst>
              <a:ext uri="{FF2B5EF4-FFF2-40B4-BE49-F238E27FC236}">
                <a16:creationId xmlns:a16="http://schemas.microsoft.com/office/drawing/2014/main" id="{8742DB41-7B9C-405E-8085-B448180E4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0493" name="Line 18">
            <a:extLst>
              <a:ext uri="{FF2B5EF4-FFF2-40B4-BE49-F238E27FC236}">
                <a16:creationId xmlns:a16="http://schemas.microsoft.com/office/drawing/2014/main" id="{4F68609D-A25B-4CCB-B31E-80997117C8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Line 19">
            <a:extLst>
              <a:ext uri="{FF2B5EF4-FFF2-40B4-BE49-F238E27FC236}">
                <a16:creationId xmlns:a16="http://schemas.microsoft.com/office/drawing/2014/main" id="{A0C8D004-8FCB-41B7-B46D-D858EED1D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20">
            <a:extLst>
              <a:ext uri="{FF2B5EF4-FFF2-40B4-BE49-F238E27FC236}">
                <a16:creationId xmlns:a16="http://schemas.microsoft.com/office/drawing/2014/main" id="{D360B2CD-D624-4E45-9B93-54CCC5F218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486251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21">
            <a:extLst>
              <a:ext uri="{FF2B5EF4-FFF2-40B4-BE49-F238E27FC236}">
                <a16:creationId xmlns:a16="http://schemas.microsoft.com/office/drawing/2014/main" id="{11416C9C-8575-459D-A783-4B00AADC5C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862513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Text Box 22">
            <a:extLst>
              <a:ext uri="{FF2B5EF4-FFF2-40B4-BE49-F238E27FC236}">
                <a16:creationId xmlns:a16="http://schemas.microsoft.com/office/drawing/2014/main" id="{A19F4D08-BC12-49A8-A874-9075ED4A9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4670425"/>
            <a:ext cx="311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20498" name="Text Box 23">
            <a:extLst>
              <a:ext uri="{FF2B5EF4-FFF2-40B4-BE49-F238E27FC236}">
                <a16:creationId xmlns:a16="http://schemas.microsoft.com/office/drawing/2014/main" id="{03BEDD3B-05F1-4A48-98E3-FE4B84D30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648200"/>
            <a:ext cx="29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20499" name="Line 24">
            <a:extLst>
              <a:ext uri="{FF2B5EF4-FFF2-40B4-BE49-F238E27FC236}">
                <a16:creationId xmlns:a16="http://schemas.microsoft.com/office/drawing/2014/main" id="{01F74876-1987-4FD1-AFE0-A508D3FE174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0" name="Line 25">
            <a:extLst>
              <a:ext uri="{FF2B5EF4-FFF2-40B4-BE49-F238E27FC236}">
                <a16:creationId xmlns:a16="http://schemas.microsoft.com/office/drawing/2014/main" id="{3BD30D2B-2D24-4BAA-8479-D4F8E67F5D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1" name="Line 26">
            <a:extLst>
              <a:ext uri="{FF2B5EF4-FFF2-40B4-BE49-F238E27FC236}">
                <a16:creationId xmlns:a16="http://schemas.microsoft.com/office/drawing/2014/main" id="{75077701-5EFD-4629-B68B-9E0C3089BD09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2" name="Line 27">
            <a:extLst>
              <a:ext uri="{FF2B5EF4-FFF2-40B4-BE49-F238E27FC236}">
                <a16:creationId xmlns:a16="http://schemas.microsoft.com/office/drawing/2014/main" id="{F9B126D5-C11F-47B8-8EF6-8B70B3C294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3" name="Line 28">
            <a:extLst>
              <a:ext uri="{FF2B5EF4-FFF2-40B4-BE49-F238E27FC236}">
                <a16:creationId xmlns:a16="http://schemas.microsoft.com/office/drawing/2014/main" id="{A47A660F-E1BA-41EA-B9CC-C3D8F3F71C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4" name="Text Box 29">
            <a:extLst>
              <a:ext uri="{FF2B5EF4-FFF2-40B4-BE49-F238E27FC236}">
                <a16:creationId xmlns:a16="http://schemas.microsoft.com/office/drawing/2014/main" id="{792EDFCF-8944-4B37-9020-7CECAF466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398713"/>
            <a:ext cx="361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</a:t>
            </a:r>
          </a:p>
        </p:txBody>
      </p:sp>
      <p:sp>
        <p:nvSpPr>
          <p:cNvPr id="20505" name="Text Box 30">
            <a:extLst>
              <a:ext uri="{FF2B5EF4-FFF2-40B4-BE49-F238E27FC236}">
                <a16:creationId xmlns:a16="http://schemas.microsoft.com/office/drawing/2014/main" id="{5067657F-8BD6-46E3-91BB-B16D8DCB1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444875"/>
            <a:ext cx="260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20506" name="Rectangle 31">
            <a:extLst>
              <a:ext uri="{FF2B5EF4-FFF2-40B4-BE49-F238E27FC236}">
                <a16:creationId xmlns:a16="http://schemas.microsoft.com/office/drawing/2014/main" id="{1B6A665B-72B8-4C8C-8D70-D4067B33B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295400"/>
            <a:ext cx="1166813" cy="4572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9900"/>
                </a:solidFill>
              </a:rPr>
              <a:t>U+P=V</a:t>
            </a:r>
          </a:p>
        </p:txBody>
      </p:sp>
      <p:sp>
        <p:nvSpPr>
          <p:cNvPr id="20507" name="Text Box 32">
            <a:extLst>
              <a:ext uri="{FF2B5EF4-FFF2-40B4-BE49-F238E27FC236}">
                <a16:creationId xmlns:a16="http://schemas.microsoft.com/office/drawing/2014/main" id="{EDE26D5D-0797-4C08-A864-6BEA9EE6B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20508" name="Arc 33">
            <a:extLst>
              <a:ext uri="{FF2B5EF4-FFF2-40B4-BE49-F238E27FC236}">
                <a16:creationId xmlns:a16="http://schemas.microsoft.com/office/drawing/2014/main" id="{F5897BF7-D492-4C2B-AFFE-2F297FC3E5A3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Text Box 34">
            <a:extLst>
              <a:ext uri="{FF2B5EF4-FFF2-40B4-BE49-F238E27FC236}">
                <a16:creationId xmlns:a16="http://schemas.microsoft.com/office/drawing/2014/main" id="{5BB48835-3AFF-4FED-B558-1EAC21685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20510" name="Arc 35">
            <a:extLst>
              <a:ext uri="{FF2B5EF4-FFF2-40B4-BE49-F238E27FC236}">
                <a16:creationId xmlns:a16="http://schemas.microsoft.com/office/drawing/2014/main" id="{05E40A05-1418-4B81-A42D-6BC86CF3EBFF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Oval 36">
            <a:extLst>
              <a:ext uri="{FF2B5EF4-FFF2-40B4-BE49-F238E27FC236}">
                <a16:creationId xmlns:a16="http://schemas.microsoft.com/office/drawing/2014/main" id="{68FED281-B0B5-48EE-A35F-D74F9B60C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512" name="Text Box 37">
            <a:extLst>
              <a:ext uri="{FF2B5EF4-FFF2-40B4-BE49-F238E27FC236}">
                <a16:creationId xmlns:a16="http://schemas.microsoft.com/office/drawing/2014/main" id="{478CC5E2-9D84-4D6B-A0C9-FF99DF8DB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211888"/>
            <a:ext cx="1190625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00FF"/>
                </a:solidFill>
              </a:rPr>
              <a:t> 1/U</a:t>
            </a:r>
          </a:p>
        </p:txBody>
      </p:sp>
      <p:sp>
        <p:nvSpPr>
          <p:cNvPr id="20513" name="Text Box 38">
            <a:extLst>
              <a:ext uri="{FF2B5EF4-FFF2-40B4-BE49-F238E27FC236}">
                <a16:creationId xmlns:a16="http://schemas.microsoft.com/office/drawing/2014/main" id="{D7927735-918F-44E3-A1BF-F632EAB1C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189663"/>
            <a:ext cx="1157288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v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9900"/>
                </a:solidFill>
              </a:rPr>
              <a:t> 1/V</a:t>
            </a:r>
          </a:p>
        </p:txBody>
      </p:sp>
      <p:sp>
        <p:nvSpPr>
          <p:cNvPr id="20514" name="Text Box 39">
            <a:extLst>
              <a:ext uri="{FF2B5EF4-FFF2-40B4-BE49-F238E27FC236}">
                <a16:creationId xmlns:a16="http://schemas.microsoft.com/office/drawing/2014/main" id="{854CDFD4-C80D-4F58-AB49-16F4C2FE1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5400"/>
            <a:ext cx="5346700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Somit </a:t>
            </a:r>
            <a:r>
              <a:rPr lang="en-US" altLang="en-US" sz="1200" dirty="0"/>
              <a:t>gilt: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= </a:t>
            </a:r>
            <a:r>
              <a:rPr lang="en-US" altLang="en-US" sz="1200" b="1" i="1" dirty="0"/>
              <a:t>I/O </a:t>
            </a:r>
            <a:r>
              <a:rPr lang="en-US" altLang="en-US" sz="1200" dirty="0"/>
              <a:t>(per Definition)</a:t>
            </a:r>
            <a:endParaRPr lang="en-US" altLang="en-US" sz="1800" i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UND</a:t>
            </a:r>
            <a:r>
              <a:rPr lang="en-US" altLang="en-US" sz="1200" dirty="0"/>
              <a:t>, </a:t>
            </a:r>
            <a:r>
              <a:rPr lang="de-DE" altLang="en-US" sz="1200" dirty="0"/>
              <a:t>Nach dem Satz über gleichseitige Dreiecke</a:t>
            </a:r>
            <a:r>
              <a:rPr lang="en-US" altLang="en-US" sz="1200" dirty="0"/>
              <a:t>, </a:t>
            </a:r>
            <a:r>
              <a:rPr lang="en-US" altLang="en-US" sz="1200" b="1" i="1" dirty="0"/>
              <a:t>I/O </a:t>
            </a:r>
            <a:r>
              <a:rPr lang="en-US" altLang="en-US" sz="1200" b="1" dirty="0"/>
              <a:t>= </a:t>
            </a:r>
            <a:r>
              <a:rPr lang="en-US" altLang="en-US" sz="1200" b="1" i="1" dirty="0"/>
              <a:t>v/u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UND </a:t>
            </a:r>
            <a:r>
              <a:rPr lang="en-US" altLang="en-US" sz="1200" dirty="0" err="1"/>
              <a:t>gemäß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Vergenzformel</a:t>
            </a:r>
            <a:r>
              <a:rPr lang="en-US" altLang="en-US" sz="1200" dirty="0"/>
              <a:t> gilt: </a:t>
            </a:r>
            <a:r>
              <a:rPr lang="en-US" altLang="en-US" sz="1200" b="1" i="1" dirty="0"/>
              <a:t>v/u  =        = </a:t>
            </a:r>
            <a:r>
              <a:rPr lang="en-US" altLang="en-US" sz="1200" b="1" i="1" dirty="0">
                <a:solidFill>
                  <a:srgbClr val="0000FF"/>
                </a:solidFill>
              </a:rPr>
              <a:t>     </a:t>
            </a:r>
            <a:endParaRPr lang="en-US" altLang="en-US" sz="1800" b="1" i="1" dirty="0">
              <a:solidFill>
                <a:srgbClr val="009900"/>
              </a:solidFill>
            </a:endParaRPr>
          </a:p>
        </p:txBody>
      </p:sp>
      <p:sp>
        <p:nvSpPr>
          <p:cNvPr id="20515" name="Rectangle 40">
            <a:extLst>
              <a:ext uri="{FF2B5EF4-FFF2-40B4-BE49-F238E27FC236}">
                <a16:creationId xmlns:a16="http://schemas.microsoft.com/office/drawing/2014/main" id="{AF9332F1-4BA8-4453-92B5-72699A56C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0516" name="Text Box 41">
            <a:extLst>
              <a:ext uri="{FF2B5EF4-FFF2-40B4-BE49-F238E27FC236}">
                <a16:creationId xmlns:a16="http://schemas.microsoft.com/office/drawing/2014/main" id="{8E81E6A4-C761-4208-A557-96F74F9D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491163"/>
            <a:ext cx="441325" cy="8191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u="sng">
                <a:solidFill>
                  <a:srgbClr val="0000FF"/>
                </a:solidFill>
              </a:rPr>
              <a:t>U</a:t>
            </a:r>
            <a:endParaRPr lang="en-US" altLang="en-US" sz="2800" b="1" i="1" u="sng"/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009900"/>
                </a:solidFill>
              </a:rPr>
              <a:t>V</a:t>
            </a:r>
          </a:p>
        </p:txBody>
      </p:sp>
      <p:grpSp>
        <p:nvGrpSpPr>
          <p:cNvPr id="20517" name="Group 42">
            <a:extLst>
              <a:ext uri="{FF2B5EF4-FFF2-40B4-BE49-F238E27FC236}">
                <a16:creationId xmlns:a16="http://schemas.microsoft.com/office/drawing/2014/main" id="{5B54DF7A-B156-4785-AAC3-C3F065C1B7DB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5537200"/>
            <a:ext cx="549275" cy="635000"/>
            <a:chOff x="3638" y="3287"/>
            <a:chExt cx="346" cy="400"/>
          </a:xfrm>
        </p:grpSpPr>
        <p:sp>
          <p:nvSpPr>
            <p:cNvPr id="20519" name="Text Box 43">
              <a:extLst>
                <a:ext uri="{FF2B5EF4-FFF2-40B4-BE49-F238E27FC236}">
                  <a16:creationId xmlns:a16="http://schemas.microsoft.com/office/drawing/2014/main" id="{83C46D8E-7DE2-405A-B175-62A15E4AB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8" y="3287"/>
              <a:ext cx="3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b="1" i="1" u="sng">
                  <a:solidFill>
                    <a:srgbClr val="009900"/>
                  </a:solidFill>
                </a:rPr>
                <a:t>1/V</a:t>
              </a:r>
            </a:p>
          </p:txBody>
        </p:sp>
        <p:sp>
          <p:nvSpPr>
            <p:cNvPr id="20520" name="Text Box 44">
              <a:extLst>
                <a:ext uri="{FF2B5EF4-FFF2-40B4-BE49-F238E27FC236}">
                  <a16:creationId xmlns:a16="http://schemas.microsoft.com/office/drawing/2014/main" id="{B2FD0787-B1B8-491B-9E82-019CCE07A1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" y="3456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b="1" i="1">
                  <a:solidFill>
                    <a:srgbClr val="0000FF"/>
                  </a:solidFill>
                </a:rPr>
                <a:t>1/U</a:t>
              </a:r>
            </a:p>
          </p:txBody>
        </p:sp>
      </p:grpSp>
      <p:sp>
        <p:nvSpPr>
          <p:cNvPr id="20518" name="Slide Number Placeholder 1">
            <a:extLst>
              <a:ext uri="{FF2B5EF4-FFF2-40B4-BE49-F238E27FC236}">
                <a16:creationId xmlns:a16="http://schemas.microsoft.com/office/drawing/2014/main" id="{1216CA64-2949-4A00-90BB-8C8C493AE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150CE7B-E3D4-4A76-BDEC-16E77CA45B1C}" type="slidenum">
              <a:rPr lang="en-US" altLang="en-US" sz="1000"/>
              <a:t>17</a:t>
            </a:fld>
            <a:endParaRPr lang="en-US" altLang="en-US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A228DA6-D389-40B3-9AC5-8DB6DED0D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257800"/>
            <a:ext cx="3200400" cy="6858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07" name="AutoShape 3" descr="Newsprint">
            <a:extLst>
              <a:ext uri="{FF2B5EF4-FFF2-40B4-BE49-F238E27FC236}">
                <a16:creationId xmlns:a16="http://schemas.microsoft.com/office/drawing/2014/main" id="{878F1715-104E-40CA-B2EC-3B8660816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3429000" cy="11430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08" name="AutoShape 4" descr="Newsprint">
            <a:extLst>
              <a:ext uri="{FF2B5EF4-FFF2-40B4-BE49-F238E27FC236}">
                <a16:creationId xmlns:a16="http://schemas.microsoft.com/office/drawing/2014/main" id="{F93EE635-DD9C-4D75-87C9-BD9A9827E0B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3124200"/>
            <a:ext cx="3048000" cy="990600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21509" name="Group 5">
            <a:extLst>
              <a:ext uri="{FF2B5EF4-FFF2-40B4-BE49-F238E27FC236}">
                <a16:creationId xmlns:a16="http://schemas.microsoft.com/office/drawing/2014/main" id="{AF696527-BE73-43E1-81A6-C503BB818266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752600"/>
            <a:ext cx="381000" cy="2819400"/>
            <a:chOff x="3696" y="2640"/>
            <a:chExt cx="240" cy="1392"/>
          </a:xfrm>
        </p:grpSpPr>
        <p:sp>
          <p:nvSpPr>
            <p:cNvPr id="21548" name="Oval 6">
              <a:extLst>
                <a:ext uri="{FF2B5EF4-FFF2-40B4-BE49-F238E27FC236}">
                  <a16:creationId xmlns:a16="http://schemas.microsoft.com/office/drawing/2014/main" id="{D6892435-2C74-47AE-A16A-0B045D3E1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49" name="Rectangle 7">
              <a:extLst>
                <a:ext uri="{FF2B5EF4-FFF2-40B4-BE49-F238E27FC236}">
                  <a16:creationId xmlns:a16="http://schemas.microsoft.com/office/drawing/2014/main" id="{9DC8AB98-1A02-46E4-9B9A-B2DA72D22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50" name="Oval 8">
              <a:extLst>
                <a:ext uri="{FF2B5EF4-FFF2-40B4-BE49-F238E27FC236}">
                  <a16:creationId xmlns:a16="http://schemas.microsoft.com/office/drawing/2014/main" id="{D6DA3851-D45D-40E6-9FF0-3571C5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51" name="Rectangle 9">
              <a:extLst>
                <a:ext uri="{FF2B5EF4-FFF2-40B4-BE49-F238E27FC236}">
                  <a16:creationId xmlns:a16="http://schemas.microsoft.com/office/drawing/2014/main" id="{88EBA980-6837-40A7-89CE-EBAE7527A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52" name="Line 10">
              <a:extLst>
                <a:ext uri="{FF2B5EF4-FFF2-40B4-BE49-F238E27FC236}">
                  <a16:creationId xmlns:a16="http://schemas.microsoft.com/office/drawing/2014/main" id="{B150F2E6-D286-4246-940D-A0ED8B93C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0" name="Line 11">
            <a:extLst>
              <a:ext uri="{FF2B5EF4-FFF2-40B4-BE49-F238E27FC236}">
                <a16:creationId xmlns:a16="http://schemas.microsoft.com/office/drawing/2014/main" id="{30B430C3-E121-46AE-95C8-41BEE4D8EF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3124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Oval 12">
            <a:extLst>
              <a:ext uri="{FF2B5EF4-FFF2-40B4-BE49-F238E27FC236}">
                <a16:creationId xmlns:a16="http://schemas.microsoft.com/office/drawing/2014/main" id="{AA4A6E04-1C05-4F6E-86B9-B3BC909C5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12" name="Oval 13">
            <a:extLst>
              <a:ext uri="{FF2B5EF4-FFF2-40B4-BE49-F238E27FC236}">
                <a16:creationId xmlns:a16="http://schemas.microsoft.com/office/drawing/2014/main" id="{EE69EDD2-6894-40CF-90DC-8E555C9B4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13" name="Text Box 14">
            <a:extLst>
              <a:ext uri="{FF2B5EF4-FFF2-40B4-BE49-F238E27FC236}">
                <a16:creationId xmlns:a16="http://schemas.microsoft.com/office/drawing/2014/main" id="{FCA5D5F2-826C-4870-B65F-40F554D4F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2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1514" name="Text Box 15">
            <a:extLst>
              <a:ext uri="{FF2B5EF4-FFF2-40B4-BE49-F238E27FC236}">
                <a16:creationId xmlns:a16="http://schemas.microsoft.com/office/drawing/2014/main" id="{FC735611-4F03-4085-8B9A-72C745820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3124200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800"/>
          </a:p>
        </p:txBody>
      </p:sp>
      <p:sp>
        <p:nvSpPr>
          <p:cNvPr id="21515" name="Line 16">
            <a:extLst>
              <a:ext uri="{FF2B5EF4-FFF2-40B4-BE49-F238E27FC236}">
                <a16:creationId xmlns:a16="http://schemas.microsoft.com/office/drawing/2014/main" id="{47EB9CF7-E467-4BEA-BB3B-F4615AF82E9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Text Box 17">
            <a:extLst>
              <a:ext uri="{FF2B5EF4-FFF2-40B4-BE49-F238E27FC236}">
                <a16:creationId xmlns:a16="http://schemas.microsoft.com/office/drawing/2014/main" id="{A77EFFF9-7777-4561-A0F4-647B3C26E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1593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21517" name="Text Box 18">
            <a:extLst>
              <a:ext uri="{FF2B5EF4-FFF2-40B4-BE49-F238E27FC236}">
                <a16:creationId xmlns:a16="http://schemas.microsoft.com/office/drawing/2014/main" id="{25375F90-85ED-4178-B6A9-2F8BE9189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6413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1518" name="Line 19">
            <a:extLst>
              <a:ext uri="{FF2B5EF4-FFF2-40B4-BE49-F238E27FC236}">
                <a16:creationId xmlns:a16="http://schemas.microsoft.com/office/drawing/2014/main" id="{F0879D8B-3055-404F-A446-DB7A3A64B7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81200"/>
            <a:ext cx="7924800" cy="2590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Line 20">
            <a:extLst>
              <a:ext uri="{FF2B5EF4-FFF2-40B4-BE49-F238E27FC236}">
                <a16:creationId xmlns:a16="http://schemas.microsoft.com/office/drawing/2014/main" id="{0E1A8C7B-E05E-4C85-BCC5-23FBFEC15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0" name="Line 21">
            <a:extLst>
              <a:ext uri="{FF2B5EF4-FFF2-40B4-BE49-F238E27FC236}">
                <a16:creationId xmlns:a16="http://schemas.microsoft.com/office/drawing/2014/main" id="{1DE4995F-8B56-4ECE-96F9-50D4F79F05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4862513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1" name="Line 22">
            <a:extLst>
              <a:ext uri="{FF2B5EF4-FFF2-40B4-BE49-F238E27FC236}">
                <a16:creationId xmlns:a16="http://schemas.microsoft.com/office/drawing/2014/main" id="{3E7CC035-C448-46C6-86F2-7FB32D30B5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862513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Text Box 23">
            <a:extLst>
              <a:ext uri="{FF2B5EF4-FFF2-40B4-BE49-F238E27FC236}">
                <a16:creationId xmlns:a16="http://schemas.microsoft.com/office/drawing/2014/main" id="{898D66E8-07BC-4442-8218-0A6768BB3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4670425"/>
            <a:ext cx="311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21523" name="Text Box 24">
            <a:extLst>
              <a:ext uri="{FF2B5EF4-FFF2-40B4-BE49-F238E27FC236}">
                <a16:creationId xmlns:a16="http://schemas.microsoft.com/office/drawing/2014/main" id="{1086C63D-863E-4208-9EA5-FA13D1D63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8650" y="4648200"/>
            <a:ext cx="29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21524" name="Line 25">
            <a:extLst>
              <a:ext uri="{FF2B5EF4-FFF2-40B4-BE49-F238E27FC236}">
                <a16:creationId xmlns:a16="http://schemas.microsoft.com/office/drawing/2014/main" id="{6B6F50E5-4425-45F6-97B2-F8E2DF8D9E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Line 26">
            <a:extLst>
              <a:ext uri="{FF2B5EF4-FFF2-40B4-BE49-F238E27FC236}">
                <a16:creationId xmlns:a16="http://schemas.microsoft.com/office/drawing/2014/main" id="{DA511B84-8876-43C0-863F-4D50863F1A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6" name="Line 27">
            <a:extLst>
              <a:ext uri="{FF2B5EF4-FFF2-40B4-BE49-F238E27FC236}">
                <a16:creationId xmlns:a16="http://schemas.microsoft.com/office/drawing/2014/main" id="{7654B142-536E-4C71-B2C6-51665086AA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724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7" name="Line 28">
            <a:extLst>
              <a:ext uri="{FF2B5EF4-FFF2-40B4-BE49-F238E27FC236}">
                <a16:creationId xmlns:a16="http://schemas.microsoft.com/office/drawing/2014/main" id="{8CBEE8F7-56F6-4033-9B5A-B9E6EF4655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81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8" name="Line 29">
            <a:extLst>
              <a:ext uri="{FF2B5EF4-FFF2-40B4-BE49-F238E27FC236}">
                <a16:creationId xmlns:a16="http://schemas.microsoft.com/office/drawing/2014/main" id="{51FFBA52-A5B7-4A4A-889C-3888A54452C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9" name="Text Box 30">
            <a:extLst>
              <a:ext uri="{FF2B5EF4-FFF2-40B4-BE49-F238E27FC236}">
                <a16:creationId xmlns:a16="http://schemas.microsoft.com/office/drawing/2014/main" id="{1035A2B3-2C2F-48C5-9A3D-FFA38AE64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2398713"/>
            <a:ext cx="361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</a:t>
            </a:r>
          </a:p>
        </p:txBody>
      </p:sp>
      <p:sp>
        <p:nvSpPr>
          <p:cNvPr id="21530" name="Text Box 31">
            <a:extLst>
              <a:ext uri="{FF2B5EF4-FFF2-40B4-BE49-F238E27FC236}">
                <a16:creationId xmlns:a16="http://schemas.microsoft.com/office/drawing/2014/main" id="{4C54AB5A-227F-4472-BFDA-062F94B09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3444875"/>
            <a:ext cx="260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21531" name="Text Box 32">
            <a:extLst>
              <a:ext uri="{FF2B5EF4-FFF2-40B4-BE49-F238E27FC236}">
                <a16:creationId xmlns:a16="http://schemas.microsoft.com/office/drawing/2014/main" id="{A6B51275-9295-49DB-8419-210444B03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410200"/>
            <a:ext cx="172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DESHALB </a:t>
            </a:r>
          </a:p>
        </p:txBody>
      </p:sp>
      <p:sp>
        <p:nvSpPr>
          <p:cNvPr id="21532" name="Rectangle 33">
            <a:extLst>
              <a:ext uri="{FF2B5EF4-FFF2-40B4-BE49-F238E27FC236}">
                <a16:creationId xmlns:a16="http://schemas.microsoft.com/office/drawing/2014/main" id="{3D3D1674-DE17-4619-9B11-72D0A0D65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295400"/>
            <a:ext cx="1166813" cy="4572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9900"/>
                </a:solidFill>
              </a:rPr>
              <a:t>U+P=V</a:t>
            </a:r>
          </a:p>
        </p:txBody>
      </p:sp>
      <p:sp>
        <p:nvSpPr>
          <p:cNvPr id="21533" name="Text Box 34">
            <a:extLst>
              <a:ext uri="{FF2B5EF4-FFF2-40B4-BE49-F238E27FC236}">
                <a16:creationId xmlns:a16="http://schemas.microsoft.com/office/drawing/2014/main" id="{5945B41E-1C0A-4F0F-A733-0F954FA1B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27432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21534" name="Arc 35">
            <a:extLst>
              <a:ext uri="{FF2B5EF4-FFF2-40B4-BE49-F238E27FC236}">
                <a16:creationId xmlns:a16="http://schemas.microsoft.com/office/drawing/2014/main" id="{9276DB8C-A17D-4297-9FC5-9B4126D33CC2}"/>
              </a:ext>
            </a:extLst>
          </p:cNvPr>
          <p:cNvSpPr>
            <a:spLocks/>
          </p:cNvSpPr>
          <p:nvPr/>
        </p:nvSpPr>
        <p:spPr bwMode="auto">
          <a:xfrm rot="10053118" flipH="1">
            <a:off x="5341938" y="3140075"/>
            <a:ext cx="220662" cy="288925"/>
          </a:xfrm>
          <a:custGeom>
            <a:avLst/>
            <a:gdLst>
              <a:gd name="T0" fmla="*/ 341168 w 21600"/>
              <a:gd name="T1" fmla="*/ 0 h 36106"/>
              <a:gd name="T2" fmla="*/ 17061719 w 21600"/>
              <a:gd name="T3" fmla="*/ 18501059 h 36106"/>
              <a:gd name="T4" fmla="*/ 0 w 21600"/>
              <a:gd name="T5" fmla="*/ 11067021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5" name="Text Box 36">
            <a:extLst>
              <a:ext uri="{FF2B5EF4-FFF2-40B4-BE49-F238E27FC236}">
                <a16:creationId xmlns:a16="http://schemas.microsoft.com/office/drawing/2014/main" id="{0DE51F6F-B570-496F-BC2B-9F8700B9D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87700"/>
            <a:ext cx="263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anose="05050102010706020507" pitchFamily="18" charset="2"/>
              </a:rPr>
              <a:t>q</a:t>
            </a:r>
            <a:endParaRPr lang="en-US" altLang="en-US" sz="1200" baseline="-25000"/>
          </a:p>
        </p:txBody>
      </p:sp>
      <p:sp>
        <p:nvSpPr>
          <p:cNvPr id="21536" name="Arc 37">
            <a:extLst>
              <a:ext uri="{FF2B5EF4-FFF2-40B4-BE49-F238E27FC236}">
                <a16:creationId xmlns:a16="http://schemas.microsoft.com/office/drawing/2014/main" id="{5D8F5BEF-CF5D-43FD-9373-AF0F2498EBF5}"/>
              </a:ext>
            </a:extLst>
          </p:cNvPr>
          <p:cNvSpPr>
            <a:spLocks/>
          </p:cNvSpPr>
          <p:nvPr/>
        </p:nvSpPr>
        <p:spPr bwMode="auto">
          <a:xfrm rot="-7667376">
            <a:off x="3197226" y="2808287"/>
            <a:ext cx="158750" cy="320675"/>
          </a:xfrm>
          <a:custGeom>
            <a:avLst/>
            <a:gdLst>
              <a:gd name="T0" fmla="*/ 127044 w 21600"/>
              <a:gd name="T1" fmla="*/ 0 h 36106"/>
              <a:gd name="T2" fmla="*/ 6353057 w 21600"/>
              <a:gd name="T3" fmla="*/ 25295108 h 36106"/>
              <a:gd name="T4" fmla="*/ 0 w 21600"/>
              <a:gd name="T5" fmla="*/ 15131080 h 36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36106" fill="none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</a:path>
              <a:path w="21600" h="36106" stroke="0" extrusionOk="0">
                <a:moveTo>
                  <a:pt x="319" y="0"/>
                </a:moveTo>
                <a:cubicBezTo>
                  <a:pt x="12123" y="175"/>
                  <a:pt x="21600" y="9793"/>
                  <a:pt x="21600" y="21598"/>
                </a:cubicBezTo>
                <a:cubicBezTo>
                  <a:pt x="21600" y="26961"/>
                  <a:pt x="19604" y="32132"/>
                  <a:pt x="16002" y="36105"/>
                </a:cubicBezTo>
                <a:lnTo>
                  <a:pt x="0" y="21598"/>
                </a:lnTo>
                <a:lnTo>
                  <a:pt x="319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7" name="Oval 38">
            <a:extLst>
              <a:ext uri="{FF2B5EF4-FFF2-40B4-BE49-F238E27FC236}">
                <a16:creationId xmlns:a16="http://schemas.microsoft.com/office/drawing/2014/main" id="{BAA95F98-EEF4-4363-AE4A-CE2E63E80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38" name="Text Box 39">
            <a:extLst>
              <a:ext uri="{FF2B5EF4-FFF2-40B4-BE49-F238E27FC236}">
                <a16:creationId xmlns:a16="http://schemas.microsoft.com/office/drawing/2014/main" id="{10BCB73E-3F17-44F0-8C9D-C1D4C91FD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211888"/>
            <a:ext cx="1190625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00FF"/>
                </a:solidFill>
              </a:rPr>
              <a:t> 1/U</a:t>
            </a:r>
          </a:p>
        </p:txBody>
      </p:sp>
      <p:sp>
        <p:nvSpPr>
          <p:cNvPr id="21539" name="Text Box 40">
            <a:extLst>
              <a:ext uri="{FF2B5EF4-FFF2-40B4-BE49-F238E27FC236}">
                <a16:creationId xmlns:a16="http://schemas.microsoft.com/office/drawing/2014/main" id="{A1273689-CAEC-4356-A2D0-1D2549681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189663"/>
            <a:ext cx="1157288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v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9900"/>
                </a:solidFill>
              </a:rPr>
              <a:t> 1/V</a:t>
            </a:r>
          </a:p>
        </p:txBody>
      </p:sp>
      <p:sp>
        <p:nvSpPr>
          <p:cNvPr id="21540" name="Text Box 41">
            <a:extLst>
              <a:ext uri="{FF2B5EF4-FFF2-40B4-BE49-F238E27FC236}">
                <a16:creationId xmlns:a16="http://schemas.microsoft.com/office/drawing/2014/main" id="{521CEB91-3FB2-4301-90FB-98CF8C3A7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5334000"/>
            <a:ext cx="1654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I/O = </a:t>
            </a:r>
            <a:r>
              <a:rPr lang="en-US" altLang="en-US" sz="1200" b="1">
                <a:solidFill>
                  <a:srgbClr val="009900"/>
                </a:solidFill>
              </a:rPr>
              <a:t>U/V</a:t>
            </a:r>
          </a:p>
        </p:txBody>
      </p:sp>
      <p:sp>
        <p:nvSpPr>
          <p:cNvPr id="21541" name="Rectangle 42">
            <a:extLst>
              <a:ext uri="{FF2B5EF4-FFF2-40B4-BE49-F238E27FC236}">
                <a16:creationId xmlns:a16="http://schemas.microsoft.com/office/drawing/2014/main" id="{A7431FFC-5C24-43BA-B514-B6A51F595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1542" name="Text Box 43">
            <a:extLst>
              <a:ext uri="{FF2B5EF4-FFF2-40B4-BE49-F238E27FC236}">
                <a16:creationId xmlns:a16="http://schemas.microsoft.com/office/drawing/2014/main" id="{DBEF3B9E-70B4-4880-8AC1-B096E9DE4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5400"/>
            <a:ext cx="5346700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Somit </a:t>
            </a:r>
            <a:r>
              <a:rPr lang="en-US" altLang="en-US" sz="1200" dirty="0"/>
              <a:t>gilt: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= </a:t>
            </a:r>
            <a:r>
              <a:rPr lang="en-US" altLang="en-US" sz="1200" b="1" i="1" dirty="0"/>
              <a:t>I/O </a:t>
            </a:r>
            <a:r>
              <a:rPr lang="en-US" altLang="en-US" sz="1200" dirty="0"/>
              <a:t>(per Definition)</a:t>
            </a:r>
            <a:endParaRPr lang="en-US" altLang="en-US" sz="1800" i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UND</a:t>
            </a:r>
            <a:r>
              <a:rPr lang="en-US" altLang="en-US" sz="1200" dirty="0"/>
              <a:t>, </a:t>
            </a:r>
            <a:r>
              <a:rPr lang="de-DE" altLang="en-US" sz="1200" dirty="0"/>
              <a:t>Nach dem Satz über gleichseitige Dreiecke</a:t>
            </a:r>
            <a:r>
              <a:rPr lang="en-US" altLang="en-US" sz="1200" dirty="0"/>
              <a:t>, </a:t>
            </a:r>
            <a:r>
              <a:rPr lang="en-US" altLang="en-US" sz="1200" b="1" i="1" dirty="0"/>
              <a:t>I/O </a:t>
            </a:r>
            <a:r>
              <a:rPr lang="en-US" altLang="en-US" sz="1200" b="1" dirty="0"/>
              <a:t>= </a:t>
            </a:r>
            <a:r>
              <a:rPr lang="en-US" altLang="en-US" sz="1200" b="1" i="1" dirty="0"/>
              <a:t>v/u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UND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gemäß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Vergenzformel</a:t>
            </a:r>
            <a:r>
              <a:rPr lang="en-US" altLang="en-US" sz="1200" dirty="0"/>
              <a:t> gilt, </a:t>
            </a:r>
            <a:r>
              <a:rPr lang="en-US" altLang="en-US" sz="1200" b="1" i="1" dirty="0"/>
              <a:t>v/u  =        = </a:t>
            </a:r>
            <a:r>
              <a:rPr lang="en-US" altLang="en-US" sz="1200" b="1" i="1" dirty="0">
                <a:solidFill>
                  <a:srgbClr val="0000FF"/>
                </a:solidFill>
              </a:rPr>
              <a:t>     </a:t>
            </a:r>
            <a:endParaRPr lang="en-US" altLang="en-US" sz="1800" b="1" i="1" dirty="0">
              <a:solidFill>
                <a:srgbClr val="009900"/>
              </a:solidFill>
            </a:endParaRPr>
          </a:p>
        </p:txBody>
      </p:sp>
      <p:sp>
        <p:nvSpPr>
          <p:cNvPr id="21543" name="Text Box 44">
            <a:extLst>
              <a:ext uri="{FF2B5EF4-FFF2-40B4-BE49-F238E27FC236}">
                <a16:creationId xmlns:a16="http://schemas.microsoft.com/office/drawing/2014/main" id="{FA8E584A-CFC4-4857-B1EC-BD9E31F1D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491163"/>
            <a:ext cx="441325" cy="8191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u="sng">
                <a:solidFill>
                  <a:srgbClr val="0000FF"/>
                </a:solidFill>
              </a:rPr>
              <a:t>U</a:t>
            </a:r>
            <a:endParaRPr lang="en-US" altLang="en-US" sz="2800" b="1" i="1" u="sng"/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009900"/>
                </a:solidFill>
              </a:rPr>
              <a:t>V</a:t>
            </a:r>
          </a:p>
        </p:txBody>
      </p:sp>
      <p:grpSp>
        <p:nvGrpSpPr>
          <p:cNvPr id="21544" name="Group 45">
            <a:extLst>
              <a:ext uri="{FF2B5EF4-FFF2-40B4-BE49-F238E27FC236}">
                <a16:creationId xmlns:a16="http://schemas.microsoft.com/office/drawing/2014/main" id="{20C1F914-032B-4CE4-AFD4-CFF8D4EF2962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5537200"/>
            <a:ext cx="549275" cy="635000"/>
            <a:chOff x="3638" y="3287"/>
            <a:chExt cx="346" cy="400"/>
          </a:xfrm>
        </p:grpSpPr>
        <p:sp>
          <p:nvSpPr>
            <p:cNvPr id="21546" name="Text Box 46">
              <a:extLst>
                <a:ext uri="{FF2B5EF4-FFF2-40B4-BE49-F238E27FC236}">
                  <a16:creationId xmlns:a16="http://schemas.microsoft.com/office/drawing/2014/main" id="{0FC8EB72-7B3C-4FA4-8D80-3328BF8FA9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8" y="3287"/>
              <a:ext cx="3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b="1" i="1" u="sng">
                  <a:solidFill>
                    <a:srgbClr val="009900"/>
                  </a:solidFill>
                </a:rPr>
                <a:t>1/V</a:t>
              </a:r>
            </a:p>
          </p:txBody>
        </p:sp>
        <p:sp>
          <p:nvSpPr>
            <p:cNvPr id="21547" name="Text Box 47">
              <a:extLst>
                <a:ext uri="{FF2B5EF4-FFF2-40B4-BE49-F238E27FC236}">
                  <a16:creationId xmlns:a16="http://schemas.microsoft.com/office/drawing/2014/main" id="{C886DC06-7146-405B-B08E-42F5AB76B1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" y="3456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5400" tIns="12700" rIns="25400" bIns="1270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b="1" i="1">
                  <a:solidFill>
                    <a:srgbClr val="0000FF"/>
                  </a:solidFill>
                </a:rPr>
                <a:t>1/U</a:t>
              </a:r>
            </a:p>
          </p:txBody>
        </p:sp>
      </p:grpSp>
      <p:sp>
        <p:nvSpPr>
          <p:cNvPr id="21545" name="Slide Number Placeholder 1">
            <a:extLst>
              <a:ext uri="{FF2B5EF4-FFF2-40B4-BE49-F238E27FC236}">
                <a16:creationId xmlns:a16="http://schemas.microsoft.com/office/drawing/2014/main" id="{098703F6-B717-47FA-A347-8B8D57A6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C799A3A-3D0C-43B3-A12C-38FD0C3C1F5C}" type="slidenum">
              <a:rPr lang="en-US" altLang="en-US" sz="1000"/>
              <a:t>18</a:t>
            </a:fld>
            <a:endParaRPr lang="en-US" altLang="en-US"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FCB8B66F-7F0C-4913-9948-458CE9B3D605}"/>
              </a:ext>
            </a:extLst>
          </p:cNvPr>
          <p:cNvGrpSpPr>
            <a:grpSpLocks/>
          </p:cNvGrpSpPr>
          <p:nvPr/>
        </p:nvGrpSpPr>
        <p:grpSpPr bwMode="auto">
          <a:xfrm>
            <a:off x="4478338" y="4410075"/>
            <a:ext cx="252412" cy="2071688"/>
            <a:chOff x="3696" y="2640"/>
            <a:chExt cx="240" cy="1392"/>
          </a:xfrm>
        </p:grpSpPr>
        <p:sp>
          <p:nvSpPr>
            <p:cNvPr id="22556" name="Oval 3">
              <a:extLst>
                <a:ext uri="{FF2B5EF4-FFF2-40B4-BE49-F238E27FC236}">
                  <a16:creationId xmlns:a16="http://schemas.microsoft.com/office/drawing/2014/main" id="{DAB6200A-2A19-423F-8A03-9B4AD6EAC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57" name="Rectangle 4">
              <a:extLst>
                <a:ext uri="{FF2B5EF4-FFF2-40B4-BE49-F238E27FC236}">
                  <a16:creationId xmlns:a16="http://schemas.microsoft.com/office/drawing/2014/main" id="{30AA4464-5E7E-493B-A1AD-1F5B30A5E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58" name="Oval 5">
              <a:extLst>
                <a:ext uri="{FF2B5EF4-FFF2-40B4-BE49-F238E27FC236}">
                  <a16:creationId xmlns:a16="http://schemas.microsoft.com/office/drawing/2014/main" id="{2AB1FD9B-395A-4FE7-B474-8F88B854B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59" name="Rectangle 6">
              <a:extLst>
                <a:ext uri="{FF2B5EF4-FFF2-40B4-BE49-F238E27FC236}">
                  <a16:creationId xmlns:a16="http://schemas.microsoft.com/office/drawing/2014/main" id="{D6569A3C-5563-4103-8C50-D73DA8303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60" name="Line 7">
              <a:extLst>
                <a:ext uri="{FF2B5EF4-FFF2-40B4-BE49-F238E27FC236}">
                  <a16:creationId xmlns:a16="http://schemas.microsoft.com/office/drawing/2014/main" id="{E007EA89-6BC9-48A0-BEE4-535D247677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1" name="Line 8">
            <a:extLst>
              <a:ext uri="{FF2B5EF4-FFF2-40B4-BE49-F238E27FC236}">
                <a16:creationId xmlns:a16="http://schemas.microsoft.com/office/drawing/2014/main" id="{A4636D77-F338-44D0-BDB1-01B4685771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4563" y="5418138"/>
            <a:ext cx="4679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2" name="Oval 9">
            <a:extLst>
              <a:ext uri="{FF2B5EF4-FFF2-40B4-BE49-F238E27FC236}">
                <a16:creationId xmlns:a16="http://schemas.microsoft.com/office/drawing/2014/main" id="{BFD19EC7-F965-4929-BBDD-61C25CF70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663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33" name="Oval 10">
            <a:extLst>
              <a:ext uri="{FF2B5EF4-FFF2-40B4-BE49-F238E27FC236}">
                <a16:creationId xmlns:a16="http://schemas.microsoft.com/office/drawing/2014/main" id="{AFE8590E-B388-4463-AAC9-BCDCD463A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25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34" name="Text Box 11">
            <a:extLst>
              <a:ext uri="{FF2B5EF4-FFF2-40B4-BE49-F238E27FC236}">
                <a16:creationId xmlns:a16="http://schemas.microsoft.com/office/drawing/2014/main" id="{32D795D8-A75B-44F0-B193-EE44A65F8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2535" name="Text Box 12">
            <a:extLst>
              <a:ext uri="{FF2B5EF4-FFF2-40B4-BE49-F238E27FC236}">
                <a16:creationId xmlns:a16="http://schemas.microsoft.com/office/drawing/2014/main" id="{BFCEB2C6-436C-4503-972F-C9B868ADC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2536" name="Line 13">
            <a:extLst>
              <a:ext uri="{FF2B5EF4-FFF2-40B4-BE49-F238E27FC236}">
                <a16:creationId xmlns:a16="http://schemas.microsoft.com/office/drawing/2014/main" id="{321E605E-4E04-43B8-87CA-D61413686E6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4575" y="4578350"/>
            <a:ext cx="0" cy="839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7" name="Text Box 14">
            <a:extLst>
              <a:ext uri="{FF2B5EF4-FFF2-40B4-BE49-F238E27FC236}">
                <a16:creationId xmlns:a16="http://schemas.microsoft.com/office/drawing/2014/main" id="{6FE89D6C-3247-4213-9582-40BE37A7A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4035425"/>
            <a:ext cx="112077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</a:t>
            </a:r>
            <a:r>
              <a:rPr lang="en-US" altLang="en-US" sz="1200" i="1" dirty="0"/>
              <a:t>Plus</a:t>
            </a:r>
            <a:r>
              <a:rPr lang="en-US" altLang="en-US" sz="1200" dirty="0"/>
              <a:t>-Linse</a:t>
            </a:r>
          </a:p>
        </p:txBody>
      </p:sp>
      <p:sp>
        <p:nvSpPr>
          <p:cNvPr id="22538" name="Oval 15">
            <a:extLst>
              <a:ext uri="{FF2B5EF4-FFF2-40B4-BE49-F238E27FC236}">
                <a16:creationId xmlns:a16="http://schemas.microsoft.com/office/drawing/2014/main" id="{39ADBB59-18B4-4A62-9845-77B4D0DC7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5360988"/>
            <a:ext cx="100012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39" name="Text Box 16">
            <a:extLst>
              <a:ext uri="{FF2B5EF4-FFF2-40B4-BE49-F238E27FC236}">
                <a16:creationId xmlns:a16="http://schemas.microsoft.com/office/drawing/2014/main" id="{4D069134-E5F2-42F3-B0C4-46CCBDF5D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5468938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2540" name="Line 17">
            <a:extLst>
              <a:ext uri="{FF2B5EF4-FFF2-40B4-BE49-F238E27FC236}">
                <a16:creationId xmlns:a16="http://schemas.microsoft.com/office/drawing/2014/main" id="{1B6E6796-1A36-46B4-B77E-1BFA4DE866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5418138"/>
            <a:ext cx="0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1" name="AutoShape 18">
            <a:extLst>
              <a:ext uri="{FF2B5EF4-FFF2-40B4-BE49-F238E27FC236}">
                <a16:creationId xmlns:a16="http://schemas.microsoft.com/office/drawing/2014/main" id="{55C0AB7A-0560-40CE-A2EB-1B07A3BD9622}"/>
              </a:ext>
            </a:extLst>
          </p:cNvPr>
          <p:cNvSpPr>
            <a:spLocks/>
          </p:cNvSpPr>
          <p:nvPr/>
        </p:nvSpPr>
        <p:spPr bwMode="auto">
          <a:xfrm>
            <a:off x="6786563" y="54102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42" name="Text Box 19">
            <a:extLst>
              <a:ext uri="{FF2B5EF4-FFF2-40B4-BE49-F238E27FC236}">
                <a16:creationId xmlns:a16="http://schemas.microsoft.com/office/drawing/2014/main" id="{B4D2EE26-F04C-4417-AB09-9B91A3BCF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963" y="5592763"/>
            <a:ext cx="10620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Bildhöhe</a:t>
            </a:r>
          </a:p>
        </p:txBody>
      </p:sp>
      <p:sp>
        <p:nvSpPr>
          <p:cNvPr id="22543" name="Text Box 20">
            <a:extLst>
              <a:ext uri="{FF2B5EF4-FFF2-40B4-BE49-F238E27FC236}">
                <a16:creationId xmlns:a16="http://schemas.microsoft.com/office/drawing/2014/main" id="{D57D7C11-8A69-43F9-91BF-ADAA8FBB4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830763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22544" name="AutoShape 21">
            <a:extLst>
              <a:ext uri="{FF2B5EF4-FFF2-40B4-BE49-F238E27FC236}">
                <a16:creationId xmlns:a16="http://schemas.microsoft.com/office/drawing/2014/main" id="{193825F3-AE08-455E-8283-04BC0CFC47CD}"/>
              </a:ext>
            </a:extLst>
          </p:cNvPr>
          <p:cNvSpPr>
            <a:spLocks/>
          </p:cNvSpPr>
          <p:nvPr/>
        </p:nvSpPr>
        <p:spPr bwMode="auto">
          <a:xfrm>
            <a:off x="2062163" y="45720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45" name="Line 22">
            <a:extLst>
              <a:ext uri="{FF2B5EF4-FFF2-40B4-BE49-F238E27FC236}">
                <a16:creationId xmlns:a16="http://schemas.microsoft.com/office/drawing/2014/main" id="{437F6D85-3D44-4BB9-9644-A48201D823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6963" y="6607175"/>
            <a:ext cx="22860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6" name="Line 23">
            <a:extLst>
              <a:ext uri="{FF2B5EF4-FFF2-40B4-BE49-F238E27FC236}">
                <a16:creationId xmlns:a16="http://schemas.microsoft.com/office/drawing/2014/main" id="{7E1DC233-9D7C-4D35-9FC6-EE35AB74B47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52963" y="6607175"/>
            <a:ext cx="19812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7" name="Text Box 24">
            <a:extLst>
              <a:ext uri="{FF2B5EF4-FFF2-40B4-BE49-F238E27FC236}">
                <a16:creationId xmlns:a16="http://schemas.microsoft.com/office/drawing/2014/main" id="{6406D6BC-9331-4CCD-9DC9-4AEAD049E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415088"/>
            <a:ext cx="3111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22548" name="Text Box 25">
            <a:extLst>
              <a:ext uri="{FF2B5EF4-FFF2-40B4-BE49-F238E27FC236}">
                <a16:creationId xmlns:a16="http://schemas.microsoft.com/office/drawing/2014/main" id="{5F59C119-1F25-4190-9E17-A013A7429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4963" y="6415088"/>
            <a:ext cx="298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22549" name="Line 26">
            <a:extLst>
              <a:ext uri="{FF2B5EF4-FFF2-40B4-BE49-F238E27FC236}">
                <a16:creationId xmlns:a16="http://schemas.microsoft.com/office/drawing/2014/main" id="{7DCE3E2A-A403-4FB1-B34E-5FC0A0F463A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0" name="Line 27">
            <a:extLst>
              <a:ext uri="{FF2B5EF4-FFF2-40B4-BE49-F238E27FC236}">
                <a16:creationId xmlns:a16="http://schemas.microsoft.com/office/drawing/2014/main" id="{1622BCB2-253B-4146-8267-018487B54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1" name="Line 28">
            <a:extLst>
              <a:ext uri="{FF2B5EF4-FFF2-40B4-BE49-F238E27FC236}">
                <a16:creationId xmlns:a16="http://schemas.microsoft.com/office/drawing/2014/main" id="{E852EB7A-0164-45D6-9D12-7588BC608F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41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Rectangle 29">
            <a:extLst>
              <a:ext uri="{FF2B5EF4-FFF2-40B4-BE49-F238E27FC236}">
                <a16:creationId xmlns:a16="http://schemas.microsoft.com/office/drawing/2014/main" id="{9046BE02-F4E0-4B8D-A28C-F58E3463D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572000"/>
            <a:ext cx="1166813" cy="4572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9900"/>
                </a:solidFill>
              </a:rPr>
              <a:t>U+P=V</a:t>
            </a:r>
          </a:p>
        </p:txBody>
      </p:sp>
      <p:sp>
        <p:nvSpPr>
          <p:cNvPr id="22553" name="Rectangle 30">
            <a:extLst>
              <a:ext uri="{FF2B5EF4-FFF2-40B4-BE49-F238E27FC236}">
                <a16:creationId xmlns:a16="http://schemas.microsoft.com/office/drawing/2014/main" id="{CD883979-32F9-4D99-B691-2F130E6FB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2554" name="Text Box 31">
            <a:extLst>
              <a:ext uri="{FF2B5EF4-FFF2-40B4-BE49-F238E27FC236}">
                <a16:creationId xmlns:a16="http://schemas.microsoft.com/office/drawing/2014/main" id="{5C5E9E36-3547-44CF-9D80-E907D36D3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362200"/>
            <a:ext cx="6243638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Zusammenfassend lässt sich also sagen:</a:t>
            </a:r>
          </a:p>
        </p:txBody>
      </p:sp>
      <p:sp>
        <p:nvSpPr>
          <p:cNvPr id="22555" name="Slide Number Placeholder 1">
            <a:extLst>
              <a:ext uri="{FF2B5EF4-FFF2-40B4-BE49-F238E27FC236}">
                <a16:creationId xmlns:a16="http://schemas.microsoft.com/office/drawing/2014/main" id="{A7C0D2AB-21DD-401D-8DA0-A1804CDC7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304669-FE62-4A82-B7A6-BB3073AC3EF3}" type="slidenum">
              <a:rPr lang="en-US" altLang="en-US" sz="1000"/>
              <a:t>19</a:t>
            </a:fld>
            <a:endParaRPr lang="en-US" altLang="en-US"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0C7C48EF-5F26-4DA3-8720-8C5FE2FC3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/>
              <a:t>Die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ist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definiert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als</a:t>
            </a:r>
            <a:r>
              <a:rPr lang="en-US" altLang="en-US" sz="1200" b="1" dirty="0"/>
              <a:t>: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4FB61920-B5DA-42E7-98C5-954F1917F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grpSp>
        <p:nvGrpSpPr>
          <p:cNvPr id="23556" name="Group 4">
            <a:extLst>
              <a:ext uri="{FF2B5EF4-FFF2-40B4-BE49-F238E27FC236}">
                <a16:creationId xmlns:a16="http://schemas.microsoft.com/office/drawing/2014/main" id="{F988A03E-2231-4EEF-9C70-BC2B8EADD2FF}"/>
              </a:ext>
            </a:extLst>
          </p:cNvPr>
          <p:cNvGrpSpPr>
            <a:grpSpLocks/>
          </p:cNvGrpSpPr>
          <p:nvPr/>
        </p:nvGrpSpPr>
        <p:grpSpPr bwMode="auto">
          <a:xfrm>
            <a:off x="4478338" y="4410075"/>
            <a:ext cx="252412" cy="2071688"/>
            <a:chOff x="3696" y="2640"/>
            <a:chExt cx="240" cy="1392"/>
          </a:xfrm>
        </p:grpSpPr>
        <p:sp>
          <p:nvSpPr>
            <p:cNvPr id="23581" name="Oval 5">
              <a:extLst>
                <a:ext uri="{FF2B5EF4-FFF2-40B4-BE49-F238E27FC236}">
                  <a16:creationId xmlns:a16="http://schemas.microsoft.com/office/drawing/2014/main" id="{6083BECC-89C6-4339-B2C1-EEF1A8F7F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82" name="Rectangle 6">
              <a:extLst>
                <a:ext uri="{FF2B5EF4-FFF2-40B4-BE49-F238E27FC236}">
                  <a16:creationId xmlns:a16="http://schemas.microsoft.com/office/drawing/2014/main" id="{AADB5EEB-F876-41CE-B2FE-385DF2FDB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83" name="Oval 7">
              <a:extLst>
                <a:ext uri="{FF2B5EF4-FFF2-40B4-BE49-F238E27FC236}">
                  <a16:creationId xmlns:a16="http://schemas.microsoft.com/office/drawing/2014/main" id="{EDA73D15-7894-4B2B-8460-27FD465B2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84" name="Rectangle 8">
              <a:extLst>
                <a:ext uri="{FF2B5EF4-FFF2-40B4-BE49-F238E27FC236}">
                  <a16:creationId xmlns:a16="http://schemas.microsoft.com/office/drawing/2014/main" id="{4B52EC3F-2144-49A9-ACB8-349E7BC62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585" name="Line 9">
              <a:extLst>
                <a:ext uri="{FF2B5EF4-FFF2-40B4-BE49-F238E27FC236}">
                  <a16:creationId xmlns:a16="http://schemas.microsoft.com/office/drawing/2014/main" id="{BF9B9F5E-B731-4354-8C7D-47423DA22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7" name="Line 10">
            <a:extLst>
              <a:ext uri="{FF2B5EF4-FFF2-40B4-BE49-F238E27FC236}">
                <a16:creationId xmlns:a16="http://schemas.microsoft.com/office/drawing/2014/main" id="{61B76079-AC4B-47F5-9CCF-7CA85C39164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4563" y="5418138"/>
            <a:ext cx="4679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Oval 11">
            <a:extLst>
              <a:ext uri="{FF2B5EF4-FFF2-40B4-BE49-F238E27FC236}">
                <a16:creationId xmlns:a16="http://schemas.microsoft.com/office/drawing/2014/main" id="{DA83230F-A87C-4B8E-B5A0-EE92D329B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663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59" name="Oval 12">
            <a:extLst>
              <a:ext uri="{FF2B5EF4-FFF2-40B4-BE49-F238E27FC236}">
                <a16:creationId xmlns:a16="http://schemas.microsoft.com/office/drawing/2014/main" id="{6ABAFF28-62D6-4459-B72A-D5F2D4C6E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25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60" name="Text Box 13">
            <a:extLst>
              <a:ext uri="{FF2B5EF4-FFF2-40B4-BE49-F238E27FC236}">
                <a16:creationId xmlns:a16="http://schemas.microsoft.com/office/drawing/2014/main" id="{078CAF06-9DB7-4538-88C7-9E357E85C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3561" name="Text Box 14">
            <a:extLst>
              <a:ext uri="{FF2B5EF4-FFF2-40B4-BE49-F238E27FC236}">
                <a16:creationId xmlns:a16="http://schemas.microsoft.com/office/drawing/2014/main" id="{4223C92D-2F69-4317-9BA9-345B81FDE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3562" name="Line 15">
            <a:extLst>
              <a:ext uri="{FF2B5EF4-FFF2-40B4-BE49-F238E27FC236}">
                <a16:creationId xmlns:a16="http://schemas.microsoft.com/office/drawing/2014/main" id="{C0524A7C-7C2B-4982-9A6B-C0E7CD70DB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4575" y="4578350"/>
            <a:ext cx="0" cy="839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Text Box 16">
            <a:extLst>
              <a:ext uri="{FF2B5EF4-FFF2-40B4-BE49-F238E27FC236}">
                <a16:creationId xmlns:a16="http://schemas.microsoft.com/office/drawing/2014/main" id="{2C8C7E79-E717-4549-90A0-5D3B09901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4035425"/>
            <a:ext cx="112077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23564" name="Oval 17">
            <a:extLst>
              <a:ext uri="{FF2B5EF4-FFF2-40B4-BE49-F238E27FC236}">
                <a16:creationId xmlns:a16="http://schemas.microsoft.com/office/drawing/2014/main" id="{EAEF3F20-7EAC-4472-A1F6-E7FAA5A7A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5360988"/>
            <a:ext cx="100012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65" name="Text Box 18">
            <a:extLst>
              <a:ext uri="{FF2B5EF4-FFF2-40B4-BE49-F238E27FC236}">
                <a16:creationId xmlns:a16="http://schemas.microsoft.com/office/drawing/2014/main" id="{5FABE289-282F-4751-B3D0-8CB8D0D08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5468938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3566" name="Line 19">
            <a:extLst>
              <a:ext uri="{FF2B5EF4-FFF2-40B4-BE49-F238E27FC236}">
                <a16:creationId xmlns:a16="http://schemas.microsoft.com/office/drawing/2014/main" id="{9BD4900B-E069-4C4A-97A7-97F4583CD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5418138"/>
            <a:ext cx="0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7" name="AutoShape 20">
            <a:extLst>
              <a:ext uri="{FF2B5EF4-FFF2-40B4-BE49-F238E27FC236}">
                <a16:creationId xmlns:a16="http://schemas.microsoft.com/office/drawing/2014/main" id="{946624B2-7066-4892-A1C3-C9F8AC659BCD}"/>
              </a:ext>
            </a:extLst>
          </p:cNvPr>
          <p:cNvSpPr>
            <a:spLocks/>
          </p:cNvSpPr>
          <p:nvPr/>
        </p:nvSpPr>
        <p:spPr bwMode="auto">
          <a:xfrm>
            <a:off x="6786563" y="54102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68" name="Text Box 21">
            <a:extLst>
              <a:ext uri="{FF2B5EF4-FFF2-40B4-BE49-F238E27FC236}">
                <a16:creationId xmlns:a16="http://schemas.microsoft.com/office/drawing/2014/main" id="{ECC13D00-422D-44A5-B7B4-11BC69F2F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963" y="5592763"/>
            <a:ext cx="10620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Bildhöhe</a:t>
            </a:r>
          </a:p>
        </p:txBody>
      </p:sp>
      <p:sp>
        <p:nvSpPr>
          <p:cNvPr id="23569" name="Text Box 22">
            <a:extLst>
              <a:ext uri="{FF2B5EF4-FFF2-40B4-BE49-F238E27FC236}">
                <a16:creationId xmlns:a16="http://schemas.microsoft.com/office/drawing/2014/main" id="{F99783B3-B24D-4D7C-80F1-F5DEDE86A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830763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23570" name="AutoShape 23">
            <a:extLst>
              <a:ext uri="{FF2B5EF4-FFF2-40B4-BE49-F238E27FC236}">
                <a16:creationId xmlns:a16="http://schemas.microsoft.com/office/drawing/2014/main" id="{ED49A8D2-D41D-497A-8AEA-2A1E5D347347}"/>
              </a:ext>
            </a:extLst>
          </p:cNvPr>
          <p:cNvSpPr>
            <a:spLocks/>
          </p:cNvSpPr>
          <p:nvPr/>
        </p:nvSpPr>
        <p:spPr bwMode="auto">
          <a:xfrm>
            <a:off x="2062163" y="45720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71" name="Line 24">
            <a:extLst>
              <a:ext uri="{FF2B5EF4-FFF2-40B4-BE49-F238E27FC236}">
                <a16:creationId xmlns:a16="http://schemas.microsoft.com/office/drawing/2014/main" id="{52242310-E3A8-477B-8486-D9EA3E3C67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6963" y="6607175"/>
            <a:ext cx="22860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2" name="Line 25">
            <a:extLst>
              <a:ext uri="{FF2B5EF4-FFF2-40B4-BE49-F238E27FC236}">
                <a16:creationId xmlns:a16="http://schemas.microsoft.com/office/drawing/2014/main" id="{E4BD91DC-9F10-4D2A-9600-2643B63E7A8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52963" y="6607175"/>
            <a:ext cx="19812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Text Box 26">
            <a:extLst>
              <a:ext uri="{FF2B5EF4-FFF2-40B4-BE49-F238E27FC236}">
                <a16:creationId xmlns:a16="http://schemas.microsoft.com/office/drawing/2014/main" id="{32CAFAC0-FFB9-4A81-BCF4-738A0634A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415088"/>
            <a:ext cx="3111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23574" name="Text Box 27">
            <a:extLst>
              <a:ext uri="{FF2B5EF4-FFF2-40B4-BE49-F238E27FC236}">
                <a16:creationId xmlns:a16="http://schemas.microsoft.com/office/drawing/2014/main" id="{F4B59910-A6C6-42BB-AABE-7DBD6D1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4963" y="6415088"/>
            <a:ext cx="298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23575" name="Line 28">
            <a:extLst>
              <a:ext uri="{FF2B5EF4-FFF2-40B4-BE49-F238E27FC236}">
                <a16:creationId xmlns:a16="http://schemas.microsoft.com/office/drawing/2014/main" id="{B4CBC41D-B139-4AD3-BD84-9EF7D4832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Line 29">
            <a:extLst>
              <a:ext uri="{FF2B5EF4-FFF2-40B4-BE49-F238E27FC236}">
                <a16:creationId xmlns:a16="http://schemas.microsoft.com/office/drawing/2014/main" id="{31B4A427-44E4-4AF9-B669-5E56C18C13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Line 30">
            <a:extLst>
              <a:ext uri="{FF2B5EF4-FFF2-40B4-BE49-F238E27FC236}">
                <a16:creationId xmlns:a16="http://schemas.microsoft.com/office/drawing/2014/main" id="{2AB01AC0-0C98-4946-9439-80B073C34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41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8" name="Rectangle 31">
            <a:extLst>
              <a:ext uri="{FF2B5EF4-FFF2-40B4-BE49-F238E27FC236}">
                <a16:creationId xmlns:a16="http://schemas.microsoft.com/office/drawing/2014/main" id="{27D715A8-4244-42B1-8059-202B02EEF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572000"/>
            <a:ext cx="1166813" cy="4572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9900"/>
                </a:solidFill>
              </a:rPr>
              <a:t>U+P=V</a:t>
            </a:r>
          </a:p>
        </p:txBody>
      </p:sp>
      <p:sp>
        <p:nvSpPr>
          <p:cNvPr id="23579" name="Rectangle 32">
            <a:extLst>
              <a:ext uri="{FF2B5EF4-FFF2-40B4-BE49-F238E27FC236}">
                <a16:creationId xmlns:a16="http://schemas.microsoft.com/office/drawing/2014/main" id="{9E18AA8E-8928-43D4-964D-175EADA55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3580" name="Slide Number Placeholder 1">
            <a:extLst>
              <a:ext uri="{FF2B5EF4-FFF2-40B4-BE49-F238E27FC236}">
                <a16:creationId xmlns:a16="http://schemas.microsoft.com/office/drawing/2014/main" id="{B035FF8F-40A7-44EB-99D1-89D31EB86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59146CC-9AD0-4FE4-BB51-8E45BB30160D}" type="slidenum">
              <a:rPr lang="en-US" altLang="en-US" sz="1000"/>
              <a:t>20</a:t>
            </a:fld>
            <a:endParaRPr lang="en-US" altLang="en-US"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6B0EB567-D45C-4DC2-BFD0-4C37C9AED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/>
              <a:t>Die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ist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definiert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als</a:t>
            </a:r>
            <a:r>
              <a:rPr lang="en-US" altLang="en-US" sz="1200" b="1" dirty="0"/>
              <a:t>:</a:t>
            </a: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9458061C-69C7-4F46-92E4-4FE04B486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grpSp>
        <p:nvGrpSpPr>
          <p:cNvPr id="24580" name="Group 4">
            <a:extLst>
              <a:ext uri="{FF2B5EF4-FFF2-40B4-BE49-F238E27FC236}">
                <a16:creationId xmlns:a16="http://schemas.microsoft.com/office/drawing/2014/main" id="{B20DF5A8-BD4E-4F59-B2AA-614549BEF69A}"/>
              </a:ext>
            </a:extLst>
          </p:cNvPr>
          <p:cNvGrpSpPr>
            <a:grpSpLocks/>
          </p:cNvGrpSpPr>
          <p:nvPr/>
        </p:nvGrpSpPr>
        <p:grpSpPr bwMode="auto">
          <a:xfrm>
            <a:off x="4478338" y="4410075"/>
            <a:ext cx="252412" cy="2071688"/>
            <a:chOff x="3696" y="2640"/>
            <a:chExt cx="240" cy="1392"/>
          </a:xfrm>
        </p:grpSpPr>
        <p:sp>
          <p:nvSpPr>
            <p:cNvPr id="24606" name="Oval 5">
              <a:extLst>
                <a:ext uri="{FF2B5EF4-FFF2-40B4-BE49-F238E27FC236}">
                  <a16:creationId xmlns:a16="http://schemas.microsoft.com/office/drawing/2014/main" id="{CA8EDBAD-4C05-4263-912A-EA21CAFD9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07" name="Rectangle 6">
              <a:extLst>
                <a:ext uri="{FF2B5EF4-FFF2-40B4-BE49-F238E27FC236}">
                  <a16:creationId xmlns:a16="http://schemas.microsoft.com/office/drawing/2014/main" id="{F9C10AE5-C580-4630-AB3B-98A709D1D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08" name="Oval 7">
              <a:extLst>
                <a:ext uri="{FF2B5EF4-FFF2-40B4-BE49-F238E27FC236}">
                  <a16:creationId xmlns:a16="http://schemas.microsoft.com/office/drawing/2014/main" id="{A0A57295-4006-47A0-9C83-C5192F463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09" name="Rectangle 8">
              <a:extLst>
                <a:ext uri="{FF2B5EF4-FFF2-40B4-BE49-F238E27FC236}">
                  <a16:creationId xmlns:a16="http://schemas.microsoft.com/office/drawing/2014/main" id="{38BC2A39-7BFD-4EF7-BB72-AF58B1FD8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10" name="Line 9">
              <a:extLst>
                <a:ext uri="{FF2B5EF4-FFF2-40B4-BE49-F238E27FC236}">
                  <a16:creationId xmlns:a16="http://schemas.microsoft.com/office/drawing/2014/main" id="{EFB2321A-1055-4582-9ED3-66B5AC63E3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1" name="Line 10">
            <a:extLst>
              <a:ext uri="{FF2B5EF4-FFF2-40B4-BE49-F238E27FC236}">
                <a16:creationId xmlns:a16="http://schemas.microsoft.com/office/drawing/2014/main" id="{257EA9F3-BD98-44A2-B506-A3B3D23E8C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4563" y="5418138"/>
            <a:ext cx="4679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Oval 11">
            <a:extLst>
              <a:ext uri="{FF2B5EF4-FFF2-40B4-BE49-F238E27FC236}">
                <a16:creationId xmlns:a16="http://schemas.microsoft.com/office/drawing/2014/main" id="{9521AC57-DCD9-4DAC-B7B4-C4256DE93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663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3" name="Oval 12">
            <a:extLst>
              <a:ext uri="{FF2B5EF4-FFF2-40B4-BE49-F238E27FC236}">
                <a16:creationId xmlns:a16="http://schemas.microsoft.com/office/drawing/2014/main" id="{07D964FF-9855-49C8-94D4-BC5E61B8C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25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4" name="Text Box 13">
            <a:extLst>
              <a:ext uri="{FF2B5EF4-FFF2-40B4-BE49-F238E27FC236}">
                <a16:creationId xmlns:a16="http://schemas.microsoft.com/office/drawing/2014/main" id="{4D12E7B9-18F0-441E-B71D-E8F6FEAF5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4585" name="Text Box 14">
            <a:extLst>
              <a:ext uri="{FF2B5EF4-FFF2-40B4-BE49-F238E27FC236}">
                <a16:creationId xmlns:a16="http://schemas.microsoft.com/office/drawing/2014/main" id="{6DA3AFB8-BBF8-4F38-B139-45F25B021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4586" name="Line 15">
            <a:extLst>
              <a:ext uri="{FF2B5EF4-FFF2-40B4-BE49-F238E27FC236}">
                <a16:creationId xmlns:a16="http://schemas.microsoft.com/office/drawing/2014/main" id="{CF42E126-CAFC-4B72-A2F9-6697872469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4575" y="4578350"/>
            <a:ext cx="0" cy="839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Text Box 16">
            <a:extLst>
              <a:ext uri="{FF2B5EF4-FFF2-40B4-BE49-F238E27FC236}">
                <a16:creationId xmlns:a16="http://schemas.microsoft.com/office/drawing/2014/main" id="{E1521DDA-96E3-42D9-8509-1C1DB7F5F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4035425"/>
            <a:ext cx="112077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24588" name="Oval 17">
            <a:extLst>
              <a:ext uri="{FF2B5EF4-FFF2-40B4-BE49-F238E27FC236}">
                <a16:creationId xmlns:a16="http://schemas.microsoft.com/office/drawing/2014/main" id="{319C356A-49D7-4ED8-B904-3D30042A4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5360988"/>
            <a:ext cx="100012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9" name="Text Box 18">
            <a:extLst>
              <a:ext uri="{FF2B5EF4-FFF2-40B4-BE49-F238E27FC236}">
                <a16:creationId xmlns:a16="http://schemas.microsoft.com/office/drawing/2014/main" id="{71954A94-2F42-4862-A483-153DE880E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5468938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4590" name="Line 19">
            <a:extLst>
              <a:ext uri="{FF2B5EF4-FFF2-40B4-BE49-F238E27FC236}">
                <a16:creationId xmlns:a16="http://schemas.microsoft.com/office/drawing/2014/main" id="{E9064CEE-BC6C-4071-82FD-4DF8C75F46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5418138"/>
            <a:ext cx="0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AutoShape 20">
            <a:extLst>
              <a:ext uri="{FF2B5EF4-FFF2-40B4-BE49-F238E27FC236}">
                <a16:creationId xmlns:a16="http://schemas.microsoft.com/office/drawing/2014/main" id="{BCCFC850-3F08-4B03-9D16-5EA7DFDA9D03}"/>
              </a:ext>
            </a:extLst>
          </p:cNvPr>
          <p:cNvSpPr>
            <a:spLocks/>
          </p:cNvSpPr>
          <p:nvPr/>
        </p:nvSpPr>
        <p:spPr bwMode="auto">
          <a:xfrm>
            <a:off x="6786563" y="54102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92" name="Text Box 21">
            <a:extLst>
              <a:ext uri="{FF2B5EF4-FFF2-40B4-BE49-F238E27FC236}">
                <a16:creationId xmlns:a16="http://schemas.microsoft.com/office/drawing/2014/main" id="{2587E455-89E9-45B3-85BA-D419AC04C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963" y="5592763"/>
            <a:ext cx="10620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Bildhöhe</a:t>
            </a:r>
          </a:p>
        </p:txBody>
      </p:sp>
      <p:sp>
        <p:nvSpPr>
          <p:cNvPr id="24593" name="Text Box 22">
            <a:extLst>
              <a:ext uri="{FF2B5EF4-FFF2-40B4-BE49-F238E27FC236}">
                <a16:creationId xmlns:a16="http://schemas.microsoft.com/office/drawing/2014/main" id="{41D2C083-C2D7-43A8-A99C-D181AF617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830763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24594" name="AutoShape 23">
            <a:extLst>
              <a:ext uri="{FF2B5EF4-FFF2-40B4-BE49-F238E27FC236}">
                <a16:creationId xmlns:a16="http://schemas.microsoft.com/office/drawing/2014/main" id="{01821A46-C23E-4AF8-B941-28D1EBDA89EE}"/>
              </a:ext>
            </a:extLst>
          </p:cNvPr>
          <p:cNvSpPr>
            <a:spLocks/>
          </p:cNvSpPr>
          <p:nvPr/>
        </p:nvSpPr>
        <p:spPr bwMode="auto">
          <a:xfrm>
            <a:off x="2062163" y="45720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95" name="Text Box 24">
            <a:extLst>
              <a:ext uri="{FF2B5EF4-FFF2-40B4-BE49-F238E27FC236}">
                <a16:creationId xmlns:a16="http://schemas.microsoft.com/office/drawing/2014/main" id="{023FAF5F-B103-4040-A8D4-7BE785C1D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b="1" dirty="0"/>
              <a:t>Die Transversale Vergrößerung ist gleich</a:t>
            </a:r>
            <a:r>
              <a:rPr lang="en-US" altLang="en-US" sz="1200" b="1" dirty="0"/>
              <a:t>:</a:t>
            </a:r>
          </a:p>
        </p:txBody>
      </p:sp>
      <p:sp>
        <p:nvSpPr>
          <p:cNvPr id="24596" name="Line 25">
            <a:extLst>
              <a:ext uri="{FF2B5EF4-FFF2-40B4-BE49-F238E27FC236}">
                <a16:creationId xmlns:a16="http://schemas.microsoft.com/office/drawing/2014/main" id="{79CE0478-AEE6-4A43-B706-B565A8A8F2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6963" y="6607175"/>
            <a:ext cx="22860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7" name="Line 26">
            <a:extLst>
              <a:ext uri="{FF2B5EF4-FFF2-40B4-BE49-F238E27FC236}">
                <a16:creationId xmlns:a16="http://schemas.microsoft.com/office/drawing/2014/main" id="{350FAC04-A89F-47AA-83B3-9DF7AC8A984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52963" y="6607175"/>
            <a:ext cx="19812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Text Box 27">
            <a:extLst>
              <a:ext uri="{FF2B5EF4-FFF2-40B4-BE49-F238E27FC236}">
                <a16:creationId xmlns:a16="http://schemas.microsoft.com/office/drawing/2014/main" id="{3C9064B0-AAE3-48D1-9FCD-817B6ACA0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415088"/>
            <a:ext cx="3111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24599" name="Text Box 28">
            <a:extLst>
              <a:ext uri="{FF2B5EF4-FFF2-40B4-BE49-F238E27FC236}">
                <a16:creationId xmlns:a16="http://schemas.microsoft.com/office/drawing/2014/main" id="{76944DE4-1E23-468E-9185-B9B9693DE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4963" y="6415088"/>
            <a:ext cx="298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24600" name="Line 29">
            <a:extLst>
              <a:ext uri="{FF2B5EF4-FFF2-40B4-BE49-F238E27FC236}">
                <a16:creationId xmlns:a16="http://schemas.microsoft.com/office/drawing/2014/main" id="{ECC57171-6A1D-4642-9F02-7A8EC9BE26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1" name="Line 30">
            <a:extLst>
              <a:ext uri="{FF2B5EF4-FFF2-40B4-BE49-F238E27FC236}">
                <a16:creationId xmlns:a16="http://schemas.microsoft.com/office/drawing/2014/main" id="{D84BCF3B-E8F9-4CC7-8625-DE89B9C84F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2" name="Line 31">
            <a:extLst>
              <a:ext uri="{FF2B5EF4-FFF2-40B4-BE49-F238E27FC236}">
                <a16:creationId xmlns:a16="http://schemas.microsoft.com/office/drawing/2014/main" id="{71BBCD1F-AC9B-4B00-8DEA-85D19196178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41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3" name="Rectangle 32">
            <a:extLst>
              <a:ext uri="{FF2B5EF4-FFF2-40B4-BE49-F238E27FC236}">
                <a16:creationId xmlns:a16="http://schemas.microsoft.com/office/drawing/2014/main" id="{DA4856A0-C4E1-4E9E-AE99-FD1771B6E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572000"/>
            <a:ext cx="1166813" cy="4572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9900"/>
                </a:solidFill>
              </a:rPr>
              <a:t>U+P=V</a:t>
            </a:r>
          </a:p>
        </p:txBody>
      </p:sp>
      <p:sp>
        <p:nvSpPr>
          <p:cNvPr id="24604" name="Rectangle 33">
            <a:extLst>
              <a:ext uri="{FF2B5EF4-FFF2-40B4-BE49-F238E27FC236}">
                <a16:creationId xmlns:a16="http://schemas.microsoft.com/office/drawing/2014/main" id="{071364B1-19B2-483D-A68E-0EFAC8FB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4605" name="Slide Number Placeholder 1">
            <a:extLst>
              <a:ext uri="{FF2B5EF4-FFF2-40B4-BE49-F238E27FC236}">
                <a16:creationId xmlns:a16="http://schemas.microsoft.com/office/drawing/2014/main" id="{C6DEDD59-EF3A-415E-A77B-376F0F30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4FC7F5C-5D39-42C4-80EB-31C7ED2225C1}" type="slidenum">
              <a:rPr lang="en-US" altLang="en-US" sz="1000"/>
              <a:t>21</a:t>
            </a:fld>
            <a:endParaRPr lang="en-US" altLang="en-US"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063D23DA-3F9E-4794-A415-1316E0A87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/>
              <a:t>Die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ist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definiert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als</a:t>
            </a:r>
            <a:r>
              <a:rPr lang="en-US" altLang="en-US" sz="1200" b="1" dirty="0"/>
              <a:t>:</a:t>
            </a:r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2DD5E59F-A498-47B0-BA82-D34300309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grpSp>
        <p:nvGrpSpPr>
          <p:cNvPr id="25604" name="Group 4">
            <a:extLst>
              <a:ext uri="{FF2B5EF4-FFF2-40B4-BE49-F238E27FC236}">
                <a16:creationId xmlns:a16="http://schemas.microsoft.com/office/drawing/2014/main" id="{6B77845D-C73B-4BFA-A11F-56B450C35A33}"/>
              </a:ext>
            </a:extLst>
          </p:cNvPr>
          <p:cNvGrpSpPr>
            <a:grpSpLocks/>
          </p:cNvGrpSpPr>
          <p:nvPr/>
        </p:nvGrpSpPr>
        <p:grpSpPr bwMode="auto">
          <a:xfrm>
            <a:off x="4478338" y="4410075"/>
            <a:ext cx="252412" cy="2071688"/>
            <a:chOff x="3696" y="2640"/>
            <a:chExt cx="240" cy="1392"/>
          </a:xfrm>
        </p:grpSpPr>
        <p:sp>
          <p:nvSpPr>
            <p:cNvPr id="25633" name="Oval 5">
              <a:extLst>
                <a:ext uri="{FF2B5EF4-FFF2-40B4-BE49-F238E27FC236}">
                  <a16:creationId xmlns:a16="http://schemas.microsoft.com/office/drawing/2014/main" id="{335A5436-98D2-4C09-A7C4-1DE313509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4" name="Rectangle 6">
              <a:extLst>
                <a:ext uri="{FF2B5EF4-FFF2-40B4-BE49-F238E27FC236}">
                  <a16:creationId xmlns:a16="http://schemas.microsoft.com/office/drawing/2014/main" id="{9B33324B-54B7-4DD2-97A3-4B6C491D8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5" name="Oval 7">
              <a:extLst>
                <a:ext uri="{FF2B5EF4-FFF2-40B4-BE49-F238E27FC236}">
                  <a16:creationId xmlns:a16="http://schemas.microsoft.com/office/drawing/2014/main" id="{9B77A96D-8362-4017-A52E-39249A0AE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6" name="Rectangle 8">
              <a:extLst>
                <a:ext uri="{FF2B5EF4-FFF2-40B4-BE49-F238E27FC236}">
                  <a16:creationId xmlns:a16="http://schemas.microsoft.com/office/drawing/2014/main" id="{EDE12E7A-B4AF-47A3-AE95-64A8BB3C2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7" name="Line 9">
              <a:extLst>
                <a:ext uri="{FF2B5EF4-FFF2-40B4-BE49-F238E27FC236}">
                  <a16:creationId xmlns:a16="http://schemas.microsoft.com/office/drawing/2014/main" id="{7CECAE3F-B48A-44C0-827D-B5C90813E3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5" name="Line 10">
            <a:extLst>
              <a:ext uri="{FF2B5EF4-FFF2-40B4-BE49-F238E27FC236}">
                <a16:creationId xmlns:a16="http://schemas.microsoft.com/office/drawing/2014/main" id="{53A822F8-6126-4BB8-BB3F-FC49737F7C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4563" y="5418138"/>
            <a:ext cx="4679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6" name="Oval 11">
            <a:extLst>
              <a:ext uri="{FF2B5EF4-FFF2-40B4-BE49-F238E27FC236}">
                <a16:creationId xmlns:a16="http://schemas.microsoft.com/office/drawing/2014/main" id="{32F9EC26-0202-4251-93BC-8EC4BE6FF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663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07" name="Oval 12">
            <a:extLst>
              <a:ext uri="{FF2B5EF4-FFF2-40B4-BE49-F238E27FC236}">
                <a16:creationId xmlns:a16="http://schemas.microsoft.com/office/drawing/2014/main" id="{C396D263-BEFA-4E28-8FBD-76D1ED52C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25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08" name="Text Box 13">
            <a:extLst>
              <a:ext uri="{FF2B5EF4-FFF2-40B4-BE49-F238E27FC236}">
                <a16:creationId xmlns:a16="http://schemas.microsoft.com/office/drawing/2014/main" id="{D0931B65-8F18-49ED-A3CC-553D859F1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5609" name="Text Box 14">
            <a:extLst>
              <a:ext uri="{FF2B5EF4-FFF2-40B4-BE49-F238E27FC236}">
                <a16:creationId xmlns:a16="http://schemas.microsoft.com/office/drawing/2014/main" id="{3D5238BC-7748-4340-BC69-B833A3865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5610" name="Line 15">
            <a:extLst>
              <a:ext uri="{FF2B5EF4-FFF2-40B4-BE49-F238E27FC236}">
                <a16:creationId xmlns:a16="http://schemas.microsoft.com/office/drawing/2014/main" id="{2D73EB8B-A742-4965-8512-7F37F464BC2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4575" y="4578350"/>
            <a:ext cx="0" cy="839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Text Box 16">
            <a:extLst>
              <a:ext uri="{FF2B5EF4-FFF2-40B4-BE49-F238E27FC236}">
                <a16:creationId xmlns:a16="http://schemas.microsoft.com/office/drawing/2014/main" id="{0CAFCB38-EB58-4B72-AAC3-31460370A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4035425"/>
            <a:ext cx="112077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25612" name="Oval 17">
            <a:extLst>
              <a:ext uri="{FF2B5EF4-FFF2-40B4-BE49-F238E27FC236}">
                <a16:creationId xmlns:a16="http://schemas.microsoft.com/office/drawing/2014/main" id="{FF0BD866-5E88-4040-808F-10AF4B9DA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5360988"/>
            <a:ext cx="100012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13" name="Text Box 18">
            <a:extLst>
              <a:ext uri="{FF2B5EF4-FFF2-40B4-BE49-F238E27FC236}">
                <a16:creationId xmlns:a16="http://schemas.microsoft.com/office/drawing/2014/main" id="{FD6B1B44-0100-47CF-9994-5BA0F729C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5468938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5614" name="Line 19">
            <a:extLst>
              <a:ext uri="{FF2B5EF4-FFF2-40B4-BE49-F238E27FC236}">
                <a16:creationId xmlns:a16="http://schemas.microsoft.com/office/drawing/2014/main" id="{0F75C21E-0014-45A4-878F-1D38799490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5418138"/>
            <a:ext cx="0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AutoShape 20">
            <a:extLst>
              <a:ext uri="{FF2B5EF4-FFF2-40B4-BE49-F238E27FC236}">
                <a16:creationId xmlns:a16="http://schemas.microsoft.com/office/drawing/2014/main" id="{B76F00BA-4588-43CD-BED4-6023338B8F61}"/>
              </a:ext>
            </a:extLst>
          </p:cNvPr>
          <p:cNvSpPr>
            <a:spLocks/>
          </p:cNvSpPr>
          <p:nvPr/>
        </p:nvSpPr>
        <p:spPr bwMode="auto">
          <a:xfrm>
            <a:off x="6786563" y="54102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16" name="Text Box 21">
            <a:extLst>
              <a:ext uri="{FF2B5EF4-FFF2-40B4-BE49-F238E27FC236}">
                <a16:creationId xmlns:a16="http://schemas.microsoft.com/office/drawing/2014/main" id="{8599EA0B-BB17-441D-B5C0-9AE76E503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963" y="5592763"/>
            <a:ext cx="10620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Bildhöhe</a:t>
            </a:r>
          </a:p>
        </p:txBody>
      </p:sp>
      <p:sp>
        <p:nvSpPr>
          <p:cNvPr id="25617" name="Text Box 22">
            <a:extLst>
              <a:ext uri="{FF2B5EF4-FFF2-40B4-BE49-F238E27FC236}">
                <a16:creationId xmlns:a16="http://schemas.microsoft.com/office/drawing/2014/main" id="{C4E7B9ED-4CEB-4C81-8378-1171794E0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830763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25618" name="AutoShape 23">
            <a:extLst>
              <a:ext uri="{FF2B5EF4-FFF2-40B4-BE49-F238E27FC236}">
                <a16:creationId xmlns:a16="http://schemas.microsoft.com/office/drawing/2014/main" id="{96E19636-8DC9-4384-99AD-9CD548FEB9E8}"/>
              </a:ext>
            </a:extLst>
          </p:cNvPr>
          <p:cNvSpPr>
            <a:spLocks/>
          </p:cNvSpPr>
          <p:nvPr/>
        </p:nvSpPr>
        <p:spPr bwMode="auto">
          <a:xfrm>
            <a:off x="2062163" y="45720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19" name="Text Box 24">
            <a:extLst>
              <a:ext uri="{FF2B5EF4-FFF2-40B4-BE49-F238E27FC236}">
                <a16:creationId xmlns:a16="http://schemas.microsoft.com/office/drawing/2014/main" id="{EBC515FB-B45F-4539-8732-156D4EC18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Objektabstand (u)</a:t>
            </a:r>
          </a:p>
        </p:txBody>
      </p:sp>
      <p:sp>
        <p:nvSpPr>
          <p:cNvPr id="25620" name="Text Box 25">
            <a:extLst>
              <a:ext uri="{FF2B5EF4-FFF2-40B4-BE49-F238E27FC236}">
                <a16:creationId xmlns:a16="http://schemas.microsoft.com/office/drawing/2014/main" id="{7EFD685D-F55A-4631-A129-B9E98F4C8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/>
              <a:t>Die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ist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gleich</a:t>
            </a:r>
            <a:r>
              <a:rPr lang="en-US" altLang="en-US" sz="1200" b="1" dirty="0"/>
              <a:t>:</a:t>
            </a:r>
          </a:p>
        </p:txBody>
      </p:sp>
      <p:sp>
        <p:nvSpPr>
          <p:cNvPr id="25621" name="Line 26">
            <a:extLst>
              <a:ext uri="{FF2B5EF4-FFF2-40B4-BE49-F238E27FC236}">
                <a16:creationId xmlns:a16="http://schemas.microsoft.com/office/drawing/2014/main" id="{98861C6C-3459-4E95-9AF6-72F0440B9D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2" name="Text Box 27">
            <a:extLst>
              <a:ext uri="{FF2B5EF4-FFF2-40B4-BE49-F238E27FC236}">
                <a16:creationId xmlns:a16="http://schemas.microsoft.com/office/drawing/2014/main" id="{1810818E-39F5-4774-945A-4EC7A1B0E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0" y="2296347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(</a:t>
            </a:r>
            <a:r>
              <a:rPr lang="en-US" altLang="en-US" sz="1200" dirty="0" err="1"/>
              <a:t>Nach</a:t>
            </a:r>
            <a:r>
              <a:rPr lang="en-US" altLang="en-US" sz="1200" dirty="0"/>
              <a:t> dem </a:t>
            </a:r>
            <a:r>
              <a:rPr lang="en-US" altLang="en-US" sz="1200" dirty="0" err="1"/>
              <a:t>Satz</a:t>
            </a:r>
            <a:r>
              <a:rPr lang="en-US" altLang="en-US" sz="1200" dirty="0"/>
              <a:t> </a:t>
            </a:r>
            <a:r>
              <a:rPr lang="en-US" altLang="en-US" sz="1200" dirty="0" err="1"/>
              <a:t>über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gleichseitige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Dreiecke</a:t>
            </a:r>
            <a:r>
              <a:rPr lang="en-US" altLang="en-US" sz="1200" dirty="0"/>
              <a:t>)</a:t>
            </a:r>
          </a:p>
        </p:txBody>
      </p:sp>
      <p:sp>
        <p:nvSpPr>
          <p:cNvPr id="25623" name="Line 28">
            <a:extLst>
              <a:ext uri="{FF2B5EF4-FFF2-40B4-BE49-F238E27FC236}">
                <a16:creationId xmlns:a16="http://schemas.microsoft.com/office/drawing/2014/main" id="{3835FFA2-5050-485F-97F2-2C16F83256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6963" y="6607175"/>
            <a:ext cx="22860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4" name="Line 29">
            <a:extLst>
              <a:ext uri="{FF2B5EF4-FFF2-40B4-BE49-F238E27FC236}">
                <a16:creationId xmlns:a16="http://schemas.microsoft.com/office/drawing/2014/main" id="{FE08F7CD-420C-461A-9ADC-B926ED46053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52963" y="6607175"/>
            <a:ext cx="19812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5" name="Text Box 30">
            <a:extLst>
              <a:ext uri="{FF2B5EF4-FFF2-40B4-BE49-F238E27FC236}">
                <a16:creationId xmlns:a16="http://schemas.microsoft.com/office/drawing/2014/main" id="{7D17F458-D29A-4D89-8B57-76DE5C2BD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415088"/>
            <a:ext cx="3111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25626" name="Text Box 31">
            <a:extLst>
              <a:ext uri="{FF2B5EF4-FFF2-40B4-BE49-F238E27FC236}">
                <a16:creationId xmlns:a16="http://schemas.microsoft.com/office/drawing/2014/main" id="{CE4F4017-EB5B-4213-8FC1-B6FC2B446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4963" y="6415088"/>
            <a:ext cx="298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25627" name="Line 32">
            <a:extLst>
              <a:ext uri="{FF2B5EF4-FFF2-40B4-BE49-F238E27FC236}">
                <a16:creationId xmlns:a16="http://schemas.microsoft.com/office/drawing/2014/main" id="{E3FA87DF-9654-47C2-9B9B-6FC7B37D6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8" name="Line 33">
            <a:extLst>
              <a:ext uri="{FF2B5EF4-FFF2-40B4-BE49-F238E27FC236}">
                <a16:creationId xmlns:a16="http://schemas.microsoft.com/office/drawing/2014/main" id="{0BBB4940-87E7-49CC-88E4-BB2519CF5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9" name="Line 34">
            <a:extLst>
              <a:ext uri="{FF2B5EF4-FFF2-40B4-BE49-F238E27FC236}">
                <a16:creationId xmlns:a16="http://schemas.microsoft.com/office/drawing/2014/main" id="{67DC04DD-69D6-4990-80AE-4556D79AB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41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0" name="Rectangle 35">
            <a:extLst>
              <a:ext uri="{FF2B5EF4-FFF2-40B4-BE49-F238E27FC236}">
                <a16:creationId xmlns:a16="http://schemas.microsoft.com/office/drawing/2014/main" id="{814D718D-1476-4B6A-AC7D-38A064BA0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572000"/>
            <a:ext cx="1166813" cy="4572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9900"/>
                </a:solidFill>
              </a:rPr>
              <a:t>U+P=V</a:t>
            </a:r>
          </a:p>
        </p:txBody>
      </p:sp>
      <p:sp>
        <p:nvSpPr>
          <p:cNvPr id="25631" name="Rectangle 36">
            <a:extLst>
              <a:ext uri="{FF2B5EF4-FFF2-40B4-BE49-F238E27FC236}">
                <a16:creationId xmlns:a16="http://schemas.microsoft.com/office/drawing/2014/main" id="{E9C7E214-DAE4-43B8-AC65-B77F40D92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5632" name="Slide Number Placeholder 1">
            <a:extLst>
              <a:ext uri="{FF2B5EF4-FFF2-40B4-BE49-F238E27FC236}">
                <a16:creationId xmlns:a16="http://schemas.microsoft.com/office/drawing/2014/main" id="{79B46CFE-CC77-419B-AC2F-B4EFC5AFE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17E4FD-B671-4D87-A01F-61121C2A1EC4}" type="slidenum">
              <a:rPr lang="en-US" altLang="en-US" sz="1000"/>
              <a:t>22</a:t>
            </a:fld>
            <a:endParaRPr lang="en-US" altLang="en-US"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C009822C-28EF-4BBA-AD06-170ED26E6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/>
              <a:t>Die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ist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definiert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als</a:t>
            </a:r>
            <a:r>
              <a:rPr lang="en-US" altLang="en-US" sz="1200" b="1" dirty="0"/>
              <a:t>:</a:t>
            </a: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6189E111-0212-41B5-8540-3E293FE4C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grpSp>
        <p:nvGrpSpPr>
          <p:cNvPr id="26628" name="Group 4">
            <a:extLst>
              <a:ext uri="{FF2B5EF4-FFF2-40B4-BE49-F238E27FC236}">
                <a16:creationId xmlns:a16="http://schemas.microsoft.com/office/drawing/2014/main" id="{F93CC5B0-7B3E-455F-81F5-672DE23FA83D}"/>
              </a:ext>
            </a:extLst>
          </p:cNvPr>
          <p:cNvGrpSpPr>
            <a:grpSpLocks/>
          </p:cNvGrpSpPr>
          <p:nvPr/>
        </p:nvGrpSpPr>
        <p:grpSpPr bwMode="auto">
          <a:xfrm>
            <a:off x="4478338" y="4410075"/>
            <a:ext cx="252412" cy="2071688"/>
            <a:chOff x="3696" y="2640"/>
            <a:chExt cx="240" cy="1392"/>
          </a:xfrm>
        </p:grpSpPr>
        <p:sp>
          <p:nvSpPr>
            <p:cNvPr id="26660" name="Oval 5">
              <a:extLst>
                <a:ext uri="{FF2B5EF4-FFF2-40B4-BE49-F238E27FC236}">
                  <a16:creationId xmlns:a16="http://schemas.microsoft.com/office/drawing/2014/main" id="{F34B5A86-04D3-400A-8F13-2B84CFEAD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1" name="Rectangle 6">
              <a:extLst>
                <a:ext uri="{FF2B5EF4-FFF2-40B4-BE49-F238E27FC236}">
                  <a16:creationId xmlns:a16="http://schemas.microsoft.com/office/drawing/2014/main" id="{D568E5B2-E044-4B85-B1F7-D74EFFF8F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2" name="Oval 7">
              <a:extLst>
                <a:ext uri="{FF2B5EF4-FFF2-40B4-BE49-F238E27FC236}">
                  <a16:creationId xmlns:a16="http://schemas.microsoft.com/office/drawing/2014/main" id="{E8097AAF-D97A-4FAF-AC07-E1A40B13D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3" name="Rectangle 8">
              <a:extLst>
                <a:ext uri="{FF2B5EF4-FFF2-40B4-BE49-F238E27FC236}">
                  <a16:creationId xmlns:a16="http://schemas.microsoft.com/office/drawing/2014/main" id="{62284A81-0386-4773-834D-2FF38CBA6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4" name="Line 9">
              <a:extLst>
                <a:ext uri="{FF2B5EF4-FFF2-40B4-BE49-F238E27FC236}">
                  <a16:creationId xmlns:a16="http://schemas.microsoft.com/office/drawing/2014/main" id="{0EB574AD-1DA6-4C49-A7FE-B8C04582A8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29" name="Line 10">
            <a:extLst>
              <a:ext uri="{FF2B5EF4-FFF2-40B4-BE49-F238E27FC236}">
                <a16:creationId xmlns:a16="http://schemas.microsoft.com/office/drawing/2014/main" id="{FE2DF1A2-6E1C-48DE-B7BB-4915E421DE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4563" y="5418138"/>
            <a:ext cx="4679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Oval 11">
            <a:extLst>
              <a:ext uri="{FF2B5EF4-FFF2-40B4-BE49-F238E27FC236}">
                <a16:creationId xmlns:a16="http://schemas.microsoft.com/office/drawing/2014/main" id="{FAD262BF-2DE8-4AD3-8CDB-99EB37004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663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1" name="Oval 12">
            <a:extLst>
              <a:ext uri="{FF2B5EF4-FFF2-40B4-BE49-F238E27FC236}">
                <a16:creationId xmlns:a16="http://schemas.microsoft.com/office/drawing/2014/main" id="{CA231E65-562F-4421-A1AD-7C49876C4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25" y="5360988"/>
            <a:ext cx="101600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2" name="Text Box 13">
            <a:extLst>
              <a:ext uri="{FF2B5EF4-FFF2-40B4-BE49-F238E27FC236}">
                <a16:creationId xmlns:a16="http://schemas.microsoft.com/office/drawing/2014/main" id="{13EA77FB-F027-4A1A-A4DA-CAAA63AF2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6633" name="Text Box 14">
            <a:extLst>
              <a:ext uri="{FF2B5EF4-FFF2-40B4-BE49-F238E27FC236}">
                <a16:creationId xmlns:a16="http://schemas.microsoft.com/office/drawing/2014/main" id="{E027C16E-4707-49A8-ACA9-8CF054A75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5468938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6634" name="Line 15">
            <a:extLst>
              <a:ext uri="{FF2B5EF4-FFF2-40B4-BE49-F238E27FC236}">
                <a16:creationId xmlns:a16="http://schemas.microsoft.com/office/drawing/2014/main" id="{3149DDC2-F7C6-4368-8337-13A65299B1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4575" y="4578350"/>
            <a:ext cx="0" cy="839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Text Box 16">
            <a:extLst>
              <a:ext uri="{FF2B5EF4-FFF2-40B4-BE49-F238E27FC236}">
                <a16:creationId xmlns:a16="http://schemas.microsoft.com/office/drawing/2014/main" id="{547C95AD-DB99-460C-9190-C3DDA4967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0" y="4035425"/>
            <a:ext cx="112077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Dünne</a:t>
            </a:r>
            <a:r>
              <a:rPr lang="en-US" altLang="en-US" sz="1200" dirty="0"/>
              <a:t> Plus-Linse</a:t>
            </a:r>
          </a:p>
        </p:txBody>
      </p:sp>
      <p:sp>
        <p:nvSpPr>
          <p:cNvPr id="26636" name="Oval 17">
            <a:extLst>
              <a:ext uri="{FF2B5EF4-FFF2-40B4-BE49-F238E27FC236}">
                <a16:creationId xmlns:a16="http://schemas.microsoft.com/office/drawing/2014/main" id="{CA54ACAE-9332-47A5-A9B4-0E41C6C99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5360988"/>
            <a:ext cx="100012" cy="1127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7" name="Text Box 18">
            <a:extLst>
              <a:ext uri="{FF2B5EF4-FFF2-40B4-BE49-F238E27FC236}">
                <a16:creationId xmlns:a16="http://schemas.microsoft.com/office/drawing/2014/main" id="{2DB1E5D0-B3E6-435F-9F90-ED5264B1B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5468938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6638" name="Line 19">
            <a:extLst>
              <a:ext uri="{FF2B5EF4-FFF2-40B4-BE49-F238E27FC236}">
                <a16:creationId xmlns:a16="http://schemas.microsoft.com/office/drawing/2014/main" id="{85693C67-71F7-478A-8022-57D5467055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2100" y="5418138"/>
            <a:ext cx="0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AutoShape 20">
            <a:extLst>
              <a:ext uri="{FF2B5EF4-FFF2-40B4-BE49-F238E27FC236}">
                <a16:creationId xmlns:a16="http://schemas.microsoft.com/office/drawing/2014/main" id="{261114E7-C6C6-4E19-9970-B595B682465E}"/>
              </a:ext>
            </a:extLst>
          </p:cNvPr>
          <p:cNvSpPr>
            <a:spLocks/>
          </p:cNvSpPr>
          <p:nvPr/>
        </p:nvSpPr>
        <p:spPr bwMode="auto">
          <a:xfrm>
            <a:off x="6786563" y="54102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40" name="Text Box 21">
            <a:extLst>
              <a:ext uri="{FF2B5EF4-FFF2-40B4-BE49-F238E27FC236}">
                <a16:creationId xmlns:a16="http://schemas.microsoft.com/office/drawing/2014/main" id="{A81F9D0B-3781-4563-965D-733892AB3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963" y="5592763"/>
            <a:ext cx="10620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Bildhöhe</a:t>
            </a:r>
          </a:p>
        </p:txBody>
      </p:sp>
      <p:sp>
        <p:nvSpPr>
          <p:cNvPr id="26641" name="Text Box 22">
            <a:extLst>
              <a:ext uri="{FF2B5EF4-FFF2-40B4-BE49-F238E27FC236}">
                <a16:creationId xmlns:a16="http://schemas.microsoft.com/office/drawing/2014/main" id="{40309059-0E30-48F9-8076-F473C0A08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4830763"/>
            <a:ext cx="1079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26642" name="AutoShape 23">
            <a:extLst>
              <a:ext uri="{FF2B5EF4-FFF2-40B4-BE49-F238E27FC236}">
                <a16:creationId xmlns:a16="http://schemas.microsoft.com/office/drawing/2014/main" id="{A8A93FE4-C8F9-4AE8-9BCA-FBF06F943C05}"/>
              </a:ext>
            </a:extLst>
          </p:cNvPr>
          <p:cNvSpPr>
            <a:spLocks/>
          </p:cNvSpPr>
          <p:nvPr/>
        </p:nvSpPr>
        <p:spPr bwMode="auto">
          <a:xfrm>
            <a:off x="2062163" y="4572000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43" name="Text Box 24">
            <a:extLst>
              <a:ext uri="{FF2B5EF4-FFF2-40B4-BE49-F238E27FC236}">
                <a16:creationId xmlns:a16="http://schemas.microsoft.com/office/drawing/2014/main" id="{B3CA1CBF-A1FA-47E9-96D2-E96E0996D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Objektabstand (u)</a:t>
            </a:r>
          </a:p>
        </p:txBody>
      </p:sp>
      <p:sp>
        <p:nvSpPr>
          <p:cNvPr id="26644" name="Text Box 25">
            <a:extLst>
              <a:ext uri="{FF2B5EF4-FFF2-40B4-BE49-F238E27FC236}">
                <a16:creationId xmlns:a16="http://schemas.microsoft.com/office/drawing/2014/main" id="{3CB95513-E0DF-4578-87FC-471F95A8E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Konvergenz des einfallenden Lichts (</a:t>
            </a:r>
            <a:r>
              <a:rPr lang="en-US" altLang="en-US" sz="1200" i="1" u="sng">
                <a:solidFill>
                  <a:srgbClr val="0000FF"/>
                </a:solidFill>
              </a:rPr>
              <a:t>U</a:t>
            </a:r>
            <a:r>
              <a:rPr lang="en-US" altLang="en-US" sz="1200" i="1" u="sng"/>
              <a:t>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Konvergenz des aus der Linse austretenden Lichts (</a:t>
            </a:r>
            <a:r>
              <a:rPr lang="en-US" altLang="en-US" sz="1200" i="1">
                <a:solidFill>
                  <a:srgbClr val="009900"/>
                </a:solidFill>
              </a:rPr>
              <a:t>V</a:t>
            </a:r>
            <a:r>
              <a:rPr lang="en-US" altLang="en-US" sz="1200" i="1"/>
              <a:t>)</a:t>
            </a:r>
          </a:p>
        </p:txBody>
      </p:sp>
      <p:sp>
        <p:nvSpPr>
          <p:cNvPr id="26645" name="Text Box 26">
            <a:extLst>
              <a:ext uri="{FF2B5EF4-FFF2-40B4-BE49-F238E27FC236}">
                <a16:creationId xmlns:a16="http://schemas.microsoft.com/office/drawing/2014/main" id="{04D370FA-DCA1-476B-850C-869C4B246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/>
              <a:t>Die </a:t>
            </a: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ist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gleich</a:t>
            </a:r>
            <a:r>
              <a:rPr lang="en-US" altLang="en-US" sz="1200" b="1" dirty="0"/>
              <a:t>:</a:t>
            </a:r>
          </a:p>
        </p:txBody>
      </p:sp>
      <p:sp>
        <p:nvSpPr>
          <p:cNvPr id="26646" name="Line 27">
            <a:extLst>
              <a:ext uri="{FF2B5EF4-FFF2-40B4-BE49-F238E27FC236}">
                <a16:creationId xmlns:a16="http://schemas.microsoft.com/office/drawing/2014/main" id="{2D6C7C7B-A285-4CA1-8A97-7CDAAF55B3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7" name="Line 28">
            <a:extLst>
              <a:ext uri="{FF2B5EF4-FFF2-40B4-BE49-F238E27FC236}">
                <a16:creationId xmlns:a16="http://schemas.microsoft.com/office/drawing/2014/main" id="{8A943AA3-3591-48C0-8AE0-620D17B0F8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Text Box 29">
            <a:extLst>
              <a:ext uri="{FF2B5EF4-FFF2-40B4-BE49-F238E27FC236}">
                <a16:creationId xmlns:a16="http://schemas.microsoft.com/office/drawing/2014/main" id="{FB48EDE9-B584-4ED7-9209-2D38BA176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2312987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(</a:t>
            </a:r>
            <a:r>
              <a:rPr lang="en-US" altLang="en-US" sz="1200" dirty="0" err="1"/>
              <a:t>Nach</a:t>
            </a:r>
            <a:r>
              <a:rPr lang="en-US" altLang="en-US" sz="1200" dirty="0"/>
              <a:t> dem </a:t>
            </a:r>
            <a:r>
              <a:rPr lang="en-US" altLang="en-US" sz="1200" dirty="0" err="1"/>
              <a:t>Satz</a:t>
            </a:r>
            <a:r>
              <a:rPr lang="en-US" altLang="en-US" sz="1200" dirty="0"/>
              <a:t> </a:t>
            </a:r>
            <a:r>
              <a:rPr lang="en-US" altLang="en-US" sz="1200" dirty="0" err="1"/>
              <a:t>über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gleichseitige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Dreiecke</a:t>
            </a:r>
            <a:r>
              <a:rPr lang="en-US" altLang="en-US" sz="1200" dirty="0"/>
              <a:t>)</a:t>
            </a:r>
          </a:p>
        </p:txBody>
      </p:sp>
      <p:sp>
        <p:nvSpPr>
          <p:cNvPr id="26649" name="Text Box 30">
            <a:extLst>
              <a:ext uri="{FF2B5EF4-FFF2-40B4-BE49-F238E27FC236}">
                <a16:creationId xmlns:a16="http://schemas.microsoft.com/office/drawing/2014/main" id="{D085BA16-740A-4BA5-87EA-4C2328C1B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(Nach dem Brechungsgesetz)</a:t>
            </a:r>
          </a:p>
        </p:txBody>
      </p:sp>
      <p:sp>
        <p:nvSpPr>
          <p:cNvPr id="26650" name="Line 31">
            <a:extLst>
              <a:ext uri="{FF2B5EF4-FFF2-40B4-BE49-F238E27FC236}">
                <a16:creationId xmlns:a16="http://schemas.microsoft.com/office/drawing/2014/main" id="{1966516B-2970-4F0D-AE0E-A14FBDD853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6963" y="6607175"/>
            <a:ext cx="22860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1" name="Line 32">
            <a:extLst>
              <a:ext uri="{FF2B5EF4-FFF2-40B4-BE49-F238E27FC236}">
                <a16:creationId xmlns:a16="http://schemas.microsoft.com/office/drawing/2014/main" id="{06B95D3E-A42D-45FF-88CF-959562304CA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52963" y="6607175"/>
            <a:ext cx="19812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2" name="Text Box 33">
            <a:extLst>
              <a:ext uri="{FF2B5EF4-FFF2-40B4-BE49-F238E27FC236}">
                <a16:creationId xmlns:a16="http://schemas.microsoft.com/office/drawing/2014/main" id="{60AFCEDC-DBD7-4E1D-896E-9DEFE0740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415088"/>
            <a:ext cx="3111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u</a:t>
            </a:r>
          </a:p>
        </p:txBody>
      </p:sp>
      <p:sp>
        <p:nvSpPr>
          <p:cNvPr id="26653" name="Text Box 34">
            <a:extLst>
              <a:ext uri="{FF2B5EF4-FFF2-40B4-BE49-F238E27FC236}">
                <a16:creationId xmlns:a16="http://schemas.microsoft.com/office/drawing/2014/main" id="{94EF833F-4AA2-4DE9-A935-229F67599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4963" y="6415088"/>
            <a:ext cx="298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</a:t>
            </a:r>
          </a:p>
        </p:txBody>
      </p:sp>
      <p:sp>
        <p:nvSpPr>
          <p:cNvPr id="26654" name="Line 35">
            <a:extLst>
              <a:ext uri="{FF2B5EF4-FFF2-40B4-BE49-F238E27FC236}">
                <a16:creationId xmlns:a16="http://schemas.microsoft.com/office/drawing/2014/main" id="{51FAE66E-1D14-4CC2-B5DF-43E887CD0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5" name="Line 36">
            <a:extLst>
              <a:ext uri="{FF2B5EF4-FFF2-40B4-BE49-F238E27FC236}">
                <a16:creationId xmlns:a16="http://schemas.microsoft.com/office/drawing/2014/main" id="{6EC46BD1-5F14-4B25-81E7-D5CF383920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69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6" name="Line 37">
            <a:extLst>
              <a:ext uri="{FF2B5EF4-FFF2-40B4-BE49-F238E27FC236}">
                <a16:creationId xmlns:a16="http://schemas.microsoft.com/office/drawing/2014/main" id="{FB6302CB-F73B-4CD3-A26F-C04017D681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4163" y="64690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7" name="Rectangle 38">
            <a:extLst>
              <a:ext uri="{FF2B5EF4-FFF2-40B4-BE49-F238E27FC236}">
                <a16:creationId xmlns:a16="http://schemas.microsoft.com/office/drawing/2014/main" id="{3E96559D-BBB0-4A6C-A88A-2E1B25A7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572000"/>
            <a:ext cx="1166813" cy="4572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9900"/>
                </a:solidFill>
              </a:rPr>
              <a:t>U+P=V</a:t>
            </a:r>
          </a:p>
        </p:txBody>
      </p:sp>
      <p:sp>
        <p:nvSpPr>
          <p:cNvPr id="26658" name="Rectangle 39">
            <a:extLst>
              <a:ext uri="{FF2B5EF4-FFF2-40B4-BE49-F238E27FC236}">
                <a16:creationId xmlns:a16="http://schemas.microsoft.com/office/drawing/2014/main" id="{9824CC30-7B45-4263-8604-2EBA1769C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6659" name="Slide Number Placeholder 1">
            <a:extLst>
              <a:ext uri="{FF2B5EF4-FFF2-40B4-BE49-F238E27FC236}">
                <a16:creationId xmlns:a16="http://schemas.microsoft.com/office/drawing/2014/main" id="{F34944A2-46FA-4F90-A9B1-9C3CA5A5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1BF5C54-51EE-4A3C-BABC-F1982BD8C409}" type="slidenum">
              <a:rPr lang="en-US" altLang="en-US" sz="1000"/>
              <a:t>23</a:t>
            </a:fld>
            <a:endParaRPr lang="en-US" altLang="en-US"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43FD91C-7C57-4884-8E25-9CEE951DC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943600"/>
            <a:ext cx="8534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1" name="Line 3">
            <a:extLst>
              <a:ext uri="{FF2B5EF4-FFF2-40B4-BE49-F238E27FC236}">
                <a16:creationId xmlns:a16="http://schemas.microsoft.com/office/drawing/2014/main" id="{97A25D15-2D05-4611-9F7D-FA7AC472DB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3850" y="5248275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2" name="Oval 4">
            <a:extLst>
              <a:ext uri="{FF2B5EF4-FFF2-40B4-BE49-F238E27FC236}">
                <a16:creationId xmlns:a16="http://schemas.microsoft.com/office/drawing/2014/main" id="{0651F2D0-6A93-4345-807D-DF48940EC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5122863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3EA69FCE-4711-4420-BE09-6D2BA17E4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8E54CDAF-A5FA-4F3C-AFBE-DEAF067EA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27655" name="Text Box 7">
            <a:extLst>
              <a:ext uri="{FF2B5EF4-FFF2-40B4-BE49-F238E27FC236}">
                <a16:creationId xmlns:a16="http://schemas.microsoft.com/office/drawing/2014/main" id="{AF873F30-7991-4C0D-85C3-AF48A1623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D77F8280-9EA5-41E5-B080-C24EB1C40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27657" name="Text Box 9">
            <a:extLst>
              <a:ext uri="{FF2B5EF4-FFF2-40B4-BE49-F238E27FC236}">
                <a16:creationId xmlns:a16="http://schemas.microsoft.com/office/drawing/2014/main" id="{BBC66F53-CA2F-44B7-B5FD-E7F07141D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7658" name="Line 10">
            <a:extLst>
              <a:ext uri="{FF2B5EF4-FFF2-40B4-BE49-F238E27FC236}">
                <a16:creationId xmlns:a16="http://schemas.microsoft.com/office/drawing/2014/main" id="{32EEB3FA-D621-4A6C-8C5B-DF3493A393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Line 11">
            <a:extLst>
              <a:ext uri="{FF2B5EF4-FFF2-40B4-BE49-F238E27FC236}">
                <a16:creationId xmlns:a16="http://schemas.microsoft.com/office/drawing/2014/main" id="{3FD6B49F-60B9-441B-B114-A42B73DD7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A2A64E10-3F9C-4631-8440-7FDD1B711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27661" name="Text Box 13">
            <a:extLst>
              <a:ext uri="{FF2B5EF4-FFF2-40B4-BE49-F238E27FC236}">
                <a16:creationId xmlns:a16="http://schemas.microsoft.com/office/drawing/2014/main" id="{C485B3AB-26CF-4644-9041-D310F6379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27663" name="Rectangle 15">
            <a:extLst>
              <a:ext uri="{FF2B5EF4-FFF2-40B4-BE49-F238E27FC236}">
                <a16:creationId xmlns:a16="http://schemas.microsoft.com/office/drawing/2014/main" id="{6E0BFAAD-530B-47EE-A0CA-DD85B40A7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4970463"/>
            <a:ext cx="200025" cy="263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4" name="Line 16">
            <a:extLst>
              <a:ext uri="{FF2B5EF4-FFF2-40B4-BE49-F238E27FC236}">
                <a16:creationId xmlns:a16="http://schemas.microsoft.com/office/drawing/2014/main" id="{B439A3A2-6790-4982-8E9C-2DF0C8BBD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8850" y="5994400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Oval 17">
            <a:extLst>
              <a:ext uri="{FF2B5EF4-FFF2-40B4-BE49-F238E27FC236}">
                <a16:creationId xmlns:a16="http://schemas.microsoft.com/office/drawing/2014/main" id="{3659B7EC-5E84-4CC9-9394-CA7763B55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6" name="Oval 18">
            <a:extLst>
              <a:ext uri="{FF2B5EF4-FFF2-40B4-BE49-F238E27FC236}">
                <a16:creationId xmlns:a16="http://schemas.microsoft.com/office/drawing/2014/main" id="{75483915-683C-4872-9BC7-0D495CC12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013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7" name="Text Box 19">
            <a:extLst>
              <a:ext uri="{FF2B5EF4-FFF2-40B4-BE49-F238E27FC236}">
                <a16:creationId xmlns:a16="http://schemas.microsoft.com/office/drawing/2014/main" id="{074A51DE-5744-44DF-B8F5-C6FAFAFB1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25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7668" name="Text Box 20">
            <a:extLst>
              <a:ext uri="{FF2B5EF4-FFF2-40B4-BE49-F238E27FC236}">
                <a16:creationId xmlns:a16="http://schemas.microsoft.com/office/drawing/2014/main" id="{383529E4-F46F-400D-8BE9-C4175FC35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413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7669" name="Oval 21">
            <a:extLst>
              <a:ext uri="{FF2B5EF4-FFF2-40B4-BE49-F238E27FC236}">
                <a16:creationId xmlns:a16="http://schemas.microsoft.com/office/drawing/2014/main" id="{6531A08F-757D-4A94-8ECE-F8E9FC8CB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163" y="5951538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0" name="Text Box 22">
            <a:extLst>
              <a:ext uri="{FF2B5EF4-FFF2-40B4-BE49-F238E27FC236}">
                <a16:creationId xmlns:a16="http://schemas.microsoft.com/office/drawing/2014/main" id="{15D94D9F-E769-4376-9460-016D59D21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975" y="6032500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7671" name="Line 23">
            <a:extLst>
              <a:ext uri="{FF2B5EF4-FFF2-40B4-BE49-F238E27FC236}">
                <a16:creationId xmlns:a16="http://schemas.microsoft.com/office/drawing/2014/main" id="{24551576-7D7F-44C8-8129-7782FFDDEF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6003925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Oval 24">
            <a:extLst>
              <a:ext uri="{FF2B5EF4-FFF2-40B4-BE49-F238E27FC236}">
                <a16:creationId xmlns:a16="http://schemas.microsoft.com/office/drawing/2014/main" id="{F771A711-EFAC-441D-910C-C3CAE7BC6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275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3" name="Oval 25">
            <a:extLst>
              <a:ext uri="{FF2B5EF4-FFF2-40B4-BE49-F238E27FC236}">
                <a16:creationId xmlns:a16="http://schemas.microsoft.com/office/drawing/2014/main" id="{B5C28C9E-A4B0-4DCA-B2CE-9730D9691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4" name="Text Box 26">
            <a:extLst>
              <a:ext uri="{FF2B5EF4-FFF2-40B4-BE49-F238E27FC236}">
                <a16:creationId xmlns:a16="http://schemas.microsoft.com/office/drawing/2014/main" id="{C137ED90-473E-4EDA-949D-991A25BF2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675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7675" name="Text Box 27">
            <a:extLst>
              <a:ext uri="{FF2B5EF4-FFF2-40B4-BE49-F238E27FC236}">
                <a16:creationId xmlns:a16="http://schemas.microsoft.com/office/drawing/2014/main" id="{9F963A3F-00C6-4672-94F3-4E0C71FA0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963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7676" name="Line 28">
            <a:extLst>
              <a:ext uri="{FF2B5EF4-FFF2-40B4-BE49-F238E27FC236}">
                <a16:creationId xmlns:a16="http://schemas.microsoft.com/office/drawing/2014/main" id="{BA45BFE2-9198-4B8F-A4A2-439790D462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638800"/>
            <a:ext cx="0" cy="365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7" name="Line 29">
            <a:extLst>
              <a:ext uri="{FF2B5EF4-FFF2-40B4-BE49-F238E27FC236}">
                <a16:creationId xmlns:a16="http://schemas.microsoft.com/office/drawing/2014/main" id="{7D91D574-C9A2-4CF6-BF7B-726A2E8E1B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5410200"/>
            <a:ext cx="11113" cy="593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Text Box 30">
            <a:extLst>
              <a:ext uri="{FF2B5EF4-FFF2-40B4-BE49-F238E27FC236}">
                <a16:creationId xmlns:a16="http://schemas.microsoft.com/office/drawing/2014/main" id="{E04369BF-8D36-4987-8575-C56A957BD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135563"/>
            <a:ext cx="3032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</a:t>
            </a:r>
          </a:p>
        </p:txBody>
      </p:sp>
      <p:sp>
        <p:nvSpPr>
          <p:cNvPr id="27679" name="Text Box 31">
            <a:extLst>
              <a:ext uri="{FF2B5EF4-FFF2-40B4-BE49-F238E27FC236}">
                <a16:creationId xmlns:a16="http://schemas.microsoft.com/office/drawing/2014/main" id="{6AEFF0D4-C6E9-438B-BC6D-9A82C71CE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4788" y="5410200"/>
            <a:ext cx="227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27680" name="Oval 32">
            <a:extLst>
              <a:ext uri="{FF2B5EF4-FFF2-40B4-BE49-F238E27FC236}">
                <a16:creationId xmlns:a16="http://schemas.microsoft.com/office/drawing/2014/main" id="{CC7A5A9F-2B62-45AF-B11D-AF43B7756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66294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1" name="Rectangle 33">
            <a:extLst>
              <a:ext uri="{FF2B5EF4-FFF2-40B4-BE49-F238E27FC236}">
                <a16:creationId xmlns:a16="http://schemas.microsoft.com/office/drawing/2014/main" id="{F0BD7488-04E9-4D3C-A1B6-4BB9F43F5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7056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2" name="Line 34">
            <a:extLst>
              <a:ext uri="{FF2B5EF4-FFF2-40B4-BE49-F238E27FC236}">
                <a16:creationId xmlns:a16="http://schemas.microsoft.com/office/drawing/2014/main" id="{C6732349-2B1E-4A77-B6B8-35C0366D7F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6019800"/>
            <a:ext cx="0" cy="274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Text Box 35">
            <a:extLst>
              <a:ext uri="{FF2B5EF4-FFF2-40B4-BE49-F238E27FC236}">
                <a16:creationId xmlns:a16="http://schemas.microsoft.com/office/drawing/2014/main" id="{B38D0D20-A227-4B2F-9FF2-40164C1FE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788" y="6278563"/>
            <a:ext cx="227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27684" name="Line 36">
            <a:extLst>
              <a:ext uri="{FF2B5EF4-FFF2-40B4-BE49-F238E27FC236}">
                <a16:creationId xmlns:a16="http://schemas.microsoft.com/office/drawing/2014/main" id="{9197290F-BF36-4B34-A4EE-23CAF74716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6003925"/>
            <a:ext cx="1588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5" name="Text Box 37">
            <a:extLst>
              <a:ext uri="{FF2B5EF4-FFF2-40B4-BE49-F238E27FC236}">
                <a16:creationId xmlns:a16="http://schemas.microsoft.com/office/drawing/2014/main" id="{81120E7B-188B-4673-89E1-9C2C26743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88" y="6507163"/>
            <a:ext cx="303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</a:t>
            </a:r>
          </a:p>
        </p:txBody>
      </p:sp>
      <p:sp>
        <p:nvSpPr>
          <p:cNvPr id="27686" name="Oval 38">
            <a:extLst>
              <a:ext uri="{FF2B5EF4-FFF2-40B4-BE49-F238E27FC236}">
                <a16:creationId xmlns:a16="http://schemas.microsoft.com/office/drawing/2014/main" id="{0FF497C7-7B21-40C8-837F-A83305F3F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52578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7" name="Rectangle 39">
            <a:extLst>
              <a:ext uri="{FF2B5EF4-FFF2-40B4-BE49-F238E27FC236}">
                <a16:creationId xmlns:a16="http://schemas.microsoft.com/office/drawing/2014/main" id="{3384D43E-13A0-45C8-AD59-759863DB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5334000"/>
            <a:ext cx="2730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8" name="Oval 40">
            <a:extLst>
              <a:ext uri="{FF2B5EF4-FFF2-40B4-BE49-F238E27FC236}">
                <a16:creationId xmlns:a16="http://schemas.microsoft.com/office/drawing/2014/main" id="{D2A862FE-E514-4634-A719-94590A031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6580188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9" name="Rectangle 41">
            <a:extLst>
              <a:ext uri="{FF2B5EF4-FFF2-40B4-BE49-F238E27FC236}">
                <a16:creationId xmlns:a16="http://schemas.microsoft.com/office/drawing/2014/main" id="{6AE772B7-13C7-4FB3-973B-61780D23A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6421438"/>
            <a:ext cx="34925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0" name="Line 42">
            <a:extLst>
              <a:ext uri="{FF2B5EF4-FFF2-40B4-BE49-F238E27FC236}">
                <a16:creationId xmlns:a16="http://schemas.microsoft.com/office/drawing/2014/main" id="{FF969DDE-6060-46C3-9E58-26DCE81D8C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5257800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Oval 43">
            <a:extLst>
              <a:ext uri="{FF2B5EF4-FFF2-40B4-BE49-F238E27FC236}">
                <a16:creationId xmlns:a16="http://schemas.microsoft.com/office/drawing/2014/main" id="{E1188951-507B-4FBE-86EB-54F0479D4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3" y="5961063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2" name="Text Box 44">
            <a:extLst>
              <a:ext uri="{FF2B5EF4-FFF2-40B4-BE49-F238E27FC236}">
                <a16:creationId xmlns:a16="http://schemas.microsoft.com/office/drawing/2014/main" id="{12852B74-B8C8-49E0-9E9C-13D9929ED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6042025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7693" name="Rectangle 45">
            <a:extLst>
              <a:ext uri="{FF2B5EF4-FFF2-40B4-BE49-F238E27FC236}">
                <a16:creationId xmlns:a16="http://schemas.microsoft.com/office/drawing/2014/main" id="{B41D5A02-58C4-4F1F-A5C7-CC78E3D3C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572000"/>
            <a:ext cx="86868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4" name="Rectangle 46">
            <a:extLst>
              <a:ext uri="{FF2B5EF4-FFF2-40B4-BE49-F238E27FC236}">
                <a16:creationId xmlns:a16="http://schemas.microsoft.com/office/drawing/2014/main" id="{995EF85D-E11B-4B93-9AED-721ABD1EE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7695" name="Slide Number Placeholder 1">
            <a:extLst>
              <a:ext uri="{FF2B5EF4-FFF2-40B4-BE49-F238E27FC236}">
                <a16:creationId xmlns:a16="http://schemas.microsoft.com/office/drawing/2014/main" id="{85A561FA-4FFF-4D00-9784-5E610A6AC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FDCB842-9C3F-4676-A51E-A3A775F8C818}" type="slidenum">
              <a:rPr lang="en-US" altLang="en-US" sz="1000"/>
              <a:t>24</a:t>
            </a:fld>
            <a:endParaRPr lang="en-US" altLang="en-US" sz="1000"/>
          </a:p>
        </p:txBody>
      </p:sp>
      <p:sp>
        <p:nvSpPr>
          <p:cNvPr id="49" name="Text Box 13">
            <a:extLst>
              <a:ext uri="{FF2B5EF4-FFF2-40B4-BE49-F238E27FC236}">
                <a16:creationId xmlns:a16="http://schemas.microsoft.com/office/drawing/2014/main" id="{BF5771E0-3684-4B3C-A799-19BE16D5A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51902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Einige abschließende Anmerkungen zur transversalen Vergrößerung: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43FD91C-7C57-4884-8E25-9CEE951DC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943600"/>
            <a:ext cx="8534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1" name="Line 3">
            <a:extLst>
              <a:ext uri="{FF2B5EF4-FFF2-40B4-BE49-F238E27FC236}">
                <a16:creationId xmlns:a16="http://schemas.microsoft.com/office/drawing/2014/main" id="{97A25D15-2D05-4611-9F7D-FA7AC472DB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3850" y="5248275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2" name="Oval 4">
            <a:extLst>
              <a:ext uri="{FF2B5EF4-FFF2-40B4-BE49-F238E27FC236}">
                <a16:creationId xmlns:a16="http://schemas.microsoft.com/office/drawing/2014/main" id="{0651F2D0-6A93-4345-807D-DF48940EC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5122863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3EA69FCE-4711-4420-BE09-6D2BA17E4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8E54CDAF-A5FA-4F3C-AFBE-DEAF067EA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27655" name="Text Box 7">
            <a:extLst>
              <a:ext uri="{FF2B5EF4-FFF2-40B4-BE49-F238E27FC236}">
                <a16:creationId xmlns:a16="http://schemas.microsoft.com/office/drawing/2014/main" id="{AF873F30-7991-4C0D-85C3-AF48A1623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D77F8280-9EA5-41E5-B080-C24EB1C40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27657" name="Text Box 9">
            <a:extLst>
              <a:ext uri="{FF2B5EF4-FFF2-40B4-BE49-F238E27FC236}">
                <a16:creationId xmlns:a16="http://schemas.microsoft.com/office/drawing/2014/main" id="{BBC66F53-CA2F-44B7-B5FD-E7F07141D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7658" name="Line 10">
            <a:extLst>
              <a:ext uri="{FF2B5EF4-FFF2-40B4-BE49-F238E27FC236}">
                <a16:creationId xmlns:a16="http://schemas.microsoft.com/office/drawing/2014/main" id="{32EEB3FA-D621-4A6C-8C5B-DF3493A393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Line 11">
            <a:extLst>
              <a:ext uri="{FF2B5EF4-FFF2-40B4-BE49-F238E27FC236}">
                <a16:creationId xmlns:a16="http://schemas.microsoft.com/office/drawing/2014/main" id="{3FD6B49F-60B9-441B-B114-A42B73DD7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A2A64E10-3F9C-4631-8440-7FDD1B711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27661" name="Text Box 13">
            <a:extLst>
              <a:ext uri="{FF2B5EF4-FFF2-40B4-BE49-F238E27FC236}">
                <a16:creationId xmlns:a16="http://schemas.microsoft.com/office/drawing/2014/main" id="{C485B3AB-26CF-4644-9041-D310F6379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27663" name="Rectangle 15">
            <a:extLst>
              <a:ext uri="{FF2B5EF4-FFF2-40B4-BE49-F238E27FC236}">
                <a16:creationId xmlns:a16="http://schemas.microsoft.com/office/drawing/2014/main" id="{6E0BFAAD-530B-47EE-A0CA-DD85B40A7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4970463"/>
            <a:ext cx="200025" cy="263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4" name="Line 16">
            <a:extLst>
              <a:ext uri="{FF2B5EF4-FFF2-40B4-BE49-F238E27FC236}">
                <a16:creationId xmlns:a16="http://schemas.microsoft.com/office/drawing/2014/main" id="{B439A3A2-6790-4982-8E9C-2DF0C8BBD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8850" y="5994400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Oval 17">
            <a:extLst>
              <a:ext uri="{FF2B5EF4-FFF2-40B4-BE49-F238E27FC236}">
                <a16:creationId xmlns:a16="http://schemas.microsoft.com/office/drawing/2014/main" id="{3659B7EC-5E84-4CC9-9394-CA7763B55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6" name="Oval 18">
            <a:extLst>
              <a:ext uri="{FF2B5EF4-FFF2-40B4-BE49-F238E27FC236}">
                <a16:creationId xmlns:a16="http://schemas.microsoft.com/office/drawing/2014/main" id="{75483915-683C-4872-9BC7-0D495CC12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013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7" name="Text Box 19">
            <a:extLst>
              <a:ext uri="{FF2B5EF4-FFF2-40B4-BE49-F238E27FC236}">
                <a16:creationId xmlns:a16="http://schemas.microsoft.com/office/drawing/2014/main" id="{074A51DE-5744-44DF-B8F5-C6FAFAFB1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25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7668" name="Text Box 20">
            <a:extLst>
              <a:ext uri="{FF2B5EF4-FFF2-40B4-BE49-F238E27FC236}">
                <a16:creationId xmlns:a16="http://schemas.microsoft.com/office/drawing/2014/main" id="{383529E4-F46F-400D-8BE9-C4175FC35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413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7669" name="Oval 21">
            <a:extLst>
              <a:ext uri="{FF2B5EF4-FFF2-40B4-BE49-F238E27FC236}">
                <a16:creationId xmlns:a16="http://schemas.microsoft.com/office/drawing/2014/main" id="{6531A08F-757D-4A94-8ECE-F8E9FC8CB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163" y="5951538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0" name="Text Box 22">
            <a:extLst>
              <a:ext uri="{FF2B5EF4-FFF2-40B4-BE49-F238E27FC236}">
                <a16:creationId xmlns:a16="http://schemas.microsoft.com/office/drawing/2014/main" id="{15D94D9F-E769-4376-9460-016D59D21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975" y="6032500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7671" name="Line 23">
            <a:extLst>
              <a:ext uri="{FF2B5EF4-FFF2-40B4-BE49-F238E27FC236}">
                <a16:creationId xmlns:a16="http://schemas.microsoft.com/office/drawing/2014/main" id="{24551576-7D7F-44C8-8129-7782FFDDEF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6003925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Oval 24">
            <a:extLst>
              <a:ext uri="{FF2B5EF4-FFF2-40B4-BE49-F238E27FC236}">
                <a16:creationId xmlns:a16="http://schemas.microsoft.com/office/drawing/2014/main" id="{F771A711-EFAC-441D-910C-C3CAE7BC6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275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3" name="Oval 25">
            <a:extLst>
              <a:ext uri="{FF2B5EF4-FFF2-40B4-BE49-F238E27FC236}">
                <a16:creationId xmlns:a16="http://schemas.microsoft.com/office/drawing/2014/main" id="{B5C28C9E-A4B0-4DCA-B2CE-9730D9691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4" name="Text Box 26">
            <a:extLst>
              <a:ext uri="{FF2B5EF4-FFF2-40B4-BE49-F238E27FC236}">
                <a16:creationId xmlns:a16="http://schemas.microsoft.com/office/drawing/2014/main" id="{C137ED90-473E-4EDA-949D-991A25BF2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675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7675" name="Text Box 27">
            <a:extLst>
              <a:ext uri="{FF2B5EF4-FFF2-40B4-BE49-F238E27FC236}">
                <a16:creationId xmlns:a16="http://schemas.microsoft.com/office/drawing/2014/main" id="{9F963A3F-00C6-4672-94F3-4E0C71FA0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963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7676" name="Line 28">
            <a:extLst>
              <a:ext uri="{FF2B5EF4-FFF2-40B4-BE49-F238E27FC236}">
                <a16:creationId xmlns:a16="http://schemas.microsoft.com/office/drawing/2014/main" id="{BA45BFE2-9198-4B8F-A4A2-439790D462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638800"/>
            <a:ext cx="0" cy="365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7" name="Line 29">
            <a:extLst>
              <a:ext uri="{FF2B5EF4-FFF2-40B4-BE49-F238E27FC236}">
                <a16:creationId xmlns:a16="http://schemas.microsoft.com/office/drawing/2014/main" id="{7D91D574-C9A2-4CF6-BF7B-726A2E8E1B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5410200"/>
            <a:ext cx="11113" cy="593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Text Box 30">
            <a:extLst>
              <a:ext uri="{FF2B5EF4-FFF2-40B4-BE49-F238E27FC236}">
                <a16:creationId xmlns:a16="http://schemas.microsoft.com/office/drawing/2014/main" id="{E04369BF-8D36-4987-8575-C56A957BD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135563"/>
            <a:ext cx="3032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</a:t>
            </a:r>
          </a:p>
        </p:txBody>
      </p:sp>
      <p:sp>
        <p:nvSpPr>
          <p:cNvPr id="27679" name="Text Box 31">
            <a:extLst>
              <a:ext uri="{FF2B5EF4-FFF2-40B4-BE49-F238E27FC236}">
                <a16:creationId xmlns:a16="http://schemas.microsoft.com/office/drawing/2014/main" id="{6AEFF0D4-C6E9-438B-BC6D-9A82C71CE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4788" y="5410200"/>
            <a:ext cx="227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27680" name="Oval 32">
            <a:extLst>
              <a:ext uri="{FF2B5EF4-FFF2-40B4-BE49-F238E27FC236}">
                <a16:creationId xmlns:a16="http://schemas.microsoft.com/office/drawing/2014/main" id="{CC7A5A9F-2B62-45AF-B11D-AF43B7756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66294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1" name="Rectangle 33">
            <a:extLst>
              <a:ext uri="{FF2B5EF4-FFF2-40B4-BE49-F238E27FC236}">
                <a16:creationId xmlns:a16="http://schemas.microsoft.com/office/drawing/2014/main" id="{F0BD7488-04E9-4D3C-A1B6-4BB9F43F5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7056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2" name="Line 34">
            <a:extLst>
              <a:ext uri="{FF2B5EF4-FFF2-40B4-BE49-F238E27FC236}">
                <a16:creationId xmlns:a16="http://schemas.microsoft.com/office/drawing/2014/main" id="{C6732349-2B1E-4A77-B6B8-35C0366D7F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6019800"/>
            <a:ext cx="0" cy="274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Text Box 35">
            <a:extLst>
              <a:ext uri="{FF2B5EF4-FFF2-40B4-BE49-F238E27FC236}">
                <a16:creationId xmlns:a16="http://schemas.microsoft.com/office/drawing/2014/main" id="{B38D0D20-A227-4B2F-9FF2-40164C1FE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788" y="6278563"/>
            <a:ext cx="227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27684" name="Line 36">
            <a:extLst>
              <a:ext uri="{FF2B5EF4-FFF2-40B4-BE49-F238E27FC236}">
                <a16:creationId xmlns:a16="http://schemas.microsoft.com/office/drawing/2014/main" id="{9197290F-BF36-4B34-A4EE-23CAF74716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6003925"/>
            <a:ext cx="1588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5" name="Text Box 37">
            <a:extLst>
              <a:ext uri="{FF2B5EF4-FFF2-40B4-BE49-F238E27FC236}">
                <a16:creationId xmlns:a16="http://schemas.microsoft.com/office/drawing/2014/main" id="{81120E7B-188B-4673-89E1-9C2C26743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88" y="6507163"/>
            <a:ext cx="303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</a:t>
            </a:r>
          </a:p>
        </p:txBody>
      </p:sp>
      <p:sp>
        <p:nvSpPr>
          <p:cNvPr id="27686" name="Oval 38">
            <a:extLst>
              <a:ext uri="{FF2B5EF4-FFF2-40B4-BE49-F238E27FC236}">
                <a16:creationId xmlns:a16="http://schemas.microsoft.com/office/drawing/2014/main" id="{0FF497C7-7B21-40C8-837F-A83305F3F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52578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7" name="Rectangle 39">
            <a:extLst>
              <a:ext uri="{FF2B5EF4-FFF2-40B4-BE49-F238E27FC236}">
                <a16:creationId xmlns:a16="http://schemas.microsoft.com/office/drawing/2014/main" id="{3384D43E-13A0-45C8-AD59-759863DB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5334000"/>
            <a:ext cx="2730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8" name="Oval 40">
            <a:extLst>
              <a:ext uri="{FF2B5EF4-FFF2-40B4-BE49-F238E27FC236}">
                <a16:creationId xmlns:a16="http://schemas.microsoft.com/office/drawing/2014/main" id="{D2A862FE-E514-4634-A719-94590A031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6580188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9" name="Rectangle 41">
            <a:extLst>
              <a:ext uri="{FF2B5EF4-FFF2-40B4-BE49-F238E27FC236}">
                <a16:creationId xmlns:a16="http://schemas.microsoft.com/office/drawing/2014/main" id="{6AE772B7-13C7-4FB3-973B-61780D23A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6421438"/>
            <a:ext cx="34925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0" name="Line 42">
            <a:extLst>
              <a:ext uri="{FF2B5EF4-FFF2-40B4-BE49-F238E27FC236}">
                <a16:creationId xmlns:a16="http://schemas.microsoft.com/office/drawing/2014/main" id="{FF969DDE-6060-46C3-9E58-26DCE81D8C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5257800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Oval 43">
            <a:extLst>
              <a:ext uri="{FF2B5EF4-FFF2-40B4-BE49-F238E27FC236}">
                <a16:creationId xmlns:a16="http://schemas.microsoft.com/office/drawing/2014/main" id="{E1188951-507B-4FBE-86EB-54F0479D4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3" y="5961063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2" name="Text Box 44">
            <a:extLst>
              <a:ext uri="{FF2B5EF4-FFF2-40B4-BE49-F238E27FC236}">
                <a16:creationId xmlns:a16="http://schemas.microsoft.com/office/drawing/2014/main" id="{12852B74-B8C8-49E0-9E9C-13D9929ED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6042025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7693" name="Rectangle 45">
            <a:extLst>
              <a:ext uri="{FF2B5EF4-FFF2-40B4-BE49-F238E27FC236}">
                <a16:creationId xmlns:a16="http://schemas.microsoft.com/office/drawing/2014/main" id="{B41D5A02-58C4-4F1F-A5C7-CC78E3D3C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572000"/>
            <a:ext cx="86868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4" name="Rectangle 46">
            <a:extLst>
              <a:ext uri="{FF2B5EF4-FFF2-40B4-BE49-F238E27FC236}">
                <a16:creationId xmlns:a16="http://schemas.microsoft.com/office/drawing/2014/main" id="{995EF85D-E11B-4B93-9AED-721ABD1EE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7695" name="Slide Number Placeholder 1">
            <a:extLst>
              <a:ext uri="{FF2B5EF4-FFF2-40B4-BE49-F238E27FC236}">
                <a16:creationId xmlns:a16="http://schemas.microsoft.com/office/drawing/2014/main" id="{85A561FA-4FFF-4D00-9784-5E610A6AC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FDCB842-9C3F-4676-A51E-A3A775F8C818}" type="slidenum">
              <a:rPr lang="en-US" altLang="en-US" sz="1000"/>
              <a:t>25</a:t>
            </a:fld>
            <a:endParaRPr lang="en-US" altLang="en-US" sz="1000"/>
          </a:p>
        </p:txBody>
      </p:sp>
      <p:sp>
        <p:nvSpPr>
          <p:cNvPr id="49" name="Text Box 13">
            <a:extLst>
              <a:ext uri="{FF2B5EF4-FFF2-40B4-BE49-F238E27FC236}">
                <a16:creationId xmlns:a16="http://schemas.microsoft.com/office/drawing/2014/main" id="{86BEEB0A-8125-469A-A63C-D74E5936A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80201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Einige abschließende Anmerkungen zur transversalen Vergrößerung: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– Das </a:t>
            </a:r>
            <a:r>
              <a:rPr lang="en-US" altLang="en-US" sz="1200" b="1" i="1" dirty="0"/>
              <a:t>Vorzeichen </a:t>
            </a:r>
            <a:r>
              <a:rPr lang="en-US" altLang="en-US" sz="1200" dirty="0"/>
              <a:t>des Wertes gibt die relative Ausrichtung von Objekt und Bild an</a:t>
            </a:r>
          </a:p>
        </p:txBody>
      </p:sp>
    </p:spTree>
    <p:extLst>
      <p:ext uri="{BB962C8B-B14F-4D97-AF65-F5344CB8AC3E}">
        <p14:creationId xmlns:p14="http://schemas.microsoft.com/office/powerpoint/2010/main" val="3914545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>
            <a:extLst>
              <a:ext uri="{FF2B5EF4-FFF2-40B4-BE49-F238E27FC236}">
                <a16:creationId xmlns:a16="http://schemas.microsoft.com/office/drawing/2014/main" id="{1DACBDC8-ECDB-4509-87AD-F29D1A1AC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3850" y="5248275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5" name="Oval 3">
            <a:extLst>
              <a:ext uri="{FF2B5EF4-FFF2-40B4-BE49-F238E27FC236}">
                <a16:creationId xmlns:a16="http://schemas.microsoft.com/office/drawing/2014/main" id="{0561FF90-EAEC-462C-B785-9EF8DEC53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5122863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9F4E242B-0578-4AD2-9B2E-F8B8D5591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BB72E5CA-C976-49D9-9C2A-D50551393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28678" name="Text Box 6">
            <a:extLst>
              <a:ext uri="{FF2B5EF4-FFF2-40B4-BE49-F238E27FC236}">
                <a16:creationId xmlns:a16="http://schemas.microsoft.com/office/drawing/2014/main" id="{2E41D852-F32B-44BB-B0C0-25246BE77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28679" name="Text Box 7">
            <a:extLst>
              <a:ext uri="{FF2B5EF4-FFF2-40B4-BE49-F238E27FC236}">
                <a16:creationId xmlns:a16="http://schemas.microsoft.com/office/drawing/2014/main" id="{02BDD5BE-71FB-4E0C-8425-36E2CAE3A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28680" name="Text Box 8">
            <a:extLst>
              <a:ext uri="{FF2B5EF4-FFF2-40B4-BE49-F238E27FC236}">
                <a16:creationId xmlns:a16="http://schemas.microsoft.com/office/drawing/2014/main" id="{6C94F1C0-0C43-4F62-B0DA-B18720AD7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8681" name="Line 9">
            <a:extLst>
              <a:ext uri="{FF2B5EF4-FFF2-40B4-BE49-F238E27FC236}">
                <a16:creationId xmlns:a16="http://schemas.microsoft.com/office/drawing/2014/main" id="{87B86101-1A5A-44B5-BF0E-1A534B25B4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0">
            <a:extLst>
              <a:ext uri="{FF2B5EF4-FFF2-40B4-BE49-F238E27FC236}">
                <a16:creationId xmlns:a16="http://schemas.microsoft.com/office/drawing/2014/main" id="{D58D7AA9-6F3E-46A1-8BDA-28248221DC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Text Box 11">
            <a:extLst>
              <a:ext uri="{FF2B5EF4-FFF2-40B4-BE49-F238E27FC236}">
                <a16:creationId xmlns:a16="http://schemas.microsoft.com/office/drawing/2014/main" id="{98BBB6BD-AE32-4E40-9867-7226E233E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28684" name="Text Box 12">
            <a:extLst>
              <a:ext uri="{FF2B5EF4-FFF2-40B4-BE49-F238E27FC236}">
                <a16:creationId xmlns:a16="http://schemas.microsoft.com/office/drawing/2014/main" id="{5100160A-28F2-4747-BBD0-B274FE967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28686" name="Rectangle 14">
            <a:extLst>
              <a:ext uri="{FF2B5EF4-FFF2-40B4-BE49-F238E27FC236}">
                <a16:creationId xmlns:a16="http://schemas.microsoft.com/office/drawing/2014/main" id="{754D7752-6B63-45DF-9C7D-412E5FBDB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4970463"/>
            <a:ext cx="200025" cy="263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7" name="Line 15">
            <a:extLst>
              <a:ext uri="{FF2B5EF4-FFF2-40B4-BE49-F238E27FC236}">
                <a16:creationId xmlns:a16="http://schemas.microsoft.com/office/drawing/2014/main" id="{CDDEA969-6870-4DE7-BAD1-3744AAEF8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8850" y="5994400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Oval 16">
            <a:extLst>
              <a:ext uri="{FF2B5EF4-FFF2-40B4-BE49-F238E27FC236}">
                <a16:creationId xmlns:a16="http://schemas.microsoft.com/office/drawing/2014/main" id="{1E273824-A620-462D-9527-CB534CCD2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9" name="Oval 17">
            <a:extLst>
              <a:ext uri="{FF2B5EF4-FFF2-40B4-BE49-F238E27FC236}">
                <a16:creationId xmlns:a16="http://schemas.microsoft.com/office/drawing/2014/main" id="{8E229C98-2EF3-4FC6-9AA4-3298A31F8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013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0" name="Text Box 18">
            <a:extLst>
              <a:ext uri="{FF2B5EF4-FFF2-40B4-BE49-F238E27FC236}">
                <a16:creationId xmlns:a16="http://schemas.microsoft.com/office/drawing/2014/main" id="{000F371C-F1D9-452F-9466-5D8091310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25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8691" name="Text Box 19">
            <a:extLst>
              <a:ext uri="{FF2B5EF4-FFF2-40B4-BE49-F238E27FC236}">
                <a16:creationId xmlns:a16="http://schemas.microsoft.com/office/drawing/2014/main" id="{D198345B-AD1E-43F2-9765-151160AA7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413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8692" name="Oval 20">
            <a:extLst>
              <a:ext uri="{FF2B5EF4-FFF2-40B4-BE49-F238E27FC236}">
                <a16:creationId xmlns:a16="http://schemas.microsoft.com/office/drawing/2014/main" id="{769FCA56-4FA0-481A-A9C7-C38E75F4B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163" y="5951538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3" name="Text Box 21">
            <a:extLst>
              <a:ext uri="{FF2B5EF4-FFF2-40B4-BE49-F238E27FC236}">
                <a16:creationId xmlns:a16="http://schemas.microsoft.com/office/drawing/2014/main" id="{EADA4623-60A1-4088-B0AC-E86E3E927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975" y="6032500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8694" name="Line 22">
            <a:extLst>
              <a:ext uri="{FF2B5EF4-FFF2-40B4-BE49-F238E27FC236}">
                <a16:creationId xmlns:a16="http://schemas.microsoft.com/office/drawing/2014/main" id="{FE57DE97-2985-4446-B7F9-3F982BF27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6003925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5" name="Oval 23">
            <a:extLst>
              <a:ext uri="{FF2B5EF4-FFF2-40B4-BE49-F238E27FC236}">
                <a16:creationId xmlns:a16="http://schemas.microsoft.com/office/drawing/2014/main" id="{9197F3E1-E375-4D46-9596-72FCE7D60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275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6" name="Oval 24">
            <a:extLst>
              <a:ext uri="{FF2B5EF4-FFF2-40B4-BE49-F238E27FC236}">
                <a16:creationId xmlns:a16="http://schemas.microsoft.com/office/drawing/2014/main" id="{1DDD1836-8B0E-48C4-93C0-28FC66D20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7" name="Text Box 25">
            <a:extLst>
              <a:ext uri="{FF2B5EF4-FFF2-40B4-BE49-F238E27FC236}">
                <a16:creationId xmlns:a16="http://schemas.microsoft.com/office/drawing/2014/main" id="{D904B476-4EA9-456F-8023-C1D3694C2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675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8698" name="Text Box 26">
            <a:extLst>
              <a:ext uri="{FF2B5EF4-FFF2-40B4-BE49-F238E27FC236}">
                <a16:creationId xmlns:a16="http://schemas.microsoft.com/office/drawing/2014/main" id="{B6FB411C-A17D-43C9-9700-9BF449D7F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963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8699" name="Line 27">
            <a:extLst>
              <a:ext uri="{FF2B5EF4-FFF2-40B4-BE49-F238E27FC236}">
                <a16:creationId xmlns:a16="http://schemas.microsoft.com/office/drawing/2014/main" id="{A8EDD049-FCDD-4D37-B50D-FF188404F0A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638800"/>
            <a:ext cx="0" cy="36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0" name="Line 28">
            <a:extLst>
              <a:ext uri="{FF2B5EF4-FFF2-40B4-BE49-F238E27FC236}">
                <a16:creationId xmlns:a16="http://schemas.microsoft.com/office/drawing/2014/main" id="{B708481C-7B47-4475-8CEA-1C240DBAD2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5410200"/>
            <a:ext cx="11113" cy="593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1" name="Text Box 29">
            <a:extLst>
              <a:ext uri="{FF2B5EF4-FFF2-40B4-BE49-F238E27FC236}">
                <a16:creationId xmlns:a16="http://schemas.microsoft.com/office/drawing/2014/main" id="{2A25A9C1-794E-4881-A337-38123739D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135563"/>
            <a:ext cx="3032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O</a:t>
            </a:r>
          </a:p>
        </p:txBody>
      </p:sp>
      <p:sp>
        <p:nvSpPr>
          <p:cNvPr id="28702" name="Text Box 30">
            <a:extLst>
              <a:ext uri="{FF2B5EF4-FFF2-40B4-BE49-F238E27FC236}">
                <a16:creationId xmlns:a16="http://schemas.microsoft.com/office/drawing/2014/main" id="{9A035698-CCDE-41CA-A3BD-399F4B324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4788" y="5410200"/>
            <a:ext cx="227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I</a:t>
            </a:r>
          </a:p>
        </p:txBody>
      </p:sp>
      <p:sp>
        <p:nvSpPr>
          <p:cNvPr id="28703" name="Oval 31">
            <a:extLst>
              <a:ext uri="{FF2B5EF4-FFF2-40B4-BE49-F238E27FC236}">
                <a16:creationId xmlns:a16="http://schemas.microsoft.com/office/drawing/2014/main" id="{54AC8A03-E479-4CA8-8922-7215A91AD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66294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4" name="Rectangle 32">
            <a:extLst>
              <a:ext uri="{FF2B5EF4-FFF2-40B4-BE49-F238E27FC236}">
                <a16:creationId xmlns:a16="http://schemas.microsoft.com/office/drawing/2014/main" id="{A6C69F0D-75B0-424D-B3A3-614FBF65B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7056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5" name="Line 33">
            <a:extLst>
              <a:ext uri="{FF2B5EF4-FFF2-40B4-BE49-F238E27FC236}">
                <a16:creationId xmlns:a16="http://schemas.microsoft.com/office/drawing/2014/main" id="{F3709C96-299F-4A45-9BC9-48D1EA2563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6019800"/>
            <a:ext cx="0" cy="274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6" name="Text Box 34">
            <a:extLst>
              <a:ext uri="{FF2B5EF4-FFF2-40B4-BE49-F238E27FC236}">
                <a16:creationId xmlns:a16="http://schemas.microsoft.com/office/drawing/2014/main" id="{CDDEDBFB-FB19-490E-8814-BC666F472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788" y="6278563"/>
            <a:ext cx="227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28707" name="Line 35">
            <a:extLst>
              <a:ext uri="{FF2B5EF4-FFF2-40B4-BE49-F238E27FC236}">
                <a16:creationId xmlns:a16="http://schemas.microsoft.com/office/drawing/2014/main" id="{4011727E-DA97-42DA-9FE2-33BFB1B4F0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6003925"/>
            <a:ext cx="1588" cy="549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8" name="Text Box 36">
            <a:extLst>
              <a:ext uri="{FF2B5EF4-FFF2-40B4-BE49-F238E27FC236}">
                <a16:creationId xmlns:a16="http://schemas.microsoft.com/office/drawing/2014/main" id="{3BED232F-DDB8-4D06-8EF9-CC2B8A483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88" y="6507163"/>
            <a:ext cx="303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</a:t>
            </a:r>
          </a:p>
        </p:txBody>
      </p:sp>
      <p:sp>
        <p:nvSpPr>
          <p:cNvPr id="28709" name="Oval 37">
            <a:extLst>
              <a:ext uri="{FF2B5EF4-FFF2-40B4-BE49-F238E27FC236}">
                <a16:creationId xmlns:a16="http://schemas.microsoft.com/office/drawing/2014/main" id="{54EB91FB-6D85-4014-B3DE-B2FBBC3CD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52578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0" name="Rectangle 38">
            <a:extLst>
              <a:ext uri="{FF2B5EF4-FFF2-40B4-BE49-F238E27FC236}">
                <a16:creationId xmlns:a16="http://schemas.microsoft.com/office/drawing/2014/main" id="{B8607FEC-A23F-441A-B3D8-C99A1359A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5334000"/>
            <a:ext cx="2730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1" name="Oval 39">
            <a:extLst>
              <a:ext uri="{FF2B5EF4-FFF2-40B4-BE49-F238E27FC236}">
                <a16:creationId xmlns:a16="http://schemas.microsoft.com/office/drawing/2014/main" id="{D88E29A7-12E5-4BBB-BDBA-9EA0427D9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6580188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2" name="Rectangle 40">
            <a:extLst>
              <a:ext uri="{FF2B5EF4-FFF2-40B4-BE49-F238E27FC236}">
                <a16:creationId xmlns:a16="http://schemas.microsoft.com/office/drawing/2014/main" id="{C742430D-AD79-422D-B571-98E62BD54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6421438"/>
            <a:ext cx="34925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3" name="Line 41">
            <a:extLst>
              <a:ext uri="{FF2B5EF4-FFF2-40B4-BE49-F238E27FC236}">
                <a16:creationId xmlns:a16="http://schemas.microsoft.com/office/drawing/2014/main" id="{91FEF5DE-73B7-486E-8D92-13A5928147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5257800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14" name="Oval 42">
            <a:extLst>
              <a:ext uri="{FF2B5EF4-FFF2-40B4-BE49-F238E27FC236}">
                <a16:creationId xmlns:a16="http://schemas.microsoft.com/office/drawing/2014/main" id="{C730AEEA-CE8B-4625-8FB0-51B270E5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3" y="5961063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5" name="Text Box 43">
            <a:extLst>
              <a:ext uri="{FF2B5EF4-FFF2-40B4-BE49-F238E27FC236}">
                <a16:creationId xmlns:a16="http://schemas.microsoft.com/office/drawing/2014/main" id="{A875383B-A348-436F-B0BC-BBED32591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6042025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8716" name="Rectangle 44">
            <a:extLst>
              <a:ext uri="{FF2B5EF4-FFF2-40B4-BE49-F238E27FC236}">
                <a16:creationId xmlns:a16="http://schemas.microsoft.com/office/drawing/2014/main" id="{581E0765-BE10-4223-A45B-1E3AF843E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8717" name="Slide Number Placeholder 1">
            <a:extLst>
              <a:ext uri="{FF2B5EF4-FFF2-40B4-BE49-F238E27FC236}">
                <a16:creationId xmlns:a16="http://schemas.microsoft.com/office/drawing/2014/main" id="{E55B807E-B8AD-44A4-A2B1-2EBD70D4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206FB1E-6AEF-412A-97A8-8DA57910B92D}" type="slidenum">
              <a:rPr lang="en-US" altLang="en-US" sz="1000"/>
              <a:t>26</a:t>
            </a:fld>
            <a:endParaRPr lang="en-US" altLang="en-US" sz="1000"/>
          </a:p>
        </p:txBody>
      </p:sp>
      <p:sp>
        <p:nvSpPr>
          <p:cNvPr id="46" name="Text Box 13">
            <a:extLst>
              <a:ext uri="{FF2B5EF4-FFF2-40B4-BE49-F238E27FC236}">
                <a16:creationId xmlns:a16="http://schemas.microsoft.com/office/drawing/2014/main" id="{642620F1-704F-46E7-A2BB-F48D738DB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830233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Einige abschließende Anmerkungen zur transversalen Vergrößerung: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--Das </a:t>
            </a:r>
            <a:r>
              <a:rPr lang="en-US" altLang="en-US" sz="1200" b="1" i="1" dirty="0"/>
              <a:t>Vorzeichen </a:t>
            </a:r>
            <a:r>
              <a:rPr lang="en-US" altLang="en-US" sz="1200" dirty="0"/>
              <a:t>des Wertes gibt die relative Ausrichtung von Objekt und Bild an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  --Ein </a:t>
            </a:r>
            <a:r>
              <a:rPr lang="en-US" altLang="en-US" sz="1200" b="1" i="1" dirty="0"/>
              <a:t>positiver </a:t>
            </a:r>
            <a:r>
              <a:rPr lang="en-US" altLang="en-US" sz="1200" dirty="0"/>
              <a:t>Wert bedeutet, dass das Bild die gleiche Ausrichtung wie das Objekt hat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(d. h., beide befinden sich entweder </a:t>
            </a:r>
            <a:r>
              <a:rPr lang="en-US" altLang="en-US" sz="1200" i="1" dirty="0"/>
              <a:t>oberhalb </a:t>
            </a:r>
            <a:r>
              <a:rPr lang="en-US" altLang="en-US" sz="1200" dirty="0"/>
              <a:t>oder </a:t>
            </a:r>
            <a:r>
              <a:rPr lang="en-US" altLang="en-US" sz="1200" i="1" dirty="0"/>
              <a:t>unterhalb </a:t>
            </a:r>
            <a:r>
              <a:rPr lang="en-US" altLang="en-US" sz="1200" dirty="0"/>
              <a:t>der Linsenachse)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>
            <a:extLst>
              <a:ext uri="{FF2B5EF4-FFF2-40B4-BE49-F238E27FC236}">
                <a16:creationId xmlns:a16="http://schemas.microsoft.com/office/drawing/2014/main" id="{515D593F-1D56-4A19-9D98-CF26A5397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3850" y="5248275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699" name="Oval 3">
            <a:extLst>
              <a:ext uri="{FF2B5EF4-FFF2-40B4-BE49-F238E27FC236}">
                <a16:creationId xmlns:a16="http://schemas.microsoft.com/office/drawing/2014/main" id="{DBB09598-2B5B-47E7-BD17-C2CA66371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5122863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00B299A9-9BFD-4218-8439-9272AB6B5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7625014D-A31A-4C26-A111-EE4FAEA7A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66092977-04C2-4454-A8B0-7896FE982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29703" name="Text Box 7">
            <a:extLst>
              <a:ext uri="{FF2B5EF4-FFF2-40B4-BE49-F238E27FC236}">
                <a16:creationId xmlns:a16="http://schemas.microsoft.com/office/drawing/2014/main" id="{14D2F335-FCF3-49BD-A7CD-9962381D6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0D0F8D1A-694A-44D0-9DEF-1A5A820DE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29705" name="Line 9">
            <a:extLst>
              <a:ext uri="{FF2B5EF4-FFF2-40B4-BE49-F238E27FC236}">
                <a16:creationId xmlns:a16="http://schemas.microsoft.com/office/drawing/2014/main" id="{82BEF282-88FF-4129-A48E-22A58C59CF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10">
            <a:extLst>
              <a:ext uri="{FF2B5EF4-FFF2-40B4-BE49-F238E27FC236}">
                <a16:creationId xmlns:a16="http://schemas.microsoft.com/office/drawing/2014/main" id="{3C89780B-242C-4920-8D0B-DBF37EF21D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Text Box 11">
            <a:extLst>
              <a:ext uri="{FF2B5EF4-FFF2-40B4-BE49-F238E27FC236}">
                <a16:creationId xmlns:a16="http://schemas.microsoft.com/office/drawing/2014/main" id="{3A345331-D4C2-4906-BC80-E753BD336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29708" name="Text Box 12">
            <a:extLst>
              <a:ext uri="{FF2B5EF4-FFF2-40B4-BE49-F238E27FC236}">
                <a16:creationId xmlns:a16="http://schemas.microsoft.com/office/drawing/2014/main" id="{A17DAF7A-EF40-42C1-AC98-ACEF95D4A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29710" name="Rectangle 14">
            <a:extLst>
              <a:ext uri="{FF2B5EF4-FFF2-40B4-BE49-F238E27FC236}">
                <a16:creationId xmlns:a16="http://schemas.microsoft.com/office/drawing/2014/main" id="{11BE8B63-8BC7-4D8C-851E-04650744C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4970463"/>
            <a:ext cx="200025" cy="263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1" name="Line 15">
            <a:extLst>
              <a:ext uri="{FF2B5EF4-FFF2-40B4-BE49-F238E27FC236}">
                <a16:creationId xmlns:a16="http://schemas.microsoft.com/office/drawing/2014/main" id="{62A061B8-1A63-47C5-B2C0-5D0E38484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8850" y="5994400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Oval 16">
            <a:extLst>
              <a:ext uri="{FF2B5EF4-FFF2-40B4-BE49-F238E27FC236}">
                <a16:creationId xmlns:a16="http://schemas.microsoft.com/office/drawing/2014/main" id="{786F8534-597E-4218-AB18-A497C8D67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3" name="Oval 17">
            <a:extLst>
              <a:ext uri="{FF2B5EF4-FFF2-40B4-BE49-F238E27FC236}">
                <a16:creationId xmlns:a16="http://schemas.microsoft.com/office/drawing/2014/main" id="{23921E90-C80C-4360-8C5E-9311DB9DE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013" y="5951538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4" name="Text Box 18">
            <a:extLst>
              <a:ext uri="{FF2B5EF4-FFF2-40B4-BE49-F238E27FC236}">
                <a16:creationId xmlns:a16="http://schemas.microsoft.com/office/drawing/2014/main" id="{18BA1020-02DE-483E-8B11-4E33DD468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25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9715" name="Text Box 19">
            <a:extLst>
              <a:ext uri="{FF2B5EF4-FFF2-40B4-BE49-F238E27FC236}">
                <a16:creationId xmlns:a16="http://schemas.microsoft.com/office/drawing/2014/main" id="{AAE5224F-E786-4E62-9940-E322EE84C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413" y="6032500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9716" name="Oval 20">
            <a:extLst>
              <a:ext uri="{FF2B5EF4-FFF2-40B4-BE49-F238E27FC236}">
                <a16:creationId xmlns:a16="http://schemas.microsoft.com/office/drawing/2014/main" id="{7FDF5BC8-1ECC-420D-8BA3-1006B979B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4163" y="5951538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7" name="Text Box 21">
            <a:extLst>
              <a:ext uri="{FF2B5EF4-FFF2-40B4-BE49-F238E27FC236}">
                <a16:creationId xmlns:a16="http://schemas.microsoft.com/office/drawing/2014/main" id="{8A380B7A-3B51-4A0D-921D-6EC1FB2DC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975" y="6032500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9718" name="Oval 22">
            <a:extLst>
              <a:ext uri="{FF2B5EF4-FFF2-40B4-BE49-F238E27FC236}">
                <a16:creationId xmlns:a16="http://schemas.microsoft.com/office/drawing/2014/main" id="{781ADACF-728C-4ED0-9706-D31F876CF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52578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9" name="Rectangle 23">
            <a:extLst>
              <a:ext uri="{FF2B5EF4-FFF2-40B4-BE49-F238E27FC236}">
                <a16:creationId xmlns:a16="http://schemas.microsoft.com/office/drawing/2014/main" id="{5C5A7984-2F30-4F47-A7A5-2A989F8F1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5334000"/>
            <a:ext cx="2730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0" name="Oval 24">
            <a:extLst>
              <a:ext uri="{FF2B5EF4-FFF2-40B4-BE49-F238E27FC236}">
                <a16:creationId xmlns:a16="http://schemas.microsoft.com/office/drawing/2014/main" id="{15C3DB38-9385-48B1-A3B2-3AF7ADEE1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6580188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1" name="Rectangle 25">
            <a:extLst>
              <a:ext uri="{FF2B5EF4-FFF2-40B4-BE49-F238E27FC236}">
                <a16:creationId xmlns:a16="http://schemas.microsoft.com/office/drawing/2014/main" id="{A11CB693-5AC3-4F3D-B8EE-D9C795E9B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6421438"/>
            <a:ext cx="34925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2" name="Line 26">
            <a:extLst>
              <a:ext uri="{FF2B5EF4-FFF2-40B4-BE49-F238E27FC236}">
                <a16:creationId xmlns:a16="http://schemas.microsoft.com/office/drawing/2014/main" id="{0F9987D6-81FE-480A-88F3-5426DF71D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5257800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Line 27">
            <a:extLst>
              <a:ext uri="{FF2B5EF4-FFF2-40B4-BE49-F238E27FC236}">
                <a16:creationId xmlns:a16="http://schemas.microsoft.com/office/drawing/2014/main" id="{1C9232A6-91FA-4320-AD99-513806E79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6003925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4" name="Oval 28">
            <a:extLst>
              <a:ext uri="{FF2B5EF4-FFF2-40B4-BE49-F238E27FC236}">
                <a16:creationId xmlns:a16="http://schemas.microsoft.com/office/drawing/2014/main" id="{45EA1B42-ECE2-4EF2-B35A-EFDBF7188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275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5" name="Oval 29">
            <a:extLst>
              <a:ext uri="{FF2B5EF4-FFF2-40B4-BE49-F238E27FC236}">
                <a16:creationId xmlns:a16="http://schemas.microsoft.com/office/drawing/2014/main" id="{FA897A30-F463-4E9E-A525-3606788FB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6" name="Text Box 30">
            <a:extLst>
              <a:ext uri="{FF2B5EF4-FFF2-40B4-BE49-F238E27FC236}">
                <a16:creationId xmlns:a16="http://schemas.microsoft.com/office/drawing/2014/main" id="{46BC7DB3-676C-47A8-BB70-FFD05C944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675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29727" name="Text Box 31">
            <a:extLst>
              <a:ext uri="{FF2B5EF4-FFF2-40B4-BE49-F238E27FC236}">
                <a16:creationId xmlns:a16="http://schemas.microsoft.com/office/drawing/2014/main" id="{9154BB13-F0AC-4511-A31C-AFD757D5B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963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29728" name="Line 32">
            <a:extLst>
              <a:ext uri="{FF2B5EF4-FFF2-40B4-BE49-F238E27FC236}">
                <a16:creationId xmlns:a16="http://schemas.microsoft.com/office/drawing/2014/main" id="{8613DD14-BE8E-4103-84EB-69E9D2375E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6003925"/>
            <a:ext cx="0" cy="396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9" name="Oval 33">
            <a:extLst>
              <a:ext uri="{FF2B5EF4-FFF2-40B4-BE49-F238E27FC236}">
                <a16:creationId xmlns:a16="http://schemas.microsoft.com/office/drawing/2014/main" id="{CFA0577E-259D-4A52-881F-BFB65CDF8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3" y="5961063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0" name="Text Box 34">
            <a:extLst>
              <a:ext uri="{FF2B5EF4-FFF2-40B4-BE49-F238E27FC236}">
                <a16:creationId xmlns:a16="http://schemas.microsoft.com/office/drawing/2014/main" id="{0C38341E-A7AF-43A1-B6CB-3CD79CD27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6042025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9731" name="Line 35">
            <a:extLst>
              <a:ext uri="{FF2B5EF4-FFF2-40B4-BE49-F238E27FC236}">
                <a16:creationId xmlns:a16="http://schemas.microsoft.com/office/drawing/2014/main" id="{6929517D-6FBD-4C19-BF7F-381C2745C8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4588" y="5410200"/>
            <a:ext cx="11112" cy="593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2" name="Text Box 36">
            <a:extLst>
              <a:ext uri="{FF2B5EF4-FFF2-40B4-BE49-F238E27FC236}">
                <a16:creationId xmlns:a16="http://schemas.microsoft.com/office/drawing/2014/main" id="{DB2E2FA6-296E-4296-BB74-5F9161A7E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886" y="5196681"/>
            <a:ext cx="303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</a:t>
            </a:r>
          </a:p>
        </p:txBody>
      </p:sp>
      <p:sp>
        <p:nvSpPr>
          <p:cNvPr id="29733" name="Text Box 37">
            <a:extLst>
              <a:ext uri="{FF2B5EF4-FFF2-40B4-BE49-F238E27FC236}">
                <a16:creationId xmlns:a16="http://schemas.microsoft.com/office/drawing/2014/main" id="{03381D8E-ADEA-4DBE-A90D-07B9174E1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6494" y="6354762"/>
            <a:ext cx="227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29734" name="Line 38">
            <a:extLst>
              <a:ext uri="{FF2B5EF4-FFF2-40B4-BE49-F238E27FC236}">
                <a16:creationId xmlns:a16="http://schemas.microsoft.com/office/drawing/2014/main" id="{2E6EF035-D7F9-4FB2-8D43-8A41609F06C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49851" y="6010275"/>
            <a:ext cx="0" cy="314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5" name="Text Box 39">
            <a:extLst>
              <a:ext uri="{FF2B5EF4-FFF2-40B4-BE49-F238E27FC236}">
                <a16:creationId xmlns:a16="http://schemas.microsoft.com/office/drawing/2014/main" id="{53DFFC71-EBC7-4DB3-8638-3D02D2A14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013" y="6299409"/>
            <a:ext cx="227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29736" name="Line 40">
            <a:extLst>
              <a:ext uri="{FF2B5EF4-FFF2-40B4-BE49-F238E27FC236}">
                <a16:creationId xmlns:a16="http://schemas.microsoft.com/office/drawing/2014/main" id="{AE08172B-C58A-4FA8-9186-5B1429C061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48600" y="5486400"/>
            <a:ext cx="1588" cy="517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7" name="Text Box 41">
            <a:extLst>
              <a:ext uri="{FF2B5EF4-FFF2-40B4-BE49-F238E27FC236}">
                <a16:creationId xmlns:a16="http://schemas.microsoft.com/office/drawing/2014/main" id="{918CF88A-FAA9-4EAB-89F9-6E2C1C576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7788" y="5257800"/>
            <a:ext cx="3032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</a:t>
            </a:r>
          </a:p>
        </p:txBody>
      </p:sp>
      <p:sp>
        <p:nvSpPr>
          <p:cNvPr id="29738" name="Oval 42">
            <a:extLst>
              <a:ext uri="{FF2B5EF4-FFF2-40B4-BE49-F238E27FC236}">
                <a16:creationId xmlns:a16="http://schemas.microsoft.com/office/drawing/2014/main" id="{705226E7-00A3-4F9C-9076-C2E63D881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66294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9" name="Rectangle 43">
            <a:extLst>
              <a:ext uri="{FF2B5EF4-FFF2-40B4-BE49-F238E27FC236}">
                <a16:creationId xmlns:a16="http://schemas.microsoft.com/office/drawing/2014/main" id="{FC03A9BD-0D0C-4599-9346-6B8311C81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67056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0" name="Rectangle 44">
            <a:extLst>
              <a:ext uri="{FF2B5EF4-FFF2-40B4-BE49-F238E27FC236}">
                <a16:creationId xmlns:a16="http://schemas.microsoft.com/office/drawing/2014/main" id="{F5B5D111-D27E-4628-A598-3E5E23B6D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9741" name="Slide Number Placeholder 1">
            <a:extLst>
              <a:ext uri="{FF2B5EF4-FFF2-40B4-BE49-F238E27FC236}">
                <a16:creationId xmlns:a16="http://schemas.microsoft.com/office/drawing/2014/main" id="{CA2A9D31-43DB-4EFE-992C-877EA963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10995AF-A4A8-467E-B7F8-0C2FFC9C4F04}" type="slidenum">
              <a:rPr lang="en-US" altLang="en-US" sz="1000"/>
              <a:t>27</a:t>
            </a:fld>
            <a:endParaRPr lang="en-US" altLang="en-US" sz="1000"/>
          </a:p>
        </p:txBody>
      </p:sp>
      <p:sp>
        <p:nvSpPr>
          <p:cNvPr id="46" name="Text Box 13">
            <a:extLst>
              <a:ext uri="{FF2B5EF4-FFF2-40B4-BE49-F238E27FC236}">
                <a16:creationId xmlns:a16="http://schemas.microsoft.com/office/drawing/2014/main" id="{98D1F627-67C9-4CC6-BB76-CBA74C8F0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830233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Einige abschließende Anmerkungen zur transversalen Vergrößerung: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--Das </a:t>
            </a:r>
            <a:r>
              <a:rPr lang="en-US" altLang="en-US" sz="1200" b="1" i="1" dirty="0"/>
              <a:t>Vorzeichen </a:t>
            </a:r>
            <a:r>
              <a:rPr lang="en-US" altLang="en-US" sz="1200" dirty="0"/>
              <a:t>des Wertes gibt die relative Ausrichtung von Objekt und Bild an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  --Ein </a:t>
            </a:r>
            <a:r>
              <a:rPr lang="en-US" altLang="en-US" sz="1200" b="1" i="1" dirty="0"/>
              <a:t>positiver </a:t>
            </a:r>
            <a:r>
              <a:rPr lang="en-US" altLang="en-US" sz="1200" dirty="0"/>
              <a:t>Wert bedeutet, dass das Bild die gleiche Ausrichtung wie das Objekt hat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(d. h., beide befinden sich entweder </a:t>
            </a:r>
            <a:r>
              <a:rPr lang="en-US" altLang="en-US" sz="1200" i="1" dirty="0"/>
              <a:t>oberhalb </a:t>
            </a:r>
            <a:r>
              <a:rPr lang="en-US" altLang="en-US" sz="1200" dirty="0"/>
              <a:t>oder </a:t>
            </a:r>
            <a:r>
              <a:rPr lang="en-US" altLang="en-US" sz="1200" i="1" dirty="0"/>
              <a:t>unterhalb </a:t>
            </a:r>
            <a:r>
              <a:rPr lang="en-US" altLang="en-US" sz="1200" dirty="0"/>
              <a:t>der Linsenachse)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200" dirty="0"/>
              <a:t>    --Ein </a:t>
            </a:r>
            <a:r>
              <a:rPr lang="en-US" altLang="en-US" sz="1200" b="1" i="1" dirty="0"/>
              <a:t>negativer </a:t>
            </a:r>
            <a:r>
              <a:rPr lang="en-US" altLang="en-US" sz="1200" dirty="0"/>
              <a:t>Wert bedeutet, dass sie sich auf </a:t>
            </a:r>
            <a:r>
              <a:rPr lang="en-US" altLang="en-US" sz="1200" b="1" dirty="0"/>
              <a:t>gegenüberliegenden </a:t>
            </a:r>
            <a:r>
              <a:rPr lang="en-US" altLang="en-US" sz="1200" dirty="0"/>
              <a:t>Seiten der Linsenachse befinden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5AB24E22-A2EA-4DCD-84E9-996948E18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491B6002-0430-44EE-83C6-BCF38839A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F4BBA892-2064-4A31-843A-59109CDD4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7BBF6B40-9528-4B50-96E2-C6B72FFBC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F84E85FB-BBCF-442F-8C26-528CB029C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10320F8F-8E1D-4493-88A8-541B1C18C6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Line 8">
            <a:extLst>
              <a:ext uri="{FF2B5EF4-FFF2-40B4-BE49-F238E27FC236}">
                <a16:creationId xmlns:a16="http://schemas.microsoft.com/office/drawing/2014/main" id="{40103788-426A-47E0-8AF8-B83F62F05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91A27AED-3A2F-4340-8108-039301BFE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979E90E6-C481-4102-B11A-3B28BF648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30732" name="Rectangle 12">
            <a:extLst>
              <a:ext uri="{FF2B5EF4-FFF2-40B4-BE49-F238E27FC236}">
                <a16:creationId xmlns:a16="http://schemas.microsoft.com/office/drawing/2014/main" id="{F2DAE686-AAF6-4305-BE74-C8B24C8E0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0733" name="Slide Number Placeholder 1">
            <a:extLst>
              <a:ext uri="{FF2B5EF4-FFF2-40B4-BE49-F238E27FC236}">
                <a16:creationId xmlns:a16="http://schemas.microsoft.com/office/drawing/2014/main" id="{53F522BC-7B45-4877-B810-465441E35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2B1577-D849-4633-99FA-139F1C172BFC}" type="slidenum">
              <a:rPr lang="en-US" altLang="en-US" sz="1000"/>
              <a:t>28</a:t>
            </a:fld>
            <a:endParaRPr lang="en-US" altLang="en-US" sz="1000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061BE55F-4157-466E-B995-35DDF21AA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7212231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Einige abschließende Anmerkungen zur transversalen Vergrößerung:</a:t>
            </a: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– </a:t>
            </a:r>
            <a:r>
              <a:rPr lang="de-DE" altLang="en-US" sz="1200" dirty="0">
                <a:solidFill>
                  <a:srgbClr val="0000FF"/>
                </a:solidFill>
              </a:rPr>
              <a:t>Die Größe des Wertes gibt die relative Größe von Objekt und Bild an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5AB24E22-A2EA-4DCD-84E9-996948E18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491B6002-0430-44EE-83C6-BCF38839A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F4BBA892-2064-4A31-843A-59109CDD4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7BBF6B40-9528-4B50-96E2-C6B72FFBC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F84E85FB-BBCF-442F-8C26-528CB029C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10320F8F-8E1D-4493-88A8-541B1C18C6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Line 8">
            <a:extLst>
              <a:ext uri="{FF2B5EF4-FFF2-40B4-BE49-F238E27FC236}">
                <a16:creationId xmlns:a16="http://schemas.microsoft.com/office/drawing/2014/main" id="{40103788-426A-47E0-8AF8-B83F62F05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91A27AED-3A2F-4340-8108-039301BFE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979E90E6-C481-4102-B11A-3B28BF648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30732" name="Rectangle 12">
            <a:extLst>
              <a:ext uri="{FF2B5EF4-FFF2-40B4-BE49-F238E27FC236}">
                <a16:creationId xmlns:a16="http://schemas.microsoft.com/office/drawing/2014/main" id="{F2DAE686-AAF6-4305-BE74-C8B24C8E0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0733" name="Slide Number Placeholder 1">
            <a:extLst>
              <a:ext uri="{FF2B5EF4-FFF2-40B4-BE49-F238E27FC236}">
                <a16:creationId xmlns:a16="http://schemas.microsoft.com/office/drawing/2014/main" id="{53F522BC-7B45-4877-B810-465441E35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2B1577-D849-4633-99FA-139F1C172BFC}" type="slidenum">
              <a:rPr lang="en-US" altLang="en-US" sz="1000"/>
              <a:t>29</a:t>
            </a:fld>
            <a:endParaRPr lang="en-US" altLang="en-US" sz="1000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061BE55F-4157-466E-B995-35DDF21AA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7212231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Einige abschließende Anmerkungen zur transversalen Vergrößerung: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--Die </a:t>
            </a:r>
            <a:r>
              <a:rPr lang="en-US" altLang="en-US" sz="1200" b="1" i="1" dirty="0">
                <a:solidFill>
                  <a:srgbClr val="0000FF"/>
                </a:solidFill>
              </a:rPr>
              <a:t>Größe </a:t>
            </a:r>
            <a:r>
              <a:rPr lang="en-US" altLang="en-US" sz="1200" dirty="0">
                <a:solidFill>
                  <a:srgbClr val="0000FF"/>
                </a:solidFill>
              </a:rPr>
              <a:t>des Wertes gibt die relative Größe von Objekt und Bild an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   --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Transversale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Vergrößerung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&gt; 1  Das Bild ist </a:t>
            </a:r>
            <a:r>
              <a:rPr lang="en-US" altLang="en-US" sz="1200" b="1" i="1" dirty="0">
                <a:solidFill>
                  <a:srgbClr val="0000FF"/>
                </a:solidFill>
                <a:sym typeface="Wingdings" panose="05000000000000000000" pitchFamily="2" charset="2"/>
              </a:rPr>
              <a:t>größer 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als das Objekt</a:t>
            </a:r>
            <a:endParaRPr lang="en-US" altLang="en-US" sz="1800" b="1" i="1" dirty="0">
              <a:solidFill>
                <a:srgbClr val="0000FF"/>
              </a:solidFill>
            </a:endParaRPr>
          </a:p>
        </p:txBody>
      </p:sp>
      <p:sp>
        <p:nvSpPr>
          <p:cNvPr id="26" name="Oval 22">
            <a:extLst>
              <a:ext uri="{FF2B5EF4-FFF2-40B4-BE49-F238E27FC236}">
                <a16:creationId xmlns:a16="http://schemas.microsoft.com/office/drawing/2014/main" id="{9A62EC39-1AEE-4E9F-8334-52981571A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52578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76BAC232-121D-47FE-B0CC-9537D2627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334000"/>
            <a:ext cx="2730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" name="Oval 24">
            <a:extLst>
              <a:ext uri="{FF2B5EF4-FFF2-40B4-BE49-F238E27FC236}">
                <a16:creationId xmlns:a16="http://schemas.microsoft.com/office/drawing/2014/main" id="{FD599210-ADAE-4723-A644-9641DA841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6580188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21D6404D-BEB3-4EE2-BD85-289DC3C6F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6421438"/>
            <a:ext cx="34925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" name="Line 26">
            <a:extLst>
              <a:ext uri="{FF2B5EF4-FFF2-40B4-BE49-F238E27FC236}">
                <a16:creationId xmlns:a16="http://schemas.microsoft.com/office/drawing/2014/main" id="{A0A16E6F-6870-44D8-9EB2-6C12C2B77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0250" y="5257800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27">
            <a:extLst>
              <a:ext uri="{FF2B5EF4-FFF2-40B4-BE49-F238E27FC236}">
                <a16:creationId xmlns:a16="http://schemas.microsoft.com/office/drawing/2014/main" id="{D996EAEA-3519-4267-A4DC-84400100E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5250" y="6003925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Oval 28">
            <a:extLst>
              <a:ext uri="{FF2B5EF4-FFF2-40B4-BE49-F238E27FC236}">
                <a16:creationId xmlns:a16="http://schemas.microsoft.com/office/drawing/2014/main" id="{5118E629-956B-4E3E-8FA1-A158845E6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5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" name="Oval 29">
            <a:extLst>
              <a:ext uri="{FF2B5EF4-FFF2-40B4-BE49-F238E27FC236}">
                <a16:creationId xmlns:a16="http://schemas.microsoft.com/office/drawing/2014/main" id="{0D56AB0E-231F-46CA-92AE-47096B77F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413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" name="Text Box 30">
            <a:extLst>
              <a:ext uri="{FF2B5EF4-FFF2-40B4-BE49-F238E27FC236}">
                <a16:creationId xmlns:a16="http://schemas.microsoft.com/office/drawing/2014/main" id="{9D698705-9710-48E9-8501-16F540D1D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2525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35" name="Text Box 31">
            <a:extLst>
              <a:ext uri="{FF2B5EF4-FFF2-40B4-BE49-F238E27FC236}">
                <a16:creationId xmlns:a16="http://schemas.microsoft.com/office/drawing/2014/main" id="{F4D72C76-8D16-4915-B1E8-1A3ED50A8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37" name="Oval 33">
            <a:extLst>
              <a:ext uri="{FF2B5EF4-FFF2-40B4-BE49-F238E27FC236}">
                <a16:creationId xmlns:a16="http://schemas.microsoft.com/office/drawing/2014/main" id="{5009A45A-E9FE-44B4-81A8-E6013EF7B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5961063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" name="Text Box 34">
            <a:extLst>
              <a:ext uri="{FF2B5EF4-FFF2-40B4-BE49-F238E27FC236}">
                <a16:creationId xmlns:a16="http://schemas.microsoft.com/office/drawing/2014/main" id="{19F906F5-AEAA-44CA-8455-B94FC3681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6042025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48" name="Line 32">
            <a:extLst>
              <a:ext uri="{FF2B5EF4-FFF2-40B4-BE49-F238E27FC236}">
                <a16:creationId xmlns:a16="http://schemas.microsoft.com/office/drawing/2014/main" id="{8ED233DE-1CB2-46C3-AC3D-CA16BA6B24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08463" y="5714999"/>
            <a:ext cx="0" cy="32067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5">
            <a:extLst>
              <a:ext uri="{FF2B5EF4-FFF2-40B4-BE49-F238E27FC236}">
                <a16:creationId xmlns:a16="http://schemas.microsoft.com/office/drawing/2014/main" id="{4C86C2AA-6A83-4B83-8237-6D60E4E1EC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67100" y="5410200"/>
            <a:ext cx="11112" cy="5937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Text Box 36">
            <a:extLst>
              <a:ext uri="{FF2B5EF4-FFF2-40B4-BE49-F238E27FC236}">
                <a16:creationId xmlns:a16="http://schemas.microsoft.com/office/drawing/2014/main" id="{B3448194-E0A2-4E1E-ABAF-70EDA6304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090" y="5179555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I</a:t>
            </a:r>
          </a:p>
        </p:txBody>
      </p:sp>
      <p:sp>
        <p:nvSpPr>
          <p:cNvPr id="51" name="Text Box 37">
            <a:extLst>
              <a:ext uri="{FF2B5EF4-FFF2-40B4-BE49-F238E27FC236}">
                <a16:creationId xmlns:a16="http://schemas.microsoft.com/office/drawing/2014/main" id="{7FC138EA-86F2-44AD-B897-0893C318B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0780" y="5451515"/>
            <a:ext cx="3048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51B146-8CFE-47D2-B2AF-709CC31097D3}"/>
              </a:ext>
            </a:extLst>
          </p:cNvPr>
          <p:cNvSpPr txBox="1"/>
          <p:nvPr/>
        </p:nvSpPr>
        <p:spPr>
          <a:xfrm>
            <a:off x="4619625" y="5408652"/>
            <a:ext cx="2225802" cy="210314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 err="1"/>
              <a:t>Transversale</a:t>
            </a:r>
            <a:r>
              <a:rPr lang="en-US" sz="1200" i="1" dirty="0"/>
              <a:t> </a:t>
            </a:r>
            <a:r>
              <a:rPr lang="en-US" sz="1200" i="1" dirty="0" err="1"/>
              <a:t>Vergrößerung</a:t>
            </a:r>
            <a:r>
              <a:rPr lang="en-US" sz="1200" i="1" dirty="0"/>
              <a:t> = 2</a:t>
            </a:r>
          </a:p>
        </p:txBody>
      </p:sp>
    </p:spTree>
    <p:extLst>
      <p:ext uri="{BB962C8B-B14F-4D97-AF65-F5344CB8AC3E}">
        <p14:creationId xmlns:p14="http://schemas.microsoft.com/office/powerpoint/2010/main" val="2933544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5AB24E22-A2EA-4DCD-84E9-996948E18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491B6002-0430-44EE-83C6-BCF38839A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F4BBA892-2064-4A31-843A-59109CDD4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7BBF6B40-9528-4B50-96E2-C6B72FFBC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F84E85FB-BBCF-442F-8C26-528CB029C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10320F8F-8E1D-4493-88A8-541B1C18C6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Line 8">
            <a:extLst>
              <a:ext uri="{FF2B5EF4-FFF2-40B4-BE49-F238E27FC236}">
                <a16:creationId xmlns:a16="http://schemas.microsoft.com/office/drawing/2014/main" id="{40103788-426A-47E0-8AF8-B83F62F05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91A27AED-3A2F-4340-8108-039301BFE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979E90E6-C481-4102-B11A-3B28BF648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30732" name="Rectangle 12">
            <a:extLst>
              <a:ext uri="{FF2B5EF4-FFF2-40B4-BE49-F238E27FC236}">
                <a16:creationId xmlns:a16="http://schemas.microsoft.com/office/drawing/2014/main" id="{F2DAE686-AAF6-4305-BE74-C8B24C8E0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0733" name="Slide Number Placeholder 1">
            <a:extLst>
              <a:ext uri="{FF2B5EF4-FFF2-40B4-BE49-F238E27FC236}">
                <a16:creationId xmlns:a16="http://schemas.microsoft.com/office/drawing/2014/main" id="{53F522BC-7B45-4877-B810-465441E35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2B1577-D849-4633-99FA-139F1C172BFC}" type="slidenum">
              <a:rPr lang="en-US" altLang="en-US" sz="1000"/>
              <a:t>30</a:t>
            </a:fld>
            <a:endParaRPr lang="en-US" altLang="en-US" sz="1000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061BE55F-4157-466E-B995-35DDF21AA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7212231" cy="7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Einige abschließende Anmerkungen zur transversalen Vergrößerung: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--Die </a:t>
            </a:r>
            <a:r>
              <a:rPr lang="en-US" altLang="en-US" sz="1200" b="1" i="1" dirty="0">
                <a:solidFill>
                  <a:srgbClr val="0000FF"/>
                </a:solidFill>
              </a:rPr>
              <a:t>Größe </a:t>
            </a:r>
            <a:r>
              <a:rPr lang="en-US" altLang="en-US" sz="1200" dirty="0">
                <a:solidFill>
                  <a:srgbClr val="0000FF"/>
                </a:solidFill>
              </a:rPr>
              <a:t>des Wertes gibt die relative Größe von Objekt und Bild an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   --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Transversale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Vergrößerung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&gt; 1  Das Bild ist </a:t>
            </a:r>
            <a:r>
              <a:rPr lang="en-US" altLang="en-US" sz="1200" b="1" i="1" dirty="0">
                <a:solidFill>
                  <a:srgbClr val="0000FF"/>
                </a:solidFill>
                <a:sym typeface="Wingdings" panose="05000000000000000000" pitchFamily="2" charset="2"/>
              </a:rPr>
              <a:t>größer 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als das Objekt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   --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Transversale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Vergrößerung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&lt; 1  Das Bild ist </a:t>
            </a:r>
            <a:r>
              <a:rPr lang="en-US" altLang="en-US" sz="1200" b="1" i="1" dirty="0">
                <a:solidFill>
                  <a:srgbClr val="0000FF"/>
                </a:solidFill>
                <a:sym typeface="Wingdings" panose="05000000000000000000" pitchFamily="2" charset="2"/>
              </a:rPr>
              <a:t>kleiner 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als das Objekt</a:t>
            </a:r>
            <a:endParaRPr lang="en-US" altLang="en-US" sz="1800" b="1" i="1" dirty="0">
              <a:solidFill>
                <a:srgbClr val="0000FF"/>
              </a:solidFill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FFEA8DDD-0FAD-4947-BB77-70B8C900F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1775" y="4970463"/>
            <a:ext cx="200025" cy="263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" name="Oval 22">
            <a:extLst>
              <a:ext uri="{FF2B5EF4-FFF2-40B4-BE49-F238E27FC236}">
                <a16:creationId xmlns:a16="http://schemas.microsoft.com/office/drawing/2014/main" id="{A9E2CE7E-17C8-4382-AF8F-641306EB0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52578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2" name="Rectangle 23">
            <a:extLst>
              <a:ext uri="{FF2B5EF4-FFF2-40B4-BE49-F238E27FC236}">
                <a16:creationId xmlns:a16="http://schemas.microsoft.com/office/drawing/2014/main" id="{05824A60-B457-4FF0-844D-757CF15F6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334000"/>
            <a:ext cx="2730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3" name="Oval 24">
            <a:extLst>
              <a:ext uri="{FF2B5EF4-FFF2-40B4-BE49-F238E27FC236}">
                <a16:creationId xmlns:a16="http://schemas.microsoft.com/office/drawing/2014/main" id="{475FD059-83E7-4C58-8FC5-A78787642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6580188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4" name="Rectangle 25">
            <a:extLst>
              <a:ext uri="{FF2B5EF4-FFF2-40B4-BE49-F238E27FC236}">
                <a16:creationId xmlns:a16="http://schemas.microsoft.com/office/drawing/2014/main" id="{4D3026B4-7063-4D33-887F-B65997F46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6421438"/>
            <a:ext cx="34925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5" name="Line 26">
            <a:extLst>
              <a:ext uri="{FF2B5EF4-FFF2-40B4-BE49-F238E27FC236}">
                <a16:creationId xmlns:a16="http://schemas.microsoft.com/office/drawing/2014/main" id="{EF45772E-B2C9-449C-9789-EFB4BFBE1C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0250" y="5257800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Line 27">
            <a:extLst>
              <a:ext uri="{FF2B5EF4-FFF2-40B4-BE49-F238E27FC236}">
                <a16:creationId xmlns:a16="http://schemas.microsoft.com/office/drawing/2014/main" id="{C3B246EF-677F-4755-8545-0808F977A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5250" y="6003925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Oval 28">
            <a:extLst>
              <a:ext uri="{FF2B5EF4-FFF2-40B4-BE49-F238E27FC236}">
                <a16:creationId xmlns:a16="http://schemas.microsoft.com/office/drawing/2014/main" id="{1EDAD533-7154-4E6F-9885-7D1D8E546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5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8" name="Oval 29">
            <a:extLst>
              <a:ext uri="{FF2B5EF4-FFF2-40B4-BE49-F238E27FC236}">
                <a16:creationId xmlns:a16="http://schemas.microsoft.com/office/drawing/2014/main" id="{416B76CB-4810-441C-8EC9-E2A9B7335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413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9" name="Text Box 30">
            <a:extLst>
              <a:ext uri="{FF2B5EF4-FFF2-40B4-BE49-F238E27FC236}">
                <a16:creationId xmlns:a16="http://schemas.microsoft.com/office/drawing/2014/main" id="{CB0EE9B0-A8D7-49A9-B858-9236B7487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2525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60" name="Text Box 31">
            <a:extLst>
              <a:ext uri="{FF2B5EF4-FFF2-40B4-BE49-F238E27FC236}">
                <a16:creationId xmlns:a16="http://schemas.microsoft.com/office/drawing/2014/main" id="{C1F91486-47C5-4656-8DCB-60DD20135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61" name="Line 32">
            <a:extLst>
              <a:ext uri="{FF2B5EF4-FFF2-40B4-BE49-F238E27FC236}">
                <a16:creationId xmlns:a16="http://schemas.microsoft.com/office/drawing/2014/main" id="{B26FEC5B-9653-4FEF-ABAB-9F2424C626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97450" y="5714999"/>
            <a:ext cx="0" cy="32067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Oval 33">
            <a:extLst>
              <a:ext uri="{FF2B5EF4-FFF2-40B4-BE49-F238E27FC236}">
                <a16:creationId xmlns:a16="http://schemas.microsoft.com/office/drawing/2014/main" id="{43B49A5C-74C5-48FD-8F30-356797D94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5961063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3" name="Text Box 34">
            <a:extLst>
              <a:ext uri="{FF2B5EF4-FFF2-40B4-BE49-F238E27FC236}">
                <a16:creationId xmlns:a16="http://schemas.microsoft.com/office/drawing/2014/main" id="{4FF594A2-F156-4EEF-AC2E-E79E9986D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6042025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64" name="Line 35">
            <a:extLst>
              <a:ext uri="{FF2B5EF4-FFF2-40B4-BE49-F238E27FC236}">
                <a16:creationId xmlns:a16="http://schemas.microsoft.com/office/drawing/2014/main" id="{9ACD1621-E9F8-4A01-A6FC-1821452134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29300" y="5410200"/>
            <a:ext cx="11112" cy="5937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Text Box 36">
            <a:extLst>
              <a:ext uri="{FF2B5EF4-FFF2-40B4-BE49-F238E27FC236}">
                <a16:creationId xmlns:a16="http://schemas.microsoft.com/office/drawing/2014/main" id="{C6A7B831-85AE-4A1E-8F1B-3D0785E44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5182365"/>
            <a:ext cx="303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O</a:t>
            </a:r>
          </a:p>
        </p:txBody>
      </p:sp>
      <p:sp>
        <p:nvSpPr>
          <p:cNvPr id="66" name="Text Box 37">
            <a:extLst>
              <a:ext uri="{FF2B5EF4-FFF2-40B4-BE49-F238E27FC236}">
                <a16:creationId xmlns:a16="http://schemas.microsoft.com/office/drawing/2014/main" id="{183B0C93-5731-421F-ABFB-868981377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25" y="5449928"/>
            <a:ext cx="227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5DAF377-0CCF-438F-BF3E-E5907AD02C64}"/>
              </a:ext>
            </a:extLst>
          </p:cNvPr>
          <p:cNvSpPr txBox="1"/>
          <p:nvPr/>
        </p:nvSpPr>
        <p:spPr>
          <a:xfrm>
            <a:off x="2057400" y="5427630"/>
            <a:ext cx="2289922" cy="210314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 err="1"/>
              <a:t>Transversale</a:t>
            </a:r>
            <a:r>
              <a:rPr lang="en-US" sz="1200" i="1" dirty="0"/>
              <a:t> </a:t>
            </a:r>
            <a:r>
              <a:rPr lang="en-US" sz="1200" i="1" dirty="0" err="1"/>
              <a:t>Vergrößerung</a:t>
            </a:r>
            <a:r>
              <a:rPr lang="en-US" sz="1200" i="1" dirty="0"/>
              <a:t> = 0,5</a:t>
            </a:r>
          </a:p>
        </p:txBody>
      </p:sp>
    </p:spTree>
    <p:extLst>
      <p:ext uri="{BB962C8B-B14F-4D97-AF65-F5344CB8AC3E}">
        <p14:creationId xmlns:p14="http://schemas.microsoft.com/office/powerpoint/2010/main" val="25525241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5AB24E22-A2EA-4DCD-84E9-996948E18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20788"/>
            <a:ext cx="4476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definiert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als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491B6002-0430-44EE-83C6-BCF38839A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66800"/>
            <a:ext cx="15398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Objekthöhe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F4BBA892-2064-4A31-843A-59109CDD4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06725"/>
            <a:ext cx="21113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Objektabstand (u)</a:t>
            </a:r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7BBF6B40-9528-4B50-96E2-C6B72FFBC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06725"/>
            <a:ext cx="3546475" cy="650875"/>
          </a:xfrm>
          <a:prstGeom prst="rect">
            <a:avLst/>
          </a:prstGeom>
          <a:solidFill>
            <a:srgbClr val="CCFFCC"/>
          </a:solidFill>
          <a:ln w="952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>
                <a:solidFill>
                  <a:srgbClr val="B2B2B2"/>
                </a:solidFill>
              </a:rPr>
              <a:t>Konvergenz des einfallenden Lichts (U)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Konvergenz des aus der Linse austretenden Lichts (V)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F84E85FB-BBCF-442F-8C26-528CB029C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995488"/>
            <a:ext cx="4222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B2B2B2"/>
                </a:solidFill>
              </a:rPr>
              <a:t>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ist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gleich</a:t>
            </a:r>
            <a:r>
              <a:rPr lang="en-US" altLang="en-US" sz="1200" b="1" dirty="0">
                <a:solidFill>
                  <a:srgbClr val="B2B2B2"/>
                </a:solidFill>
              </a:rPr>
              <a:t>:</a:t>
            </a:r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10320F8F-8E1D-4493-88A8-541B1C18C6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2438400"/>
            <a:ext cx="2438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Line 8">
            <a:extLst>
              <a:ext uri="{FF2B5EF4-FFF2-40B4-BE49-F238E27FC236}">
                <a16:creationId xmlns:a16="http://schemas.microsoft.com/office/drawing/2014/main" id="{40103788-426A-47E0-8AF8-B83F62F05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2057400" cy="4572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91A27AED-3A2F-4340-8108-039301BFE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438400"/>
            <a:ext cx="179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Satz über gleichseitige Dreiecke)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979E90E6-C481-4102-B11A-3B28BF648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438400"/>
            <a:ext cx="198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(Nach dem Brechungsgesetz)</a:t>
            </a:r>
          </a:p>
        </p:txBody>
      </p:sp>
      <p:sp>
        <p:nvSpPr>
          <p:cNvPr id="30732" name="Rectangle 12">
            <a:extLst>
              <a:ext uri="{FF2B5EF4-FFF2-40B4-BE49-F238E27FC236}">
                <a16:creationId xmlns:a16="http://schemas.microsoft.com/office/drawing/2014/main" id="{F2DAE686-AAF6-4305-BE74-C8B24C8E0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0733" name="Slide Number Placeholder 1">
            <a:extLst>
              <a:ext uri="{FF2B5EF4-FFF2-40B4-BE49-F238E27FC236}">
                <a16:creationId xmlns:a16="http://schemas.microsoft.com/office/drawing/2014/main" id="{53F522BC-7B45-4877-B810-465441E35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2B1577-D849-4633-99FA-139F1C172BFC}" type="slidenum">
              <a:rPr lang="en-US" altLang="en-US" sz="1000"/>
              <a:t>31</a:t>
            </a:fld>
            <a:endParaRPr lang="en-US" altLang="en-US" sz="1000"/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061BE55F-4157-466E-B995-35DDF21AA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2074"/>
            <a:ext cx="7212231" cy="94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Einige abschließende Anmerkungen zur transversalen Vergrößerung: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--Die </a:t>
            </a:r>
            <a:r>
              <a:rPr lang="en-US" altLang="en-US" sz="1200" b="1" i="1" dirty="0">
                <a:solidFill>
                  <a:srgbClr val="0000FF"/>
                </a:solidFill>
              </a:rPr>
              <a:t>Größe </a:t>
            </a:r>
            <a:r>
              <a:rPr lang="en-US" altLang="en-US" sz="1200" dirty="0">
                <a:solidFill>
                  <a:srgbClr val="0000FF"/>
                </a:solidFill>
              </a:rPr>
              <a:t>des Wertes gibt die relative Größe von Objekt und Bild an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   --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Transversale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Vergrößerung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&gt; 1  Das Bild ist </a:t>
            </a:r>
            <a:r>
              <a:rPr lang="en-US" altLang="en-US" sz="1200" b="1" i="1" dirty="0">
                <a:solidFill>
                  <a:srgbClr val="0000FF"/>
                </a:solidFill>
                <a:sym typeface="Wingdings" panose="05000000000000000000" pitchFamily="2" charset="2"/>
              </a:rPr>
              <a:t>größer 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als das Objekt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   --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Transversale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  <a:sym typeface="Wingdings" panose="05000000000000000000" pitchFamily="2" charset="2"/>
              </a:rPr>
              <a:t>Vergrößerung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 &lt; 1  Das Bild ist </a:t>
            </a:r>
            <a:r>
              <a:rPr lang="en-US" altLang="en-US" sz="1200" b="1" i="1" dirty="0">
                <a:solidFill>
                  <a:srgbClr val="0000FF"/>
                </a:solidFill>
                <a:sym typeface="Wingdings" panose="05000000000000000000" pitchFamily="2" charset="2"/>
              </a:rPr>
              <a:t>kleiner 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als das Objekt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    --</a:t>
            </a:r>
            <a:r>
              <a:rPr lang="en-US" altLang="en-US" sz="1200" dirty="0" err="1">
                <a:solidFill>
                  <a:srgbClr val="0000FF"/>
                </a:solidFill>
              </a:rPr>
              <a:t>Transversale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Vergrößerung</a:t>
            </a:r>
            <a:r>
              <a:rPr lang="en-US" altLang="en-US" sz="1200" dirty="0">
                <a:solidFill>
                  <a:srgbClr val="0000FF"/>
                </a:solidFill>
              </a:rPr>
              <a:t> = 1 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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>
                <a:solidFill>
                  <a:srgbClr val="0000FF"/>
                </a:solidFill>
                <a:sym typeface="Wingdings" panose="05000000000000000000" pitchFamily="2" charset="2"/>
              </a:rPr>
              <a:t>Bild und Objekt sind </a:t>
            </a:r>
            <a:r>
              <a:rPr lang="en-US" altLang="en-US" sz="1200" b="1" i="1" dirty="0">
                <a:solidFill>
                  <a:srgbClr val="0000FF"/>
                </a:solidFill>
                <a:sym typeface="Wingdings" panose="05000000000000000000" pitchFamily="2" charset="2"/>
              </a:rPr>
              <a:t>gleich groß</a:t>
            </a:r>
            <a:endParaRPr lang="en-US" altLang="en-US" sz="1800" b="1" i="1" dirty="0">
              <a:solidFill>
                <a:srgbClr val="0000FF"/>
              </a:solidFill>
            </a:endParaRPr>
          </a:p>
        </p:txBody>
      </p:sp>
      <p:sp>
        <p:nvSpPr>
          <p:cNvPr id="47" name="Oval 22">
            <a:extLst>
              <a:ext uri="{FF2B5EF4-FFF2-40B4-BE49-F238E27FC236}">
                <a16:creationId xmlns:a16="http://schemas.microsoft.com/office/drawing/2014/main" id="{BA2324C9-73B6-4662-84A4-2DB65B0BC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5257800"/>
            <a:ext cx="160337" cy="211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8" name="Rectangle 23">
            <a:extLst>
              <a:ext uri="{FF2B5EF4-FFF2-40B4-BE49-F238E27FC236}">
                <a16:creationId xmlns:a16="http://schemas.microsoft.com/office/drawing/2014/main" id="{0E8DB92B-1D56-4F70-8ACA-1D6DAC8DC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334000"/>
            <a:ext cx="273050" cy="293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" name="Oval 24">
            <a:extLst>
              <a:ext uri="{FF2B5EF4-FFF2-40B4-BE49-F238E27FC236}">
                <a16:creationId xmlns:a16="http://schemas.microsoft.com/office/drawing/2014/main" id="{BB26E403-177B-4120-8981-28C31162F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6580188"/>
            <a:ext cx="160337" cy="2111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0" name="Rectangle 25">
            <a:extLst>
              <a:ext uri="{FF2B5EF4-FFF2-40B4-BE49-F238E27FC236}">
                <a16:creationId xmlns:a16="http://schemas.microsoft.com/office/drawing/2014/main" id="{3983D062-B700-4915-A87A-43D2B43D3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6421438"/>
            <a:ext cx="34925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" name="Line 26">
            <a:extLst>
              <a:ext uri="{FF2B5EF4-FFF2-40B4-BE49-F238E27FC236}">
                <a16:creationId xmlns:a16="http://schemas.microsoft.com/office/drawing/2014/main" id="{97ED4972-DA05-4BFB-8B5B-1499786A229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0250" y="5257800"/>
            <a:ext cx="0" cy="153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27">
            <a:extLst>
              <a:ext uri="{FF2B5EF4-FFF2-40B4-BE49-F238E27FC236}">
                <a16:creationId xmlns:a16="http://schemas.microsoft.com/office/drawing/2014/main" id="{BD249EEB-2EFE-4029-A47B-D8868B701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5250" y="6003925"/>
            <a:ext cx="368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Oval 28">
            <a:extLst>
              <a:ext uri="{FF2B5EF4-FFF2-40B4-BE49-F238E27FC236}">
                <a16:creationId xmlns:a16="http://schemas.microsoft.com/office/drawing/2014/main" id="{ED230C20-19C0-493C-A627-6B16E6D0A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5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4" name="Oval 29">
            <a:extLst>
              <a:ext uri="{FF2B5EF4-FFF2-40B4-BE49-F238E27FC236}">
                <a16:creationId xmlns:a16="http://schemas.microsoft.com/office/drawing/2014/main" id="{83CEDBBA-76DF-472B-ACA0-C756E4AD9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413" y="5961063"/>
            <a:ext cx="79375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5" name="Text Box 30">
            <a:extLst>
              <a:ext uri="{FF2B5EF4-FFF2-40B4-BE49-F238E27FC236}">
                <a16:creationId xmlns:a16="http://schemas.microsoft.com/office/drawing/2014/main" id="{612B8FD9-CFDD-4884-964A-A69D2220A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2525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400"/>
          </a:p>
        </p:txBody>
      </p:sp>
      <p:sp>
        <p:nvSpPr>
          <p:cNvPr id="56" name="Text Box 31">
            <a:extLst>
              <a:ext uri="{FF2B5EF4-FFF2-40B4-BE49-F238E27FC236}">
                <a16:creationId xmlns:a16="http://schemas.microsoft.com/office/drawing/2014/main" id="{4CC3542B-EC7E-45CE-B516-F1F014096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6042025"/>
            <a:ext cx="35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2</a:t>
            </a:r>
            <a:endParaRPr lang="en-US" altLang="en-US" sz="1400"/>
          </a:p>
        </p:txBody>
      </p:sp>
      <p:sp>
        <p:nvSpPr>
          <p:cNvPr id="58" name="Oval 33">
            <a:extLst>
              <a:ext uri="{FF2B5EF4-FFF2-40B4-BE49-F238E27FC236}">
                <a16:creationId xmlns:a16="http://schemas.microsoft.com/office/drawing/2014/main" id="{6CED6C2B-26CC-4395-A523-88B948686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5961063"/>
            <a:ext cx="77787" cy="841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9" name="Text Box 34">
            <a:extLst>
              <a:ext uri="{FF2B5EF4-FFF2-40B4-BE49-F238E27FC236}">
                <a16:creationId xmlns:a16="http://schemas.microsoft.com/office/drawing/2014/main" id="{66B7B667-447A-430A-B15B-165417DBC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6042025"/>
            <a:ext cx="312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60" name="Line 35">
            <a:extLst>
              <a:ext uri="{FF2B5EF4-FFF2-40B4-BE49-F238E27FC236}">
                <a16:creationId xmlns:a16="http://schemas.microsoft.com/office/drawing/2014/main" id="{C12B1307-CD75-425F-9932-460F9B24E7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1838" y="5410200"/>
            <a:ext cx="11112" cy="5937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Text Box 36">
            <a:extLst>
              <a:ext uri="{FF2B5EF4-FFF2-40B4-BE49-F238E27FC236}">
                <a16:creationId xmlns:a16="http://schemas.microsoft.com/office/drawing/2014/main" id="{059FED9D-C869-4FF8-AE35-834331FC5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5788" y="5182365"/>
            <a:ext cx="303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O</a:t>
            </a:r>
          </a:p>
        </p:txBody>
      </p:sp>
      <p:sp>
        <p:nvSpPr>
          <p:cNvPr id="63" name="Line 35">
            <a:extLst>
              <a:ext uri="{FF2B5EF4-FFF2-40B4-BE49-F238E27FC236}">
                <a16:creationId xmlns:a16="http://schemas.microsoft.com/office/drawing/2014/main" id="{D31FF510-5B68-4C4A-9AF2-7175D0753B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35649" y="6035675"/>
            <a:ext cx="11112" cy="5937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Text Box 36">
            <a:extLst>
              <a:ext uri="{FF2B5EF4-FFF2-40B4-BE49-F238E27FC236}">
                <a16:creationId xmlns:a16="http://schemas.microsoft.com/office/drawing/2014/main" id="{83B80A76-C736-42D5-AD26-E185BB27A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599" y="6583363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I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5B822CB-2CAF-4767-A5E7-A87D2242CCA9}"/>
              </a:ext>
            </a:extLst>
          </p:cNvPr>
          <p:cNvSpPr txBox="1"/>
          <p:nvPr/>
        </p:nvSpPr>
        <p:spPr>
          <a:xfrm>
            <a:off x="4619625" y="5408652"/>
            <a:ext cx="2302746" cy="210314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 err="1"/>
              <a:t>Transversale</a:t>
            </a:r>
            <a:r>
              <a:rPr lang="en-US" sz="1200" i="1" dirty="0"/>
              <a:t> </a:t>
            </a:r>
            <a:r>
              <a:rPr lang="en-US" sz="1200" i="1" dirty="0" err="1"/>
              <a:t>Vergrößerung</a:t>
            </a:r>
            <a:r>
              <a:rPr lang="en-US" sz="1200" i="1" dirty="0"/>
              <a:t> = -1</a:t>
            </a:r>
          </a:p>
        </p:txBody>
      </p:sp>
    </p:spTree>
    <p:extLst>
      <p:ext uri="{BB962C8B-B14F-4D97-AF65-F5344CB8AC3E}">
        <p14:creationId xmlns:p14="http://schemas.microsoft.com/office/powerpoint/2010/main" val="329073734"/>
      </p:ext>
    </p:extLst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1802</Words>
  <Application>Microsoft Office PowerPoint</Application>
  <PresentationFormat>Bildschirmpräsentation (4:3)</PresentationFormat>
  <Paragraphs>503</Paragraphs>
  <Slides>31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7" baseType="lpstr">
      <vt:lpstr>Arial</vt:lpstr>
      <vt:lpstr>Calibri</vt:lpstr>
      <vt:lpstr>Symbol</vt:lpstr>
      <vt:lpstr>Times New Roman</vt:lpstr>
      <vt:lpstr>Wingdings</vt:lpstr>
      <vt:lpstr>Network</vt:lpstr>
      <vt:lpstr>Transversale Vergrößerung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LSU Health Sciences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Transverse Magnification</dc:title>
  <dc:creator>Steven Flynn</dc:creator>
  <cp:keywords>, docId:5713908F757AEE3935E5E30F5B069DF4</cp:keywords>
  <cp:lastModifiedBy>Assaf Abdelrahman</cp:lastModifiedBy>
  <cp:revision>43</cp:revision>
  <dcterms:created xsi:type="dcterms:W3CDTF">2010-04-30T16:01:36Z</dcterms:created>
  <dcterms:modified xsi:type="dcterms:W3CDTF">2026-09-30T12:29:56Z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375977-6a8b-49f8-8232-e8eaac98c745_Enabled">
    <vt:lpwstr>true</vt:lpwstr>
  </property>
  <property fmtid="{D5CDD505-2E9C-101B-9397-08002B2CF9AE}" pid="3" name="MSIP_Label_da375977-6a8b-49f8-8232-e8eaac98c745_SetDate">
    <vt:lpwstr>2026-08-24T06:22:31Z</vt:lpwstr>
  </property>
  <property fmtid="{D5CDD505-2E9C-101B-9397-08002B2CF9AE}" pid="4" name="MSIP_Label_da375977-6a8b-49f8-8232-e8eaac98c745_Method">
    <vt:lpwstr>Standard</vt:lpwstr>
  </property>
  <property fmtid="{D5CDD505-2E9C-101B-9397-08002B2CF9AE}" pid="5" name="MSIP_Label_da375977-6a8b-49f8-8232-e8eaac98c745_Name">
    <vt:lpwstr>Intern</vt:lpwstr>
  </property>
  <property fmtid="{D5CDD505-2E9C-101B-9397-08002B2CF9AE}" pid="6" name="MSIP_Label_da375977-6a8b-49f8-8232-e8eaac98c745_SiteId">
    <vt:lpwstr>f3391131-35b6-4b9b-a8e1-f1c8b620c044</vt:lpwstr>
  </property>
  <property fmtid="{D5CDD505-2E9C-101B-9397-08002B2CF9AE}" pid="7" name="MSIP_Label_da375977-6a8b-49f8-8232-e8eaac98c745_ActionId">
    <vt:lpwstr>cf9e91bc-9f5b-4b3c-9b94-6fe757a67ff6</vt:lpwstr>
  </property>
  <property fmtid="{D5CDD505-2E9C-101B-9397-08002B2CF9AE}" pid="8" name="MSIP_Label_da375977-6a8b-49f8-8232-e8eaac98c745_ContentBits">
    <vt:lpwstr>0</vt:lpwstr>
  </property>
  <property fmtid="{D5CDD505-2E9C-101B-9397-08002B2CF9AE}" pid="9" name="MSIP_Label_da375977-6a8b-49f8-8232-e8eaac98c745_Tag">
    <vt:lpwstr>10, 3, 0, 1</vt:lpwstr>
  </property>
</Properties>
</file>