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46"/>
  </p:notesMasterIdLst>
  <p:sldIdLst>
    <p:sldId id="257" r:id="rId2"/>
    <p:sldId id="258" r:id="rId3"/>
    <p:sldId id="293" r:id="rId4"/>
    <p:sldId id="294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95" r:id="rId13"/>
    <p:sldId id="296" r:id="rId14"/>
    <p:sldId id="268" r:id="rId15"/>
    <p:sldId id="269" r:id="rId16"/>
    <p:sldId id="270" r:id="rId17"/>
    <p:sldId id="271" r:id="rId18"/>
    <p:sldId id="273" r:id="rId19"/>
    <p:sldId id="306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9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300" r:id="rId40"/>
    <p:sldId id="301" r:id="rId41"/>
    <p:sldId id="302" r:id="rId42"/>
    <p:sldId id="303" r:id="rId43"/>
    <p:sldId id="304" r:id="rId44"/>
    <p:sldId id="305" r:id="rId4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010" autoAdjust="0"/>
  </p:normalViewPr>
  <p:slideViewPr>
    <p:cSldViewPr>
      <p:cViewPr varScale="1">
        <p:scale>
          <a:sx n="149" d="100"/>
          <a:sy n="149" d="100"/>
        </p:scale>
        <p:origin x="212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1919E8-7FDD-DD61-42C7-877F5B574E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C30167-37BC-CA31-7327-94E176F1708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53DCC44-9142-9147-8359-020C33232FFE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62EA6EA-4057-F943-C687-B81EA16E21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0EB3D2E6-EFBC-8B40-8B63-E4D70ED548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BF7713-C8DD-B1F2-4403-C26E27B6CB2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F8A10D-D818-1F39-260B-F8A56E6946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7F77650-628E-5444-AF08-22AF81CF5ADA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77650-628E-5444-AF08-22AF81CF5ADA}" type="slidenum">
              <a:rPr lang="en-US" altLang="en-US" smtClean="0"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72395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F77650-628E-5444-AF08-22AF81CF5ADA}" type="slidenum">
              <a:rPr lang="en-US" altLang="en-US" smtClean="0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82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4F321B1E-BD34-3053-CC89-860BF8D97F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6ECC6A7C-4C24-9A6A-40A3-CE258EC13C6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en-US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29E812F0-5B95-0698-B157-50598E1980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1CFF6F3-6EB2-D34F-BB87-EE197F3450A0}" type="slidenum">
              <a:rPr lang="en-US" altLang="en-US">
                <a:latin typeface="Arial" panose="020B0604020202020204" pitchFamily="34" charset="0"/>
              </a:rPr>
              <a:t>38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>
            <a:extLst>
              <a:ext uri="{FF2B5EF4-FFF2-40B4-BE49-F238E27FC236}">
                <a16:creationId xmlns:a16="http://schemas.microsoft.com/office/drawing/2014/main" id="{FC55B167-FD8F-C056-3A8D-CAFAC072C8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76CB6488-88EF-651C-657E-7DAEB2F563F3}"/>
              </a:ext>
            </a:extLst>
          </p:cNvPr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4" name="Oval 9">
              <a:extLst>
                <a:ext uri="{FF2B5EF4-FFF2-40B4-BE49-F238E27FC236}">
                  <a16:creationId xmlns:a16="http://schemas.microsoft.com/office/drawing/2014/main" id="{71EE7EDB-0548-3FD4-A885-A63FC45521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5" name="Oval 10">
              <a:extLst>
                <a:ext uri="{FF2B5EF4-FFF2-40B4-BE49-F238E27FC236}">
                  <a16:creationId xmlns:a16="http://schemas.microsoft.com/office/drawing/2014/main" id="{2E2EFE65-548A-D48B-70C4-58934CDD16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6" name="Oval 11">
              <a:extLst>
                <a:ext uri="{FF2B5EF4-FFF2-40B4-BE49-F238E27FC236}">
                  <a16:creationId xmlns:a16="http://schemas.microsoft.com/office/drawing/2014/main" id="{95EF3B88-6B95-59CA-1C0C-D90D8A0D10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7" name="Oval 12">
              <a:extLst>
                <a:ext uri="{FF2B5EF4-FFF2-40B4-BE49-F238E27FC236}">
                  <a16:creationId xmlns:a16="http://schemas.microsoft.com/office/drawing/2014/main" id="{C7AB76C2-C13B-9E2C-396D-97BCE9307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8" name="Oval 13">
              <a:extLst>
                <a:ext uri="{FF2B5EF4-FFF2-40B4-BE49-F238E27FC236}">
                  <a16:creationId xmlns:a16="http://schemas.microsoft.com/office/drawing/2014/main" id="{2B1D4A02-C764-05CE-4373-A4860B985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9" name="Oval 14">
              <a:extLst>
                <a:ext uri="{FF2B5EF4-FFF2-40B4-BE49-F238E27FC236}">
                  <a16:creationId xmlns:a16="http://schemas.microsoft.com/office/drawing/2014/main" id="{E04056B2-8101-FD4E-9AAA-532EC07AE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" name="Oval 15">
              <a:extLst>
                <a:ext uri="{FF2B5EF4-FFF2-40B4-BE49-F238E27FC236}">
                  <a16:creationId xmlns:a16="http://schemas.microsoft.com/office/drawing/2014/main" id="{9634548D-8E24-A302-73F1-70DE582FB1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1" name="Oval 16">
              <a:extLst>
                <a:ext uri="{FF2B5EF4-FFF2-40B4-BE49-F238E27FC236}">
                  <a16:creationId xmlns:a16="http://schemas.microsoft.com/office/drawing/2014/main" id="{7D27B97D-5904-A009-4D36-1BDE75BCF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2" name="Oval 17">
              <a:extLst>
                <a:ext uri="{FF2B5EF4-FFF2-40B4-BE49-F238E27FC236}">
                  <a16:creationId xmlns:a16="http://schemas.microsoft.com/office/drawing/2014/main" id="{29F40D94-A28F-6846-DF5C-C8B12BF3C8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3" name="Oval 18">
              <a:extLst>
                <a:ext uri="{FF2B5EF4-FFF2-40B4-BE49-F238E27FC236}">
                  <a16:creationId xmlns:a16="http://schemas.microsoft.com/office/drawing/2014/main" id="{7198775D-D5F5-6E83-025B-7B4F53CE36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4" name="Oval 19">
              <a:extLst>
                <a:ext uri="{FF2B5EF4-FFF2-40B4-BE49-F238E27FC236}">
                  <a16:creationId xmlns:a16="http://schemas.microsoft.com/office/drawing/2014/main" id="{2E0C4AF0-5AE6-BAEC-E18B-BE5125E16E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5" name="Oval 20">
              <a:extLst>
                <a:ext uri="{FF2B5EF4-FFF2-40B4-BE49-F238E27FC236}">
                  <a16:creationId xmlns:a16="http://schemas.microsoft.com/office/drawing/2014/main" id="{7C60FE40-516B-00D9-A07B-F1BB430C20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id="{9A9542A8-A659-1BB4-3D50-C7D628ED1A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7" name="Oval 22">
              <a:extLst>
                <a:ext uri="{FF2B5EF4-FFF2-40B4-BE49-F238E27FC236}">
                  <a16:creationId xmlns:a16="http://schemas.microsoft.com/office/drawing/2014/main" id="{29FFD237-EB67-B155-6EB5-6543D528C4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8" name="Oval 23">
              <a:extLst>
                <a:ext uri="{FF2B5EF4-FFF2-40B4-BE49-F238E27FC236}">
                  <a16:creationId xmlns:a16="http://schemas.microsoft.com/office/drawing/2014/main" id="{2105C0A4-C960-C86A-EA95-A80A404B1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9" name="Oval 24">
              <a:extLst>
                <a:ext uri="{FF2B5EF4-FFF2-40B4-BE49-F238E27FC236}">
                  <a16:creationId xmlns:a16="http://schemas.microsoft.com/office/drawing/2014/main" id="{F2091680-2D62-7727-7187-BEA358CD56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0" name="Oval 25">
              <a:extLst>
                <a:ext uri="{FF2B5EF4-FFF2-40B4-BE49-F238E27FC236}">
                  <a16:creationId xmlns:a16="http://schemas.microsoft.com/office/drawing/2014/main" id="{F06DAEB4-F34B-4257-B616-AED1FA8B97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1" name="Oval 26">
              <a:extLst>
                <a:ext uri="{FF2B5EF4-FFF2-40B4-BE49-F238E27FC236}">
                  <a16:creationId xmlns:a16="http://schemas.microsoft.com/office/drawing/2014/main" id="{81BBCB1D-81D9-6960-1656-F01B1422F1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2" name="Oval 27">
              <a:extLst>
                <a:ext uri="{FF2B5EF4-FFF2-40B4-BE49-F238E27FC236}">
                  <a16:creationId xmlns:a16="http://schemas.microsoft.com/office/drawing/2014/main" id="{724BCFCE-3E21-DFBC-5AFA-1C4777209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3" name="Oval 28">
              <a:extLst>
                <a:ext uri="{FF2B5EF4-FFF2-40B4-BE49-F238E27FC236}">
                  <a16:creationId xmlns:a16="http://schemas.microsoft.com/office/drawing/2014/main" id="{2F023D0C-8CDD-7062-2E98-5878D800DA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4" name="Oval 29">
              <a:extLst>
                <a:ext uri="{FF2B5EF4-FFF2-40B4-BE49-F238E27FC236}">
                  <a16:creationId xmlns:a16="http://schemas.microsoft.com/office/drawing/2014/main" id="{2304845C-B56F-21D8-EB00-A9896FFE43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5" name="Oval 30">
              <a:extLst>
                <a:ext uri="{FF2B5EF4-FFF2-40B4-BE49-F238E27FC236}">
                  <a16:creationId xmlns:a16="http://schemas.microsoft.com/office/drawing/2014/main" id="{88DC430B-20D4-D216-A802-17E8BBCCD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6" name="Oval 31">
              <a:extLst>
                <a:ext uri="{FF2B5EF4-FFF2-40B4-BE49-F238E27FC236}">
                  <a16:creationId xmlns:a16="http://schemas.microsoft.com/office/drawing/2014/main" id="{4C983EBE-3C59-3778-8C4F-F4D2FAEA96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7" name="Oval 32">
              <a:extLst>
                <a:ext uri="{FF2B5EF4-FFF2-40B4-BE49-F238E27FC236}">
                  <a16:creationId xmlns:a16="http://schemas.microsoft.com/office/drawing/2014/main" id="{E4AE69A2-FE8C-68FB-0EC6-CA6C983A1F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8" name="Oval 33">
              <a:extLst>
                <a:ext uri="{FF2B5EF4-FFF2-40B4-BE49-F238E27FC236}">
                  <a16:creationId xmlns:a16="http://schemas.microsoft.com/office/drawing/2014/main" id="{1B1D00FB-C0F5-A742-A2BC-E4D2E66C71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29" name="Oval 34">
              <a:extLst>
                <a:ext uri="{FF2B5EF4-FFF2-40B4-BE49-F238E27FC236}">
                  <a16:creationId xmlns:a16="http://schemas.microsoft.com/office/drawing/2014/main" id="{B401D38C-40D3-60C1-DC89-0474FC2E6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0" name="Oval 35">
              <a:extLst>
                <a:ext uri="{FF2B5EF4-FFF2-40B4-BE49-F238E27FC236}">
                  <a16:creationId xmlns:a16="http://schemas.microsoft.com/office/drawing/2014/main" id="{1C8A8343-97C2-0ACB-5FAC-9C7D6635C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1" name="Oval 36">
              <a:extLst>
                <a:ext uri="{FF2B5EF4-FFF2-40B4-BE49-F238E27FC236}">
                  <a16:creationId xmlns:a16="http://schemas.microsoft.com/office/drawing/2014/main" id="{D70E3F5C-C9B5-DEF4-D55E-FCC2D83C76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2" name="Oval 37">
              <a:extLst>
                <a:ext uri="{FF2B5EF4-FFF2-40B4-BE49-F238E27FC236}">
                  <a16:creationId xmlns:a16="http://schemas.microsoft.com/office/drawing/2014/main" id="{028557B6-840B-CFEA-3EA0-D58E5CDDB1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3" name="Oval 38">
              <a:extLst>
                <a:ext uri="{FF2B5EF4-FFF2-40B4-BE49-F238E27FC236}">
                  <a16:creationId xmlns:a16="http://schemas.microsoft.com/office/drawing/2014/main" id="{A90713DB-1CC7-BDD5-32DD-994458970B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34" name="Oval 39">
              <a:extLst>
                <a:ext uri="{FF2B5EF4-FFF2-40B4-BE49-F238E27FC236}">
                  <a16:creationId xmlns:a16="http://schemas.microsoft.com/office/drawing/2014/main" id="{0398C0BF-2DCD-E19A-1EBD-BFF6BD2FA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sp>
        <p:nvSpPr>
          <p:cNvPr id="35" name="Line 40">
            <a:extLst>
              <a:ext uri="{FF2B5EF4-FFF2-40B4-BE49-F238E27FC236}">
                <a16:creationId xmlns:a16="http://schemas.microsoft.com/office/drawing/2014/main" id="{F300BCE1-6C1E-5704-1BE5-3DEB72034F37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03195229-AD2F-AAF1-662C-525EF39858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DA779920-5FAC-1DA0-CC4C-AF31D6B95B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75962859-4619-EEAB-0AB1-D85A983F75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0537B9-AA64-9543-AC8F-4333FA9B684D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2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C0EF621-5706-F3C3-F2C1-044755B5E7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3C11553-D6FF-2344-C012-6882DBC15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C9E151F-7D3E-7582-3F6F-D7F4D4443C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8EC2FA-722F-8349-BF4A-6A9FE3B28184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0513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05A8FD9-27E7-FE2C-61E1-4CD635822A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7AB1572-435A-975B-0D33-91052A34AB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354F00A-8123-4862-DD8C-7A6E879DF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17C7B8-475E-384A-B72A-5739B6DD3DBF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58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EBE400-6A9F-1250-2855-75B1925FB9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92B683-B381-195E-B279-2935D83D1C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B9A61310-C138-2F81-32E7-74589147C6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BBE7E0-D049-3F4D-8C8C-6C178AFC3155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560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EFB0F4B7-AC09-9417-64BE-E97C5C6730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91882374-44AC-747F-44BB-81E5E1F0D8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6E14D3DE-E7E9-13C8-50C0-073399720C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50A1B9-EA3C-3844-9A1E-675086E9D1A8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2816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5A40549-6835-82A3-888E-047767EB11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6EEBEA8-FC6F-5B0A-244D-A2507B20257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06418413-D0BC-E601-E1F1-B2D648759F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7F9EE6-E959-BE47-A6F7-22F8A75C7A8B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81514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21B7EE60-4314-39DA-1336-78D61BC0A4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AD25CD2D-5661-DE38-02DF-F62724D9CC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5E70B5F-17B5-1A99-8ACD-65C8053577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AF976E-BED5-5D43-9EF1-99703B561FBF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317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F316C15-BB2B-D6F4-675A-95DBBCCEC6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CA27DEC-FB94-789B-8342-310248A8A1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C47CCFED-E8F1-B156-E008-0A2CD83C36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C1ADA4-797E-DF42-8D3B-F3415A7AF301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1172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A186F12-A892-F407-C2EA-427691415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AF08FA-EF31-E0F3-1826-7449AC0CA9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E898D26-230D-19D9-77EF-E1F3289981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2611417-D487-2946-A491-926726D22A8B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609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15AAD24-138D-219A-E742-0E520C19B4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81C97FB-8E1F-EF8A-04A5-165A0F8F70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FF0506C9-26CA-6093-7D2B-7EEAD704B3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24ED9A-0B22-4B4D-8FF8-85134FF5543E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660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FCB62BFB-E58E-2AB4-8D24-B65D79EED94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856B425-DF67-ABDC-009F-9572D12F7F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BBBBCB59-C244-A677-FCE3-C05F1AF422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517BBB-8C6C-7C4F-9485-2A3F1993653C}" type="slidenum">
              <a:rPr lang="en-US" altLang="en-US"/>
              <a:pPr/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86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2DE28565-FF5C-BFB1-C6CC-C3D1E9030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C33DDA1-5D7A-19FC-BAB9-BFF8E2CFF7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DEF5F3C-12A0-D1FE-D592-100C9140B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39941" name="Rectangle 5">
            <a:extLst>
              <a:ext uri="{FF2B5EF4-FFF2-40B4-BE49-F238E27FC236}">
                <a16:creationId xmlns:a16="http://schemas.microsoft.com/office/drawing/2014/main" id="{137AD81F-6E14-3B25-4442-FF797C9030D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2" name="Rectangle 6">
            <a:extLst>
              <a:ext uri="{FF2B5EF4-FFF2-40B4-BE49-F238E27FC236}">
                <a16:creationId xmlns:a16="http://schemas.microsoft.com/office/drawing/2014/main" id="{4946ADE2-1C6A-4C2F-9F64-DE213DA59F0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9943" name="Rectangle 7">
            <a:extLst>
              <a:ext uri="{FF2B5EF4-FFF2-40B4-BE49-F238E27FC236}">
                <a16:creationId xmlns:a16="http://schemas.microsoft.com/office/drawing/2014/main" id="{9182CE64-2BF8-4517-5D7A-5C7FA8BC36F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fld id="{A49F4D34-8CB3-234D-A25A-A288118515B1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A262520D-C1EB-3A7C-1817-C5ABABE8D9CE}"/>
              </a:ext>
            </a:extLst>
          </p:cNvPr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FF2A5B75-E592-94AF-F94D-902D410153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B10B5906-FCEE-F8F2-21D9-91B62160E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041F8DC5-58F5-71AB-C9DE-85355D7E8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7E57AD19-5F8B-FCAE-B118-A78EC35645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C5C38ABA-9EC3-7B0C-216D-37F16EBE2E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FDC55D61-8D2B-F44E-AFCD-11C20D007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7D3E0D08-392C-4471-D438-D9E48326D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33F1D230-BA84-3017-3F66-7BE2B0FEBC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A466907A-9A89-ED40-24A8-247B5EB071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9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80C4F2BD-CBD1-2B6B-AE66-C6C2D88004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6B9492A4-3D77-D224-7137-C59C64624E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9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3191312D-9343-3993-6907-72827CCD1B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F2037877-11C8-95BA-1987-B54C0A4EC8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297EE45A-E337-9596-0EF2-76C99D844D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8A5B8B52-0B8E-1E64-A839-CF976789C9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C58842E2-3275-28D9-FE9D-68CBFA6EBC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7FD7746D-4AEB-E76B-F979-4D11FF08D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743D53A0-E459-C15E-BB2A-4B44511BE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6AFB7900-6C9D-3006-BDC0-10C62E925B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D5E08D1A-A492-FA4C-94A1-860EDEE681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9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108CFB05-4052-616A-DDD5-544673EBA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4EF4A303-4646-CBE2-B7E6-B1B6FED81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6672E20A-932B-F770-EDB2-90DC4592E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EED7AC3E-A49A-C1A6-C902-E654DF298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FEA9CCFF-66B3-7AF1-4B05-073D37D8B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C3AA1278-8F31-A8DE-A424-D2B42147F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546D8C6A-0BC2-6691-5EEB-51D9BC1D52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242E967A-8654-EED8-B45A-78E8BA172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09877187-5DC5-27F6-3181-3B74C8D9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9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BF9C9038-68B4-82BD-20EF-A421C2360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1F556EEA-56EF-6280-4B86-CECF9DB5EA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524B2AA-BDB8-B151-7DBD-3C569E1D4AB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1219200"/>
            <a:ext cx="6781800" cy="1524000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Grundlagen der Lichtbrechung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63AD91F-6EE9-EFCF-99D6-DF774660047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/>
              <a:t>Grundlagen der Optik</a:t>
            </a:r>
            <a:r>
              <a:rPr lang="en-US" altLang="en-US" sz="1200"/>
              <a:t>, Kapitel 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85A0B41C-B2DC-F964-8051-2990F39A68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458200" cy="5562600"/>
          </a:xfrm>
          <a:solidFill>
            <a:schemeClr val="bg1"/>
          </a:solidFill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/>
              <a:t>In </a:t>
            </a:r>
            <a:r>
              <a:rPr lang="en-US" altLang="en-US" sz="1200" dirty="0" err="1"/>
              <a:t>diesem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das für die </a:t>
            </a:r>
            <a:r>
              <a:rPr lang="en-US" altLang="en-US" sz="1200" dirty="0" err="1"/>
              <a:t>klinische</a:t>
            </a:r>
            <a:r>
              <a:rPr lang="en-US" altLang="en-US" sz="1200" dirty="0"/>
              <a:t> Optik so </a:t>
            </a:r>
            <a:r>
              <a:rPr lang="en-US" altLang="en-US" sz="1200" dirty="0" err="1"/>
              <a:t>wichtige</a:t>
            </a:r>
            <a:r>
              <a:rPr lang="en-US" altLang="en-US" sz="1200" dirty="0"/>
              <a:t> „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“-Modell des Lichts </a:t>
            </a:r>
            <a:r>
              <a:rPr lang="en-US" altLang="en-US" sz="1200" dirty="0" err="1"/>
              <a:t>näher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erläutern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 err="1"/>
              <a:t>Insbesondere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genauer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untersuchen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warum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ihre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Richtung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ändern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sie</a:t>
            </a:r>
            <a:r>
              <a:rPr lang="en-US" altLang="en-US" sz="1200" dirty="0"/>
              <a:t> auf </a:t>
            </a:r>
            <a:r>
              <a:rPr lang="en-US" altLang="en-US" sz="1200" dirty="0" err="1"/>
              <a:t>optisch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aktive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Substanzen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treffen</a:t>
            </a:r>
            <a:endParaRPr lang="en-US" altLang="en-US" sz="1200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3464A11-D329-44D0-FD14-104C73C06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Überblick</a:t>
            </a: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26D4ECD5-D703-6D8F-6BBB-0615AC7CF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5125" name="Slide Number Placeholder 1">
            <a:extLst>
              <a:ext uri="{FF2B5EF4-FFF2-40B4-BE49-F238E27FC236}">
                <a16:creationId xmlns:a16="http://schemas.microsoft.com/office/drawing/2014/main" id="{9D6F9B0E-875C-D256-A6F6-E9A45EE5F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89C0B3F-7E31-C344-B5BC-2BB259E5139D}" type="slidenum">
              <a:rPr lang="en-US" altLang="en-US" sz="1000"/>
              <a:t>2</a:t>
            </a:fld>
            <a:endParaRPr lang="en-US" altLang="en-US" sz="1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5E9D6C-4B47-817E-C6EC-DE32004EF4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458200" cy="5562600"/>
          </a:xfrm>
          <a:solidFill>
            <a:schemeClr val="bg1"/>
          </a:solidFill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/>
              <a:t>In </a:t>
            </a:r>
            <a:r>
              <a:rPr lang="en-US" altLang="en-US" sz="1200" dirty="0" err="1"/>
              <a:t>diesem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das für die </a:t>
            </a:r>
            <a:r>
              <a:rPr lang="en-US" altLang="en-US" sz="1200" dirty="0" err="1"/>
              <a:t>klinische</a:t>
            </a:r>
            <a:r>
              <a:rPr lang="en-US" altLang="en-US" sz="1200" dirty="0"/>
              <a:t> Optik so </a:t>
            </a:r>
            <a:r>
              <a:rPr lang="en-US" altLang="en-US" sz="1200" dirty="0" err="1"/>
              <a:t>wichtige</a:t>
            </a:r>
            <a:r>
              <a:rPr lang="en-US" altLang="en-US" sz="1200" dirty="0"/>
              <a:t> „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“-Modell des Lichts </a:t>
            </a:r>
            <a:r>
              <a:rPr lang="en-US" altLang="en-US" sz="1200" dirty="0" err="1"/>
              <a:t>näher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erläutern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 err="1"/>
              <a:t>Insbesondere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genauer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untersuchen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warum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ihre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Richtung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ändern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sie</a:t>
            </a:r>
            <a:r>
              <a:rPr lang="en-US" altLang="en-US" sz="1200" dirty="0"/>
              <a:t> auf </a:t>
            </a:r>
            <a:r>
              <a:rPr lang="en-US" altLang="en-US" sz="1200" dirty="0" err="1"/>
              <a:t>optisch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aktive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Substanzen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treffen</a:t>
            </a:r>
            <a:endParaRPr lang="en-US" altLang="en-US" sz="1200" dirty="0"/>
          </a:p>
          <a:p>
            <a:pPr eaLnBrk="1" hangingPunct="1"/>
            <a:r>
              <a:rPr lang="en-US" altLang="en-US" sz="1200" dirty="0"/>
              <a:t>In den </a:t>
            </a:r>
            <a:r>
              <a:rPr lang="en-US" altLang="en-US" sz="1200" dirty="0" err="1"/>
              <a:t>folgenden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Regeln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untersuchen</a:t>
            </a:r>
            <a:r>
              <a:rPr lang="en-US" altLang="en-US" sz="1200" dirty="0"/>
              <a:t>, die den </a:t>
            </a:r>
            <a:r>
              <a:rPr lang="en-US" altLang="en-US" sz="1200" dirty="0" err="1"/>
              <a:t>Durchgang</a:t>
            </a:r>
            <a:r>
              <a:rPr lang="en-US" altLang="en-US" sz="1200" dirty="0"/>
              <a:t> von 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Linsen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r>
              <a:rPr lang="en-US" altLang="en-US" sz="1200" dirty="0"/>
              <a:t> –  </a:t>
            </a:r>
            <a:r>
              <a:rPr lang="en-US" altLang="en-US" sz="1200" dirty="0" err="1"/>
              <a:t>Regeln</a:t>
            </a:r>
            <a:r>
              <a:rPr lang="en-US" altLang="en-US" sz="1200" dirty="0"/>
              <a:t>, die </a:t>
            </a:r>
            <a:r>
              <a:rPr lang="en-US" altLang="en-US" sz="1200" dirty="0" err="1"/>
              <a:t>Folgendes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festlegen</a:t>
            </a:r>
            <a:r>
              <a:rPr lang="en-US" altLang="en-US" sz="1200" dirty="0"/>
              <a:t>: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/>
              <a:t>Lage </a:t>
            </a:r>
            <a:r>
              <a:rPr lang="en-US" altLang="en-US" sz="1200" dirty="0"/>
              <a:t>der Bilder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 err="1"/>
              <a:t>Ausrichtung</a:t>
            </a:r>
            <a:r>
              <a:rPr lang="en-US" altLang="en-US" sz="1200" b="1" dirty="0"/>
              <a:t> </a:t>
            </a:r>
            <a:r>
              <a:rPr lang="en-US" altLang="en-US" sz="1200" dirty="0"/>
              <a:t>von </a:t>
            </a:r>
            <a:r>
              <a:rPr lang="en-US" altLang="en-US" sz="1200" dirty="0" err="1"/>
              <a:t>Bildern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den </a:t>
            </a:r>
            <a:r>
              <a:rPr lang="en-US" altLang="en-US" sz="1200" b="1" dirty="0"/>
              <a:t>Status </a:t>
            </a:r>
            <a:r>
              <a:rPr lang="en-US" altLang="en-US" sz="1200" dirty="0"/>
              <a:t>(d. h. real vs. </a:t>
            </a:r>
            <a:r>
              <a:rPr lang="en-US" altLang="en-US" sz="1200" dirty="0" err="1"/>
              <a:t>virtuell</a:t>
            </a:r>
            <a:r>
              <a:rPr lang="en-US" altLang="en-US" sz="1200" dirty="0"/>
              <a:t>) von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 (und Objekten!)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dirty="0"/>
              <a:t>von </a:t>
            </a:r>
            <a:r>
              <a:rPr lang="en-US" altLang="en-US" sz="1200" dirty="0" err="1"/>
              <a:t>Bildern</a:t>
            </a:r>
            <a:endParaRPr lang="en-US" altLang="en-US" sz="12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7CED5DE-B049-CB23-F818-BE150830E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Überblick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977D712-380F-467F-345F-F6AF8DE2D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6149" name="Slide Number Placeholder 1">
            <a:extLst>
              <a:ext uri="{FF2B5EF4-FFF2-40B4-BE49-F238E27FC236}">
                <a16:creationId xmlns:a16="http://schemas.microsoft.com/office/drawing/2014/main" id="{D28123AE-41B9-A76B-886E-A40592E6F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D768845-8C5D-E249-B82F-B451396E67BB}" type="slidenum">
              <a:rPr lang="en-US" altLang="en-US" sz="1000"/>
              <a:t>3</a:t>
            </a:fld>
            <a:endParaRPr lang="en-US" altLang="en-US" sz="1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FB9F6DE0-42AC-01C1-790A-E90259F4A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458200" cy="5562600"/>
          </a:xfrm>
          <a:solidFill>
            <a:schemeClr val="bg1"/>
          </a:solidFill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/>
              <a:t>In </a:t>
            </a:r>
            <a:r>
              <a:rPr lang="en-US" altLang="en-US" sz="1200" dirty="0" err="1"/>
              <a:t>diesem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das für die </a:t>
            </a:r>
            <a:r>
              <a:rPr lang="en-US" altLang="en-US" sz="1200" dirty="0" err="1"/>
              <a:t>klinische</a:t>
            </a:r>
            <a:r>
              <a:rPr lang="en-US" altLang="en-US" sz="1200" dirty="0"/>
              <a:t> Optik so </a:t>
            </a:r>
            <a:r>
              <a:rPr lang="en-US" altLang="en-US" sz="1200" dirty="0" err="1"/>
              <a:t>wichtige</a:t>
            </a:r>
            <a:r>
              <a:rPr lang="en-US" altLang="en-US" sz="1200" dirty="0"/>
              <a:t> „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“-Modell des Lichts </a:t>
            </a:r>
            <a:r>
              <a:rPr lang="en-US" altLang="en-US" sz="1200" dirty="0" err="1"/>
              <a:t>näher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erläutern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 err="1"/>
              <a:t>Insbesondere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genauer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untersuchen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warum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ihre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Richtung</a:t>
            </a:r>
            <a:r>
              <a:rPr lang="en-US" altLang="en-US" sz="1200" dirty="0"/>
              <a:t> </a:t>
            </a:r>
            <a:r>
              <a:rPr lang="en-US" altLang="en-US" sz="1200" dirty="0" err="1"/>
              <a:t>ändern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wenn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sie</a:t>
            </a:r>
            <a:r>
              <a:rPr lang="en-US" altLang="en-US" sz="1200" dirty="0"/>
              <a:t> auf </a:t>
            </a:r>
            <a:r>
              <a:rPr lang="en-US" altLang="en-US" sz="1200" dirty="0" err="1"/>
              <a:t>optisch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aktive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Substanzen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treffen</a:t>
            </a:r>
            <a:endParaRPr lang="en-US" altLang="en-US" sz="1200" dirty="0"/>
          </a:p>
          <a:p>
            <a:pPr eaLnBrk="1" hangingPunct="1"/>
            <a:r>
              <a:rPr lang="en-US" altLang="en-US" sz="1200" dirty="0"/>
              <a:t>In den </a:t>
            </a:r>
            <a:r>
              <a:rPr lang="en-US" altLang="en-US" sz="1200" dirty="0" err="1"/>
              <a:t>folgenden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Kapiteln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wir</a:t>
            </a:r>
            <a:r>
              <a:rPr lang="en-US" altLang="en-US" sz="1200" dirty="0"/>
              <a:t> die </a:t>
            </a:r>
            <a:r>
              <a:rPr lang="en-US" altLang="en-US" sz="1200" dirty="0" err="1"/>
              <a:t>Regeln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untersuchen</a:t>
            </a:r>
            <a:r>
              <a:rPr lang="en-US" altLang="en-US" sz="1200" dirty="0"/>
              <a:t>, die den </a:t>
            </a:r>
            <a:r>
              <a:rPr lang="en-US" altLang="en-US" sz="1200" dirty="0" err="1"/>
              <a:t>Durchgang</a:t>
            </a:r>
            <a:r>
              <a:rPr lang="en-US" altLang="en-US" sz="1200" dirty="0"/>
              <a:t> von </a:t>
            </a:r>
            <a:r>
              <a:rPr lang="en-US" altLang="en-US" sz="1200" dirty="0" err="1"/>
              <a:t>Strahlen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</a:t>
            </a:r>
            <a:r>
              <a:rPr lang="en-US" altLang="en-US" sz="1200" dirty="0"/>
              <a:t> </a:t>
            </a:r>
            <a:r>
              <a:rPr lang="en-US" altLang="en-US" sz="1200" dirty="0" err="1"/>
              <a:t>Linsen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bestimmen</a:t>
            </a:r>
            <a:r>
              <a:rPr lang="en-US" altLang="en-US" sz="1200" dirty="0"/>
              <a:t> –  </a:t>
            </a:r>
            <a:r>
              <a:rPr lang="en-US" altLang="en-US" sz="1200" dirty="0" err="1"/>
              <a:t>Regeln</a:t>
            </a:r>
            <a:r>
              <a:rPr lang="en-US" altLang="en-US" sz="1200" dirty="0"/>
              <a:t>, die </a:t>
            </a:r>
            <a:r>
              <a:rPr lang="en-US" altLang="en-US" sz="1200" dirty="0" err="1"/>
              <a:t>Folgendes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festlegen</a:t>
            </a:r>
            <a:r>
              <a:rPr lang="en-US" altLang="en-US" sz="1200" dirty="0"/>
              <a:t>: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/>
              <a:t>Lage </a:t>
            </a:r>
            <a:r>
              <a:rPr lang="en-US" altLang="en-US" sz="1200" dirty="0"/>
              <a:t>der Bilder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 err="1"/>
              <a:t>Ausrichtung</a:t>
            </a:r>
            <a:r>
              <a:rPr lang="en-US" altLang="en-US" sz="1200" b="1" dirty="0"/>
              <a:t> </a:t>
            </a:r>
            <a:r>
              <a:rPr lang="en-US" altLang="en-US" sz="1200" dirty="0"/>
              <a:t>von </a:t>
            </a:r>
            <a:r>
              <a:rPr lang="en-US" altLang="en-US" sz="1200" dirty="0" err="1"/>
              <a:t>Bildern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den </a:t>
            </a:r>
            <a:r>
              <a:rPr lang="en-US" altLang="en-US" sz="1200" b="1" dirty="0"/>
              <a:t>Status </a:t>
            </a:r>
            <a:r>
              <a:rPr lang="en-US" altLang="en-US" sz="1200" dirty="0"/>
              <a:t>(d. h. real vs. </a:t>
            </a:r>
            <a:r>
              <a:rPr lang="en-US" altLang="en-US" sz="1200" dirty="0" err="1"/>
              <a:t>virtuell</a:t>
            </a:r>
            <a:r>
              <a:rPr lang="en-US" altLang="en-US" sz="1200" dirty="0"/>
              <a:t>) von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 (und Objekten!)</a:t>
            </a:r>
          </a:p>
          <a:p>
            <a:pPr lvl="1" eaLnBrk="1" hangingPunct="1"/>
            <a:r>
              <a:rPr lang="en-US" altLang="en-US" sz="1200" dirty="0"/>
              <a:t>die </a:t>
            </a:r>
            <a:r>
              <a:rPr lang="en-US" altLang="en-US" sz="1200" b="1" dirty="0" err="1"/>
              <a:t>Vergrößerung</a:t>
            </a:r>
            <a:r>
              <a:rPr lang="en-US" altLang="en-US" sz="1200" b="1" dirty="0"/>
              <a:t> </a:t>
            </a:r>
            <a:r>
              <a:rPr lang="en-US" altLang="en-US" sz="1200" dirty="0"/>
              <a:t>von </a:t>
            </a:r>
            <a:r>
              <a:rPr lang="en-US" altLang="en-US" sz="1200" dirty="0" err="1"/>
              <a:t>Bildern</a:t>
            </a:r>
            <a:endParaRPr lang="en-US" altLang="en-US" sz="1200" dirty="0"/>
          </a:p>
          <a:p>
            <a:pPr eaLnBrk="1" hangingPunct="1"/>
            <a:r>
              <a:rPr lang="en-US" altLang="en-US" sz="1200" b="1" i="1" dirty="0" err="1"/>
              <a:t>Doch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zunächst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ein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ganz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kurzer</a:t>
            </a:r>
            <a:r>
              <a:rPr lang="en-US" altLang="en-US" sz="1200" b="1" i="1" dirty="0"/>
              <a:t> </a:t>
            </a:r>
            <a:r>
              <a:rPr lang="en-US" altLang="en-US" sz="1200" b="1" i="1" dirty="0" err="1"/>
              <a:t>Rückblick</a:t>
            </a:r>
            <a:r>
              <a:rPr lang="en-US" altLang="en-US" sz="1200" b="1" i="1" dirty="0"/>
              <a:t>…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C7A855A-2A46-F9DD-285E-2AA2D662D0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Überblick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F8117893-C109-2BA9-F5C2-C8CA7FCA52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6096000"/>
            <a:ext cx="5334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7173" name="Slide Number Placeholder 1">
            <a:extLst>
              <a:ext uri="{FF2B5EF4-FFF2-40B4-BE49-F238E27FC236}">
                <a16:creationId xmlns:a16="http://schemas.microsoft.com/office/drawing/2014/main" id="{CC7F9757-3087-603D-8F99-05F01A10A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B5F1C5-A0CE-4A47-BD3F-2ABACD1F6AF5}" type="slidenum">
              <a:rPr lang="en-US" altLang="en-US" sz="1000"/>
              <a:t>4</a:t>
            </a:fld>
            <a:endParaRPr lang="en-US" altLang="en-US" sz="1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E78B422-64DC-01F9-37CC-F4453398CB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Der Begriff </a:t>
            </a:r>
            <a:r>
              <a:rPr lang="en-US" altLang="en-US" sz="1200" i="1"/>
              <a:t>„Vergenz“ </a:t>
            </a:r>
            <a:r>
              <a:rPr lang="en-US" altLang="en-US" sz="1200"/>
              <a:t>beschreibt, wie sich Lichtstrahlen zueinander verhalten</a:t>
            </a:r>
          </a:p>
          <a:p>
            <a:pPr eaLnBrk="1" hangingPunct="1"/>
            <a:r>
              <a:rPr lang="en-US" altLang="en-US" sz="1200"/>
              <a:t>In Bezug auf einen bestimmten Punkt können Lichtstrahlen:</a:t>
            </a:r>
          </a:p>
          <a:p>
            <a:pPr lvl="1" eaLnBrk="1" hangingPunct="1"/>
            <a:r>
              <a:rPr lang="en-US" altLang="en-US" sz="1200"/>
              <a:t>sich ausbreiten (</a:t>
            </a:r>
            <a:r>
              <a:rPr lang="en-US" altLang="en-US" sz="1200" b="1"/>
              <a:t>divergieren</a:t>
            </a:r>
            <a:r>
              <a:rPr lang="en-US" altLang="en-US" sz="1200"/>
              <a:t>)</a:t>
            </a:r>
          </a:p>
          <a:p>
            <a:pPr lvl="1" eaLnBrk="1" hangingPunct="1"/>
            <a:r>
              <a:rPr lang="en-US" altLang="en-US" sz="1200"/>
              <a:t>sich zusammenlaufen (</a:t>
            </a:r>
            <a:r>
              <a:rPr lang="en-US" altLang="en-US" sz="1200" b="1"/>
              <a:t>konvergieren</a:t>
            </a:r>
            <a:r>
              <a:rPr lang="en-US" altLang="en-US" sz="1200"/>
              <a:t>)</a:t>
            </a:r>
          </a:p>
          <a:p>
            <a:pPr lvl="1" eaLnBrk="1" hangingPunct="1"/>
            <a:r>
              <a:rPr lang="en-US" altLang="en-US" sz="1200"/>
              <a:t>parallel verlaufen (</a:t>
            </a:r>
            <a:r>
              <a:rPr lang="en-US" altLang="en-US" sz="1200" b="1"/>
              <a:t>Vergenz = Null</a:t>
            </a:r>
            <a:r>
              <a:rPr lang="en-US" altLang="en-US" sz="1200"/>
              <a:t>)</a:t>
            </a:r>
          </a:p>
        </p:txBody>
      </p:sp>
      <p:sp>
        <p:nvSpPr>
          <p:cNvPr id="8195" name="Oval 3">
            <a:extLst>
              <a:ext uri="{FF2B5EF4-FFF2-40B4-BE49-F238E27FC236}">
                <a16:creationId xmlns:a16="http://schemas.microsoft.com/office/drawing/2014/main" id="{D66DAB15-7DBB-1909-6819-917B50AFE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562600"/>
            <a:ext cx="228600" cy="2286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196" name="Oval 4">
            <a:extLst>
              <a:ext uri="{FF2B5EF4-FFF2-40B4-BE49-F238E27FC236}">
                <a16:creationId xmlns:a16="http://schemas.microsoft.com/office/drawing/2014/main" id="{EEE3AD25-6B1D-D7F1-22CC-CE699E7516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5562600"/>
            <a:ext cx="228600" cy="2286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197" name="Oval 5">
            <a:extLst>
              <a:ext uri="{FF2B5EF4-FFF2-40B4-BE49-F238E27FC236}">
                <a16:creationId xmlns:a16="http://schemas.microsoft.com/office/drawing/2014/main" id="{BBB2D7A4-A1B3-6FF2-E130-1F13C93DB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562600"/>
            <a:ext cx="228600" cy="228600"/>
          </a:xfrm>
          <a:prstGeom prst="ellipse">
            <a:avLst/>
          </a:prstGeom>
          <a:solidFill>
            <a:schemeClr val="tx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23F06C4F-54BB-7FD2-C17B-12E78A4C81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6800" y="4953000"/>
            <a:ext cx="533400" cy="685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BDFB3C30-0345-36A9-EBFA-4D0E3904C917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7150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BB7EEDE4-1EEF-8F96-8F8B-B67E6194B74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00" y="5791200"/>
            <a:ext cx="5334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7017E09C-66D8-3591-E9EB-050556AAD6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91000" y="5791200"/>
            <a:ext cx="609600" cy="4572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2" name="Line 10">
            <a:extLst>
              <a:ext uri="{FF2B5EF4-FFF2-40B4-BE49-F238E27FC236}">
                <a16:creationId xmlns:a16="http://schemas.microsoft.com/office/drawing/2014/main" id="{36D924B0-4EC5-E18E-3AAA-8D96FA4778AD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57150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3" name="Line 11">
            <a:extLst>
              <a:ext uri="{FF2B5EF4-FFF2-40B4-BE49-F238E27FC236}">
                <a16:creationId xmlns:a16="http://schemas.microsoft.com/office/drawing/2014/main" id="{66464ADC-559C-FB0F-DCB7-CE57F4C5AC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029200"/>
            <a:ext cx="533400" cy="533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4" name="Line 12">
            <a:extLst>
              <a:ext uri="{FF2B5EF4-FFF2-40B4-BE49-F238E27FC236}">
                <a16:creationId xmlns:a16="http://schemas.microsoft.com/office/drawing/2014/main" id="{BAA8AB6A-B4C2-AAAC-91C0-8EC9D518A9E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62484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5" name="Line 13">
            <a:extLst>
              <a:ext uri="{FF2B5EF4-FFF2-40B4-BE49-F238E27FC236}">
                <a16:creationId xmlns:a16="http://schemas.microsoft.com/office/drawing/2014/main" id="{16BF5216-D08F-4FA9-AF02-A66217E7DA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57150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6" name="Line 14">
            <a:extLst>
              <a:ext uri="{FF2B5EF4-FFF2-40B4-BE49-F238E27FC236}">
                <a16:creationId xmlns:a16="http://schemas.microsoft.com/office/drawing/2014/main" id="{AF55BAF2-D0F5-4DA6-6A96-EB3AB84AD33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86600" y="5181600"/>
            <a:ext cx="8382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207" name="Text Box 15">
            <a:extLst>
              <a:ext uri="{FF2B5EF4-FFF2-40B4-BE49-F238E27FC236}">
                <a16:creationId xmlns:a16="http://schemas.microsoft.com/office/drawing/2014/main" id="{8BD63886-35A2-0F24-3E72-5B8580B82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150" y="6262688"/>
            <a:ext cx="11620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Divergent</a:t>
            </a:r>
          </a:p>
        </p:txBody>
      </p:sp>
      <p:sp>
        <p:nvSpPr>
          <p:cNvPr id="8208" name="Text Box 16">
            <a:extLst>
              <a:ext uri="{FF2B5EF4-FFF2-40B4-BE49-F238E27FC236}">
                <a16:creationId xmlns:a16="http://schemas.microsoft.com/office/drawing/2014/main" id="{E9538C9B-78B1-8CEF-1A67-8CD24BC45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6262688"/>
            <a:ext cx="136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Konvergent</a:t>
            </a:r>
          </a:p>
        </p:txBody>
      </p:sp>
      <p:sp>
        <p:nvSpPr>
          <p:cNvPr id="8209" name="Text Box 17">
            <a:extLst>
              <a:ext uri="{FF2B5EF4-FFF2-40B4-BE49-F238E27FC236}">
                <a16:creationId xmlns:a16="http://schemas.microsoft.com/office/drawing/2014/main" id="{A995EA41-F0BA-52A3-0AD7-F63819F97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6248400"/>
            <a:ext cx="1657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Null-Konvergenz</a:t>
            </a:r>
          </a:p>
        </p:txBody>
      </p:sp>
      <p:sp>
        <p:nvSpPr>
          <p:cNvPr id="8210" name="Rectangle 18">
            <a:extLst>
              <a:ext uri="{FF2B5EF4-FFF2-40B4-BE49-F238E27FC236}">
                <a16:creationId xmlns:a16="http://schemas.microsoft.com/office/drawing/2014/main" id="{3537F79C-DDE1-B4C7-578F-52DE9C7624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Wiederholung: </a:t>
            </a:r>
            <a:r>
              <a:rPr lang="en-US" altLang="en-US" sz="1200" b="1" i="1">
                <a:solidFill>
                  <a:schemeClr val="tx2"/>
                </a:solidFill>
              </a:rPr>
              <a:t>Konvergenz</a:t>
            </a:r>
          </a:p>
        </p:txBody>
      </p:sp>
      <p:sp>
        <p:nvSpPr>
          <p:cNvPr id="8211" name="Slide Number Placeholder 1">
            <a:extLst>
              <a:ext uri="{FF2B5EF4-FFF2-40B4-BE49-F238E27FC236}">
                <a16:creationId xmlns:a16="http://schemas.microsoft.com/office/drawing/2014/main" id="{1A5D7AB9-3798-6D1C-FDB1-5F609E2F4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ABBF3E-D297-9448-9ADD-522FF3D3069D}" type="slidenum">
              <a:rPr lang="en-US" altLang="en-US" sz="1000"/>
              <a:t>5</a:t>
            </a:fld>
            <a:endParaRPr lang="en-US" altLang="en-US" sz="1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7DE7251-5DD8-E445-FDBB-D21AB3D843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Zwei grundlegende Arten von sphärischen Linsen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A07E221-633E-83EF-B213-590E4F6B80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Wiederholung: </a:t>
            </a:r>
            <a:r>
              <a:rPr lang="en-US" altLang="en-US" sz="1200" b="1" i="1">
                <a:solidFill>
                  <a:schemeClr val="tx2"/>
                </a:solidFill>
              </a:rPr>
              <a:t>Konvergenz</a:t>
            </a:r>
          </a:p>
        </p:txBody>
      </p:sp>
      <p:sp>
        <p:nvSpPr>
          <p:cNvPr id="9220" name="Slide Number Placeholder 1">
            <a:extLst>
              <a:ext uri="{FF2B5EF4-FFF2-40B4-BE49-F238E27FC236}">
                <a16:creationId xmlns:a16="http://schemas.microsoft.com/office/drawing/2014/main" id="{0CAD83BB-A71F-4223-26D8-49B19D6D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ECEE819-1B1F-ED49-B4F3-74831261A111}" type="slidenum">
              <a:rPr lang="en-US" altLang="en-US" sz="1000"/>
              <a:t>6</a:t>
            </a:fld>
            <a:endParaRPr lang="en-US" altLang="en-US" sz="10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FCE6DA61-B18D-335E-FD59-A88B26945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Zwei grundlegende Arten von sphärischen Linsen</a:t>
            </a:r>
          </a:p>
          <a:p>
            <a:pPr lvl="1" eaLnBrk="1" hangingPunct="1">
              <a:lnSpc>
                <a:spcPct val="300000"/>
              </a:lnSpc>
            </a:pPr>
            <a:r>
              <a:rPr lang="en-US" altLang="en-US" sz="1200"/>
              <a:t>Plus</a:t>
            </a:r>
          </a:p>
          <a:p>
            <a:pPr lvl="1" eaLnBrk="1" hangingPunct="1">
              <a:lnSpc>
                <a:spcPct val="300000"/>
              </a:lnSpc>
            </a:pPr>
            <a:r>
              <a:rPr lang="en-US" altLang="en-US" sz="1200"/>
              <a:t>Minus</a:t>
            </a:r>
          </a:p>
        </p:txBody>
      </p:sp>
      <p:sp>
        <p:nvSpPr>
          <p:cNvPr id="10243" name="Oval 3">
            <a:extLst>
              <a:ext uri="{FF2B5EF4-FFF2-40B4-BE49-F238E27FC236}">
                <a16:creationId xmlns:a16="http://schemas.microsoft.com/office/drawing/2014/main" id="{CA7147C4-BA16-6C99-7658-B035BE6536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3076" y="1905000"/>
            <a:ext cx="2286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10244" name="Group 4">
            <a:extLst>
              <a:ext uri="{FF2B5EF4-FFF2-40B4-BE49-F238E27FC236}">
                <a16:creationId xmlns:a16="http://schemas.microsoft.com/office/drawing/2014/main" id="{F6343C50-C971-1EBD-90D9-5702ECA6182E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2667000"/>
            <a:ext cx="457200" cy="685800"/>
            <a:chOff x="3072" y="2064"/>
            <a:chExt cx="816" cy="1248"/>
          </a:xfrm>
        </p:grpSpPr>
        <p:sp>
          <p:nvSpPr>
            <p:cNvPr id="10247" name="Freeform 5">
              <a:extLst>
                <a:ext uri="{FF2B5EF4-FFF2-40B4-BE49-F238E27FC236}">
                  <a16:creationId xmlns:a16="http://schemas.microsoft.com/office/drawing/2014/main" id="{FD6BEAB5-4E9E-4539-50D5-BD306B3B4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8" name="Freeform 6">
              <a:extLst>
                <a:ext uri="{FF2B5EF4-FFF2-40B4-BE49-F238E27FC236}">
                  <a16:creationId xmlns:a16="http://schemas.microsoft.com/office/drawing/2014/main" id="{28DDC290-0F5F-A00A-A8E9-0EEF87E5FB73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9" name="Line 7">
              <a:extLst>
                <a:ext uri="{FF2B5EF4-FFF2-40B4-BE49-F238E27FC236}">
                  <a16:creationId xmlns:a16="http://schemas.microsoft.com/office/drawing/2014/main" id="{DBC2147F-E065-AD64-7D99-B4990D627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0" name="Line 8">
              <a:extLst>
                <a:ext uri="{FF2B5EF4-FFF2-40B4-BE49-F238E27FC236}">
                  <a16:creationId xmlns:a16="http://schemas.microsoft.com/office/drawing/2014/main" id="{A4802766-4ECA-8ABC-6EDC-4CDA3BCC7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5" name="Rectangle 9">
            <a:extLst>
              <a:ext uri="{FF2B5EF4-FFF2-40B4-BE49-F238E27FC236}">
                <a16:creationId xmlns:a16="http://schemas.microsoft.com/office/drawing/2014/main" id="{402872C8-0D71-5B2B-66DF-1F0B4A1C6B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chemeClr val="tx2"/>
                </a:solidFill>
              </a:rPr>
              <a:t>Wiederholung: </a:t>
            </a:r>
            <a:r>
              <a:rPr lang="en-US" altLang="en-US" sz="1200" b="1" i="1">
                <a:solidFill>
                  <a:schemeClr val="tx2"/>
                </a:solidFill>
              </a:rPr>
              <a:t>Konvergenz</a:t>
            </a:r>
          </a:p>
        </p:txBody>
      </p:sp>
      <p:sp>
        <p:nvSpPr>
          <p:cNvPr id="10246" name="Slide Number Placeholder 1">
            <a:extLst>
              <a:ext uri="{FF2B5EF4-FFF2-40B4-BE49-F238E27FC236}">
                <a16:creationId xmlns:a16="http://schemas.microsoft.com/office/drawing/2014/main" id="{D2830A6B-D2E9-ABA2-9F0B-9A58C61EF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C7C4D44-EEE6-574F-967C-953C545E9901}" type="slidenum">
              <a:rPr lang="en-US" altLang="en-US" sz="1000"/>
              <a:t>7</a:t>
            </a:fld>
            <a:endParaRPr lang="en-US" altLang="en-US" sz="10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34A7BA6-6B3C-41BB-B6D8-F8BB9875FB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/>
              <a:t>Pluslinse</a:t>
            </a:r>
            <a:r>
              <a:rPr lang="en-US" altLang="en-US" sz="1200"/>
              <a:t>: bewirkt eine Konvergenz</a:t>
            </a:r>
          </a:p>
        </p:txBody>
      </p:sp>
      <p:sp>
        <p:nvSpPr>
          <p:cNvPr id="11267" name="Oval 3">
            <a:extLst>
              <a:ext uri="{FF2B5EF4-FFF2-40B4-BE49-F238E27FC236}">
                <a16:creationId xmlns:a16="http://schemas.microsoft.com/office/drawing/2014/main" id="{DD65CB71-01D9-6573-5008-DFF5BBFAD8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3886200"/>
            <a:ext cx="685800" cy="19812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68" name="Line 4">
            <a:extLst>
              <a:ext uri="{FF2B5EF4-FFF2-40B4-BE49-F238E27FC236}">
                <a16:creationId xmlns:a16="http://schemas.microsoft.com/office/drawing/2014/main" id="{22D4DBCC-7506-60A1-B4B8-BC38405BF3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962400"/>
            <a:ext cx="4191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69" name="Line 5">
            <a:extLst>
              <a:ext uri="{FF2B5EF4-FFF2-40B4-BE49-F238E27FC236}">
                <a16:creationId xmlns:a16="http://schemas.microsoft.com/office/drawing/2014/main" id="{F12FFCA7-9F8B-4E2C-487A-76E4FD953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3962400"/>
            <a:ext cx="2514600" cy="762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335CB8F1-F1D3-A1A8-17B0-28056C7D7A9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8200" y="4724400"/>
            <a:ext cx="2438400" cy="10668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1F453257-F89B-41F7-76A1-AF54C2C4248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5791200"/>
            <a:ext cx="41910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1272" name="Group 8">
            <a:extLst>
              <a:ext uri="{FF2B5EF4-FFF2-40B4-BE49-F238E27FC236}">
                <a16:creationId xmlns:a16="http://schemas.microsoft.com/office/drawing/2014/main" id="{450B10E4-3ACE-FC10-AA2B-62A91CDE46D1}"/>
              </a:ext>
            </a:extLst>
          </p:cNvPr>
          <p:cNvGrpSpPr>
            <a:grpSpLocks/>
          </p:cNvGrpSpPr>
          <p:nvPr/>
        </p:nvGrpSpPr>
        <p:grpSpPr bwMode="auto">
          <a:xfrm>
            <a:off x="6629400" y="1524000"/>
            <a:ext cx="762000" cy="990600"/>
            <a:chOff x="4080" y="912"/>
            <a:chExt cx="720" cy="912"/>
          </a:xfrm>
        </p:grpSpPr>
        <p:sp>
          <p:nvSpPr>
            <p:cNvPr id="11276" name="Oval 9">
              <a:extLst>
                <a:ext uri="{FF2B5EF4-FFF2-40B4-BE49-F238E27FC236}">
                  <a16:creationId xmlns:a16="http://schemas.microsoft.com/office/drawing/2014/main" id="{D67AD56D-AD21-CBD7-50EE-0A5A0A9F39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6" y="1248"/>
              <a:ext cx="144" cy="14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11277" name="Line 10">
              <a:extLst>
                <a:ext uri="{FF2B5EF4-FFF2-40B4-BE49-F238E27FC236}">
                  <a16:creationId xmlns:a16="http://schemas.microsoft.com/office/drawing/2014/main" id="{24B9C2C1-6237-6F4D-A54C-A3385DCC1D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320" y="1392"/>
              <a:ext cx="336" cy="43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Line 11">
              <a:extLst>
                <a:ext uri="{FF2B5EF4-FFF2-40B4-BE49-F238E27FC236}">
                  <a16:creationId xmlns:a16="http://schemas.microsoft.com/office/drawing/2014/main" id="{513F45FF-0814-FC9A-22CC-6DD1F1C494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80" y="1344"/>
              <a:ext cx="528" cy="0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Line 12">
              <a:extLst>
                <a:ext uri="{FF2B5EF4-FFF2-40B4-BE49-F238E27FC236}">
                  <a16:creationId xmlns:a16="http://schemas.microsoft.com/office/drawing/2014/main" id="{1FA92F49-C539-695B-E66F-E58AEC2F46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320" y="912"/>
              <a:ext cx="336" cy="336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3" name="Rectangle 13">
            <a:extLst>
              <a:ext uri="{FF2B5EF4-FFF2-40B4-BE49-F238E27FC236}">
                <a16:creationId xmlns:a16="http://schemas.microsoft.com/office/drawing/2014/main" id="{ACFE5157-0609-7DC6-01FA-40E7467D8B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371600"/>
            <a:ext cx="1066800" cy="121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1274" name="Rectangle 14">
            <a:extLst>
              <a:ext uri="{FF2B5EF4-FFF2-40B4-BE49-F238E27FC236}">
                <a16:creationId xmlns:a16="http://schemas.microsoft.com/office/drawing/2014/main" id="{27A156B7-16F0-5455-B6C3-940BA468B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Wiederholung</a:t>
            </a:r>
            <a:r>
              <a:rPr lang="en-US" altLang="en-US" sz="1200" b="1" dirty="0">
                <a:solidFill>
                  <a:schemeClr val="tx2"/>
                </a:solidFill>
              </a:rPr>
              <a:t>: </a:t>
            </a:r>
            <a:r>
              <a:rPr lang="en-US" altLang="en-US" sz="1200" b="1" i="1" dirty="0">
                <a:solidFill>
                  <a:schemeClr val="tx2"/>
                </a:solidFill>
              </a:rPr>
              <a:t>Vergenz</a:t>
            </a:r>
          </a:p>
        </p:txBody>
      </p:sp>
      <p:sp>
        <p:nvSpPr>
          <p:cNvPr id="11275" name="Slide Number Placeholder 1">
            <a:extLst>
              <a:ext uri="{FF2B5EF4-FFF2-40B4-BE49-F238E27FC236}">
                <a16:creationId xmlns:a16="http://schemas.microsoft.com/office/drawing/2014/main" id="{F0E7D258-C4AA-1D78-9461-2D9B3F67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8583C97-1752-094B-A263-36811EC14975}" type="slidenum">
              <a:rPr lang="en-US" altLang="en-US" sz="1000"/>
              <a:t>8</a:t>
            </a:fld>
            <a:endParaRPr lang="en-US" altLang="en-US"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1F000A6-0402-34A2-15BF-631637EC66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 err="1"/>
              <a:t>Minuslinse</a:t>
            </a:r>
            <a:r>
              <a:rPr lang="en-US" altLang="en-US" sz="1200" dirty="0"/>
              <a:t>: </a:t>
            </a:r>
            <a:r>
              <a:rPr lang="en-US" altLang="en-US" sz="1200" dirty="0" err="1"/>
              <a:t>bewirkt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eine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Divergenz</a:t>
            </a:r>
            <a:endParaRPr lang="en-US" altLang="en-US" sz="1200" dirty="0"/>
          </a:p>
          <a:p>
            <a:pPr eaLnBrk="1" hangingPunct="1">
              <a:buFont typeface="Wingdings" pitchFamily="2" charset="2"/>
              <a:buNone/>
            </a:pPr>
            <a:endParaRPr lang="en-US" altLang="en-US" dirty="0"/>
          </a:p>
        </p:txBody>
      </p:sp>
      <p:grpSp>
        <p:nvGrpSpPr>
          <p:cNvPr id="12291" name="Group 3">
            <a:extLst>
              <a:ext uri="{FF2B5EF4-FFF2-40B4-BE49-F238E27FC236}">
                <a16:creationId xmlns:a16="http://schemas.microsoft.com/office/drawing/2014/main" id="{910F622A-D7E2-07B6-F147-522AFAE0A34F}"/>
              </a:ext>
            </a:extLst>
          </p:cNvPr>
          <p:cNvGrpSpPr>
            <a:grpSpLocks/>
          </p:cNvGrpSpPr>
          <p:nvPr/>
        </p:nvGrpSpPr>
        <p:grpSpPr bwMode="auto">
          <a:xfrm>
            <a:off x="3886200" y="3733800"/>
            <a:ext cx="762000" cy="2133600"/>
            <a:chOff x="3072" y="2064"/>
            <a:chExt cx="816" cy="1248"/>
          </a:xfrm>
        </p:grpSpPr>
        <p:sp>
          <p:nvSpPr>
            <p:cNvPr id="12305" name="Freeform 4">
              <a:extLst>
                <a:ext uri="{FF2B5EF4-FFF2-40B4-BE49-F238E27FC236}">
                  <a16:creationId xmlns:a16="http://schemas.microsoft.com/office/drawing/2014/main" id="{125C634A-6089-BC4D-4C41-3C509513E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6" name="Freeform 5">
              <a:extLst>
                <a:ext uri="{FF2B5EF4-FFF2-40B4-BE49-F238E27FC236}">
                  <a16:creationId xmlns:a16="http://schemas.microsoft.com/office/drawing/2014/main" id="{81A76EDC-1708-ACD0-69EB-E3708E36B6C6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7" name="Line 6">
              <a:extLst>
                <a:ext uri="{FF2B5EF4-FFF2-40B4-BE49-F238E27FC236}">
                  <a16:creationId xmlns:a16="http://schemas.microsoft.com/office/drawing/2014/main" id="{B3ED9D64-B0E6-540B-CF14-15DB4972CB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Line 7">
              <a:extLst>
                <a:ext uri="{FF2B5EF4-FFF2-40B4-BE49-F238E27FC236}">
                  <a16:creationId xmlns:a16="http://schemas.microsoft.com/office/drawing/2014/main" id="{8DF6722E-9E5C-6AA1-0B38-0A30A4B89A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2" name="Line 8">
            <a:extLst>
              <a:ext uri="{FF2B5EF4-FFF2-40B4-BE49-F238E27FC236}">
                <a16:creationId xmlns:a16="http://schemas.microsoft.com/office/drawing/2014/main" id="{90BED32D-0204-9BB4-7B30-E2C07A115D9C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" y="4114800"/>
            <a:ext cx="3962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3" name="Line 9">
            <a:extLst>
              <a:ext uri="{FF2B5EF4-FFF2-40B4-BE49-F238E27FC236}">
                <a16:creationId xmlns:a16="http://schemas.microsoft.com/office/drawing/2014/main" id="{4BECACD6-EA37-93AD-52C4-C973D96E23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43400" y="2819400"/>
            <a:ext cx="2971800" cy="12954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4" name="Line 10">
            <a:extLst>
              <a:ext uri="{FF2B5EF4-FFF2-40B4-BE49-F238E27FC236}">
                <a16:creationId xmlns:a16="http://schemas.microsoft.com/office/drawing/2014/main" id="{61E173DA-6EA7-93A1-9D22-19D92047F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5486400"/>
            <a:ext cx="3048000" cy="11430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Line 11">
            <a:extLst>
              <a:ext uri="{FF2B5EF4-FFF2-40B4-BE49-F238E27FC236}">
                <a16:creationId xmlns:a16="http://schemas.microsoft.com/office/drawing/2014/main" id="{5F4CD50D-EAA4-25B2-8E95-5E0D3A2942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81000" y="5486400"/>
            <a:ext cx="3962400" cy="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296" name="Group 12">
            <a:extLst>
              <a:ext uri="{FF2B5EF4-FFF2-40B4-BE49-F238E27FC236}">
                <a16:creationId xmlns:a16="http://schemas.microsoft.com/office/drawing/2014/main" id="{9CD78286-FCA7-BDE2-E4BF-CAB90776F929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371600"/>
            <a:ext cx="1066800" cy="1219200"/>
            <a:chOff x="4128" y="864"/>
            <a:chExt cx="672" cy="768"/>
          </a:xfrm>
        </p:grpSpPr>
        <p:grpSp>
          <p:nvGrpSpPr>
            <p:cNvPr id="12299" name="Group 13">
              <a:extLst>
                <a:ext uri="{FF2B5EF4-FFF2-40B4-BE49-F238E27FC236}">
                  <a16:creationId xmlns:a16="http://schemas.microsoft.com/office/drawing/2014/main" id="{542C85D2-0B9B-671C-375B-DE4A4C2390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24" y="960"/>
              <a:ext cx="480" cy="576"/>
              <a:chOff x="4032" y="816"/>
              <a:chExt cx="672" cy="864"/>
            </a:xfrm>
          </p:grpSpPr>
          <p:sp>
            <p:nvSpPr>
              <p:cNvPr id="12301" name="Oval 14">
                <a:extLst>
                  <a:ext uri="{FF2B5EF4-FFF2-40B4-BE49-F238E27FC236}">
                    <a16:creationId xmlns:a16="http://schemas.microsoft.com/office/drawing/2014/main" id="{EBD4F75A-076A-5BDD-456E-1379165E32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2" y="1200"/>
                <a:ext cx="144" cy="144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3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buFont typeface="Wingdings" pitchFamily="2" charset="2"/>
                  <a:buChar char="l"/>
                  <a:defRPr sz="23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12302" name="Line 15">
                <a:extLst>
                  <a:ext uri="{FF2B5EF4-FFF2-40B4-BE49-F238E27FC236}">
                    <a16:creationId xmlns:a16="http://schemas.microsoft.com/office/drawing/2014/main" id="{4078949D-4C71-3409-0862-B4C698BF65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76" y="816"/>
                <a:ext cx="336" cy="432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3" name="Line 16">
                <a:extLst>
                  <a:ext uri="{FF2B5EF4-FFF2-40B4-BE49-F238E27FC236}">
                    <a16:creationId xmlns:a16="http://schemas.microsoft.com/office/drawing/2014/main" id="{C4EBF649-06D8-D827-0879-20F01BAB53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296"/>
                <a:ext cx="528" cy="0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04" name="Line 17">
                <a:extLst>
                  <a:ext uri="{FF2B5EF4-FFF2-40B4-BE49-F238E27FC236}">
                    <a16:creationId xmlns:a16="http://schemas.microsoft.com/office/drawing/2014/main" id="{05D4F7D6-3CA2-3A10-6976-05E42D0B4B6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76" y="1344"/>
                <a:ext cx="336" cy="336"/>
              </a:xfrm>
              <a:prstGeom prst="line">
                <a:avLst/>
              </a:prstGeom>
              <a:noFill/>
              <a:ln w="2857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300" name="Rectangle 18">
              <a:extLst>
                <a:ext uri="{FF2B5EF4-FFF2-40B4-BE49-F238E27FC236}">
                  <a16:creationId xmlns:a16="http://schemas.microsoft.com/office/drawing/2014/main" id="{A74822E3-B7C2-EB91-82C3-AE9DAA569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864"/>
              <a:ext cx="672" cy="7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12297" name="Rectangle 19">
            <a:extLst>
              <a:ext uri="{FF2B5EF4-FFF2-40B4-BE49-F238E27FC236}">
                <a16:creationId xmlns:a16="http://schemas.microsoft.com/office/drawing/2014/main" id="{2C309037-533D-0A66-B6E3-D68F721E1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Wiederholung</a:t>
            </a:r>
            <a:r>
              <a:rPr lang="en-US" altLang="en-US" sz="1200" b="1" dirty="0">
                <a:solidFill>
                  <a:schemeClr val="tx2"/>
                </a:solidFill>
              </a:rPr>
              <a:t>: </a:t>
            </a:r>
            <a:r>
              <a:rPr lang="en-US" altLang="en-US" sz="1200" b="1" i="1" dirty="0">
                <a:solidFill>
                  <a:schemeClr val="tx2"/>
                </a:solidFill>
              </a:rPr>
              <a:t>Vergenz</a:t>
            </a:r>
          </a:p>
        </p:txBody>
      </p:sp>
      <p:sp>
        <p:nvSpPr>
          <p:cNvPr id="12298" name="Slide Number Placeholder 1">
            <a:extLst>
              <a:ext uri="{FF2B5EF4-FFF2-40B4-BE49-F238E27FC236}">
                <a16:creationId xmlns:a16="http://schemas.microsoft.com/office/drawing/2014/main" id="{F3AB4C9B-D99F-698F-3A4F-8C64881CA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7C2668D-EE0B-CD4F-8074-25E3CE1AEE59}" type="slidenum">
              <a:rPr lang="en-US" altLang="en-US" sz="1000"/>
              <a:t>9</a:t>
            </a:fld>
            <a:endParaRPr lang="en-US" altLang="en-US" sz="10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8CEC4A3A-A050-2D41-D7A9-EC63D43377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 i="1" dirty="0" err="1"/>
              <a:t>Warum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ändert</a:t>
            </a:r>
            <a:r>
              <a:rPr lang="en-US" altLang="en-US" sz="1200" i="1" dirty="0"/>
              <a:t> das Licht seine </a:t>
            </a:r>
            <a:r>
              <a:rPr lang="en-US" altLang="en-US" sz="1200" i="1" dirty="0" err="1"/>
              <a:t>Richtung</a:t>
            </a:r>
            <a:r>
              <a:rPr lang="en-US" altLang="en-US" sz="1200" i="1" dirty="0"/>
              <a:t>, </a:t>
            </a:r>
            <a:r>
              <a:rPr lang="en-US" altLang="en-US" sz="1200" i="1" dirty="0" err="1"/>
              <a:t>wenn</a:t>
            </a:r>
            <a:r>
              <a:rPr lang="en-US" altLang="en-US" sz="1200" i="1" dirty="0"/>
              <a:t> es </a:t>
            </a:r>
            <a:r>
              <a:rPr lang="en-US" altLang="en-US" sz="1200" i="1" dirty="0" err="1"/>
              <a:t>durch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eine</a:t>
            </a:r>
            <a:r>
              <a:rPr lang="en-US" altLang="en-US" sz="1200" i="1" dirty="0"/>
              <a:t> Linse </a:t>
            </a:r>
            <a:r>
              <a:rPr lang="en-US" altLang="en-US" sz="1200" i="1" dirty="0" err="1"/>
              <a:t>wandert</a:t>
            </a:r>
            <a:r>
              <a:rPr lang="en-US" altLang="en-US" sz="1200" i="1" dirty="0"/>
              <a:t>? </a:t>
            </a:r>
            <a:r>
              <a:rPr lang="en-US" altLang="en-US" sz="1200" dirty="0">
                <a:solidFill>
                  <a:schemeClr val="bg1"/>
                </a:solidFill>
              </a:rPr>
              <a:t>Weil das Licht </a:t>
            </a:r>
            <a:r>
              <a:rPr lang="en-US" altLang="en-US" sz="1200" dirty="0" err="1">
                <a:solidFill>
                  <a:schemeClr val="bg1"/>
                </a:solidFill>
              </a:rPr>
              <a:t>langsamer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wird</a:t>
            </a:r>
            <a:r>
              <a:rPr lang="en-US" altLang="en-US" sz="1200" dirty="0">
                <a:solidFill>
                  <a:schemeClr val="bg1"/>
                </a:solidFill>
              </a:rPr>
              <a:t>, </a:t>
            </a:r>
            <a:r>
              <a:rPr lang="en-US" altLang="en-US" sz="1200" dirty="0" err="1">
                <a:solidFill>
                  <a:schemeClr val="bg1"/>
                </a:solidFill>
              </a:rPr>
              <a:t>wenn</a:t>
            </a:r>
            <a:r>
              <a:rPr lang="en-US" altLang="en-US" sz="1200" dirty="0">
                <a:solidFill>
                  <a:schemeClr val="bg1"/>
                </a:solidFill>
              </a:rPr>
              <a:t> es auf </a:t>
            </a:r>
            <a:r>
              <a:rPr lang="en-US" altLang="en-US" sz="1200" dirty="0" err="1">
                <a:solidFill>
                  <a:schemeClr val="bg1"/>
                </a:solidFill>
              </a:rPr>
              <a:t>eine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optisch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dichte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Substanz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trifft</a:t>
            </a:r>
            <a:endParaRPr lang="en-US" altLang="en-US" sz="1200" dirty="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 sz="1200" dirty="0">
                <a:solidFill>
                  <a:schemeClr val="bg1"/>
                </a:solidFill>
              </a:rPr>
              <a:t>Wie stark </a:t>
            </a:r>
            <a:r>
              <a:rPr lang="en-US" altLang="en-US" sz="1200" dirty="0" err="1">
                <a:solidFill>
                  <a:schemeClr val="bg1"/>
                </a:solidFill>
              </a:rPr>
              <a:t>sich</a:t>
            </a:r>
            <a:r>
              <a:rPr lang="en-US" altLang="en-US" sz="1200" dirty="0">
                <a:solidFill>
                  <a:schemeClr val="bg1"/>
                </a:solidFill>
              </a:rPr>
              <a:t> das Licht </a:t>
            </a:r>
            <a:r>
              <a:rPr lang="en-US" altLang="en-US" sz="1200" dirty="0" err="1">
                <a:solidFill>
                  <a:schemeClr val="bg1"/>
                </a:solidFill>
              </a:rPr>
              <a:t>verlangsamt</a:t>
            </a:r>
            <a:r>
              <a:rPr lang="en-US" altLang="en-US" sz="1200" dirty="0">
                <a:solidFill>
                  <a:schemeClr val="bg1"/>
                </a:solidFill>
              </a:rPr>
              <a:t>, </a:t>
            </a:r>
            <a:r>
              <a:rPr lang="en-US" altLang="en-US" sz="1200" dirty="0" err="1">
                <a:solidFill>
                  <a:schemeClr val="bg1"/>
                </a:solidFill>
              </a:rPr>
              <a:t>hängt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davon</a:t>
            </a:r>
            <a:r>
              <a:rPr lang="en-US" altLang="en-US" sz="1200" dirty="0">
                <a:solidFill>
                  <a:schemeClr val="bg1"/>
                </a:solidFill>
              </a:rPr>
              <a:t> ab, </a:t>
            </a:r>
            <a:r>
              <a:rPr lang="en-US" altLang="en-US" sz="1200" dirty="0" err="1">
                <a:solidFill>
                  <a:schemeClr val="bg1"/>
                </a:solidFill>
              </a:rPr>
              <a:t>wie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optisch</a:t>
            </a:r>
            <a:r>
              <a:rPr lang="en-US" altLang="en-US" sz="1200" dirty="0">
                <a:solidFill>
                  <a:schemeClr val="bg1"/>
                </a:solidFill>
              </a:rPr>
              <a:t> „</a:t>
            </a:r>
            <a:r>
              <a:rPr lang="en-US" altLang="en-US" sz="1200" dirty="0" err="1">
                <a:solidFill>
                  <a:schemeClr val="bg1"/>
                </a:solidFill>
              </a:rPr>
              <a:t>dicht</a:t>
            </a:r>
            <a:r>
              <a:rPr lang="en-US" altLang="en-US" sz="1200" dirty="0">
                <a:solidFill>
                  <a:schemeClr val="bg1"/>
                </a:solidFill>
              </a:rPr>
              <a:t>“ die </a:t>
            </a:r>
            <a:r>
              <a:rPr lang="en-US" altLang="en-US" sz="1200" dirty="0" err="1">
                <a:solidFill>
                  <a:schemeClr val="bg1"/>
                </a:solidFill>
              </a:rPr>
              <a:t>Substanz</a:t>
            </a:r>
            <a:r>
              <a:rPr lang="en-US" altLang="en-US" sz="1200" dirty="0">
                <a:solidFill>
                  <a:schemeClr val="bg1"/>
                </a:solidFill>
              </a:rPr>
              <a:t> </a:t>
            </a:r>
            <a:r>
              <a:rPr lang="en-US" altLang="en-US" sz="1200" dirty="0" err="1">
                <a:solidFill>
                  <a:schemeClr val="bg1"/>
                </a:solidFill>
              </a:rPr>
              <a:t>ist</a:t>
            </a:r>
            <a:endParaRPr lang="en-US" altLang="en-US" sz="1200" dirty="0">
              <a:solidFill>
                <a:schemeClr val="bg1"/>
              </a:solidFill>
            </a:endParaRP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F42F15ED-F0F2-4648-7194-AA703DFE4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Refraktion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1542C715-A214-41E2-149D-DC0FD782C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3429000"/>
            <a:ext cx="8382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3317" name="Slide Number Placeholder 1">
            <a:extLst>
              <a:ext uri="{FF2B5EF4-FFF2-40B4-BE49-F238E27FC236}">
                <a16:creationId xmlns:a16="http://schemas.microsoft.com/office/drawing/2014/main" id="{C44B6677-9239-B696-A4DF-7E48E3409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9B4FAD-8552-2A46-B6C9-187A574A6E18}" type="slidenum">
              <a:rPr lang="en-US" altLang="en-US" sz="1000"/>
              <a:t>10</a:t>
            </a:fld>
            <a:endParaRPr lang="en-US" altLang="en-US"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52AF246-754B-88B0-DBBD-570DDCF419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de-DE" altLang="en-US" sz="1200" i="1" dirty="0"/>
              <a:t>Warum ändert das Licht seine Richtung, wenn es durch eine Linse wandert</a:t>
            </a:r>
            <a:r>
              <a:rPr lang="en-US" altLang="en-US" sz="1200" i="1" dirty="0"/>
              <a:t>? </a:t>
            </a:r>
            <a:r>
              <a:rPr lang="en-US" altLang="en-US" sz="1200" dirty="0">
                <a:solidFill>
                  <a:srgbClr val="3333FF"/>
                </a:solidFill>
              </a:rPr>
              <a:t>Weil Licht </a:t>
            </a:r>
            <a:r>
              <a:rPr lang="en-US" altLang="en-US" sz="1200" dirty="0" err="1">
                <a:solidFill>
                  <a:srgbClr val="3333FF"/>
                </a:solidFill>
              </a:rPr>
              <a:t>langsamer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wird</a:t>
            </a:r>
            <a:r>
              <a:rPr lang="en-US" altLang="en-US" sz="1200" dirty="0">
                <a:solidFill>
                  <a:srgbClr val="3333FF"/>
                </a:solidFill>
              </a:rPr>
              <a:t>, </a:t>
            </a:r>
            <a:r>
              <a:rPr lang="en-US" altLang="en-US" sz="1200" dirty="0" err="1">
                <a:solidFill>
                  <a:srgbClr val="3333FF"/>
                </a:solidFill>
              </a:rPr>
              <a:t>wenn</a:t>
            </a:r>
            <a:r>
              <a:rPr lang="en-US" altLang="en-US" sz="1200" dirty="0">
                <a:solidFill>
                  <a:srgbClr val="3333FF"/>
                </a:solidFill>
              </a:rPr>
              <a:t> es auf </a:t>
            </a:r>
            <a:r>
              <a:rPr lang="en-US" altLang="en-US" sz="1200" dirty="0" err="1">
                <a:solidFill>
                  <a:srgbClr val="3333FF"/>
                </a:solidFill>
              </a:rPr>
              <a:t>eine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Substanz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trifft</a:t>
            </a:r>
            <a:r>
              <a:rPr lang="en-US" altLang="en-US" sz="1200" dirty="0">
                <a:solidFill>
                  <a:srgbClr val="3333FF"/>
                </a:solidFill>
              </a:rPr>
              <a:t>, die </a:t>
            </a:r>
            <a:r>
              <a:rPr lang="en-US" altLang="en-US" sz="1200" dirty="0" err="1">
                <a:solidFill>
                  <a:srgbClr val="3333FF"/>
                </a:solidFill>
              </a:rPr>
              <a:t>optisch</a:t>
            </a:r>
            <a:r>
              <a:rPr lang="en-US" altLang="en-US" sz="1200" dirty="0">
                <a:solidFill>
                  <a:srgbClr val="3333FF"/>
                </a:solidFill>
              </a:rPr>
              <a:t> „</a:t>
            </a:r>
            <a:r>
              <a:rPr lang="en-US" altLang="en-US" sz="1200" dirty="0" err="1">
                <a:solidFill>
                  <a:srgbClr val="3333FF"/>
                </a:solidFill>
              </a:rPr>
              <a:t>zähflüssiger</a:t>
            </a:r>
            <a:r>
              <a:rPr lang="en-US" altLang="en-US" sz="1200" dirty="0">
                <a:solidFill>
                  <a:srgbClr val="3333FF"/>
                </a:solidFill>
              </a:rPr>
              <a:t>“ </a:t>
            </a:r>
            <a:r>
              <a:rPr lang="en-US" altLang="en-US" sz="1200" dirty="0" err="1">
                <a:solidFill>
                  <a:srgbClr val="3333FF"/>
                </a:solidFill>
              </a:rPr>
              <a:t>ist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EACBC09-B8A8-81E7-5AB5-1F8A2169E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Refraktion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4340" name="Slide Number Placeholder 1">
            <a:extLst>
              <a:ext uri="{FF2B5EF4-FFF2-40B4-BE49-F238E27FC236}">
                <a16:creationId xmlns:a16="http://schemas.microsoft.com/office/drawing/2014/main" id="{6CB7AFE3-1414-3AE1-B761-04BA27348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68EF422-24FC-E94B-B3CD-CBAB5D470025}" type="slidenum">
              <a:rPr lang="en-US" altLang="en-US" sz="1000"/>
              <a:t>11</a:t>
            </a:fld>
            <a:endParaRPr lang="en-US" altLang="en-US" sz="1000"/>
          </a:p>
        </p:txBody>
      </p:sp>
      <p:sp>
        <p:nvSpPr>
          <p:cNvPr id="14341" name="TextBox 1">
            <a:extLst>
              <a:ext uri="{FF2B5EF4-FFF2-40B4-BE49-F238E27FC236}">
                <a16:creationId xmlns:a16="http://schemas.microsoft.com/office/drawing/2014/main" id="{FFF4C1BC-074A-A4C9-26A3-DDB0E4A68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0175" y="3681413"/>
            <a:ext cx="31178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/>
              <a:t>(Anmerkung: </a:t>
            </a:r>
            <a:r>
              <a:rPr lang="en-US" altLang="en-US" sz="1200" i="1"/>
              <a:t>Viskos</a:t>
            </a:r>
            <a:r>
              <a:rPr lang="en-US" altLang="en-US" sz="1200"/>
              <a:t>, </a:t>
            </a:r>
            <a:r>
              <a:rPr lang="en-US" altLang="en-US" sz="1200" b="1"/>
              <a:t>nicht </a:t>
            </a:r>
            <a:r>
              <a:rPr lang="en-US" altLang="en-US" sz="1200"/>
              <a:t>„bösartig“)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56B059D-6747-47F9-B14B-D08448D6D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de-DE" altLang="en-US" sz="1200" i="1" dirty="0"/>
              <a:t>Warum ändert das Licht seine Richtung, wenn es durch eine Linse wandert</a:t>
            </a:r>
            <a:r>
              <a:rPr lang="en-US" altLang="en-US" sz="1200" i="1" dirty="0"/>
              <a:t>? </a:t>
            </a:r>
            <a:r>
              <a:rPr lang="en-US" altLang="en-US" sz="1200" dirty="0">
                <a:solidFill>
                  <a:srgbClr val="3333FF"/>
                </a:solidFill>
              </a:rPr>
              <a:t>Weil Licht </a:t>
            </a:r>
            <a:r>
              <a:rPr lang="en-US" altLang="en-US" sz="1200" dirty="0" err="1">
                <a:solidFill>
                  <a:srgbClr val="3333FF"/>
                </a:solidFill>
              </a:rPr>
              <a:t>langsamer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wird</a:t>
            </a:r>
            <a:r>
              <a:rPr lang="en-US" altLang="en-US" sz="1200" dirty="0">
                <a:solidFill>
                  <a:srgbClr val="3333FF"/>
                </a:solidFill>
              </a:rPr>
              <a:t>, </a:t>
            </a:r>
            <a:r>
              <a:rPr lang="en-US" altLang="en-US" sz="1200" dirty="0" err="1">
                <a:solidFill>
                  <a:srgbClr val="3333FF"/>
                </a:solidFill>
              </a:rPr>
              <a:t>wenn</a:t>
            </a:r>
            <a:r>
              <a:rPr lang="en-US" altLang="en-US" sz="1200" dirty="0">
                <a:solidFill>
                  <a:srgbClr val="3333FF"/>
                </a:solidFill>
              </a:rPr>
              <a:t> es auf </a:t>
            </a:r>
            <a:r>
              <a:rPr lang="en-US" altLang="en-US" sz="1200" dirty="0" err="1">
                <a:solidFill>
                  <a:srgbClr val="3333FF"/>
                </a:solidFill>
              </a:rPr>
              <a:t>eine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Substanz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  <a:r>
              <a:rPr lang="en-US" altLang="en-US" sz="1200" dirty="0" err="1">
                <a:solidFill>
                  <a:srgbClr val="3333FF"/>
                </a:solidFill>
              </a:rPr>
              <a:t>trifft</a:t>
            </a:r>
            <a:r>
              <a:rPr lang="en-US" altLang="en-US" sz="1200" dirty="0">
                <a:solidFill>
                  <a:srgbClr val="3333FF"/>
                </a:solidFill>
              </a:rPr>
              <a:t>, die </a:t>
            </a:r>
            <a:r>
              <a:rPr lang="en-US" altLang="en-US" sz="1200" dirty="0" err="1">
                <a:solidFill>
                  <a:srgbClr val="3333FF"/>
                </a:solidFill>
              </a:rPr>
              <a:t>optisch</a:t>
            </a:r>
            <a:r>
              <a:rPr lang="en-US" altLang="en-US" sz="1200" dirty="0">
                <a:solidFill>
                  <a:srgbClr val="3333FF"/>
                </a:solidFill>
              </a:rPr>
              <a:t> „</a:t>
            </a:r>
            <a:r>
              <a:rPr lang="en-US" altLang="en-US" sz="1200" dirty="0" err="1">
                <a:solidFill>
                  <a:srgbClr val="3333FF"/>
                </a:solidFill>
              </a:rPr>
              <a:t>zähflüssiger</a:t>
            </a:r>
            <a:r>
              <a:rPr lang="en-US" altLang="en-US" sz="1200" dirty="0">
                <a:solidFill>
                  <a:srgbClr val="3333FF"/>
                </a:solidFill>
              </a:rPr>
              <a:t>“ </a:t>
            </a:r>
            <a:r>
              <a:rPr lang="en-US" altLang="en-US" sz="1200" dirty="0" err="1">
                <a:solidFill>
                  <a:srgbClr val="3333FF"/>
                </a:solidFill>
              </a:rPr>
              <a:t>ist</a:t>
            </a:r>
            <a:r>
              <a:rPr lang="en-US" altLang="en-US" sz="1200" dirty="0">
                <a:solidFill>
                  <a:srgbClr val="3333FF"/>
                </a:solidFill>
              </a:rPr>
              <a:t> </a:t>
            </a:r>
          </a:p>
          <a:p>
            <a:pPr lvl="1" eaLnBrk="1" hangingPunct="1"/>
            <a:r>
              <a:rPr lang="en-US" altLang="en-US" sz="1200" dirty="0" err="1"/>
              <a:t>Genauso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man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in der Luft </a:t>
            </a:r>
            <a:r>
              <a:rPr lang="en-US" altLang="en-US" sz="1200" dirty="0" err="1"/>
              <a:t>schneller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fortbewegen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kann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als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im</a:t>
            </a:r>
            <a:r>
              <a:rPr lang="en-US" altLang="en-US" sz="1200" dirty="0"/>
              <a:t> Wasser, </a:t>
            </a:r>
            <a:r>
              <a:rPr lang="en-US" altLang="en-US" sz="1200" dirty="0" err="1"/>
              <a:t>kann</a:t>
            </a:r>
            <a:r>
              <a:rPr lang="en-US" altLang="en-US" sz="1200" dirty="0"/>
              <a:t> Licht manche </a:t>
            </a:r>
            <a:r>
              <a:rPr lang="en-US" altLang="en-US" sz="1200" dirty="0" err="1"/>
              <a:t>Substanzen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schneller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durchdringen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als</a:t>
            </a:r>
            <a:r>
              <a:rPr lang="en-US" altLang="en-US" sz="1200" dirty="0"/>
              <a:t> </a:t>
            </a:r>
            <a:r>
              <a:rPr lang="en-US" altLang="en-US" sz="1200" dirty="0" err="1"/>
              <a:t>andere</a:t>
            </a:r>
            <a:endParaRPr lang="en-US" altLang="en-US" sz="1200" dirty="0"/>
          </a:p>
          <a:p>
            <a:pPr lvl="1" eaLnBrk="1" hangingPunct="1"/>
            <a:r>
              <a:rPr lang="en-US" altLang="en-US" sz="1200" dirty="0"/>
              <a:t>Wie stark </a:t>
            </a:r>
            <a:r>
              <a:rPr lang="en-US" altLang="en-US" sz="1200" dirty="0" err="1"/>
              <a:t>sich</a:t>
            </a:r>
            <a:r>
              <a:rPr lang="en-US" altLang="en-US" sz="1200" dirty="0"/>
              <a:t> das Licht </a:t>
            </a:r>
            <a:r>
              <a:rPr lang="en-US" altLang="en-US" sz="1200" dirty="0" err="1"/>
              <a:t>verlangsamt</a:t>
            </a:r>
            <a:r>
              <a:rPr lang="en-US" altLang="en-US" sz="1200" dirty="0"/>
              <a:t>, </a:t>
            </a:r>
            <a:r>
              <a:rPr lang="en-US" altLang="en-US" sz="1200" dirty="0" err="1"/>
              <a:t>hängt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davon</a:t>
            </a:r>
            <a:r>
              <a:rPr lang="en-US" altLang="en-US" sz="1200" dirty="0"/>
              <a:t> ab, </a:t>
            </a:r>
            <a:r>
              <a:rPr lang="en-US" altLang="en-US" sz="1200" dirty="0" err="1"/>
              <a:t>wie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optisch</a:t>
            </a:r>
            <a:r>
              <a:rPr lang="en-US" altLang="en-US" sz="1200" dirty="0"/>
              <a:t> „dick“ die </a:t>
            </a:r>
            <a:r>
              <a:rPr lang="en-US" altLang="en-US" sz="1200" dirty="0" err="1"/>
              <a:t>Substanz</a:t>
            </a:r>
            <a:r>
              <a:rPr lang="en-US" altLang="en-US" sz="1200" dirty="0"/>
              <a:t> </a:t>
            </a:r>
            <a:r>
              <a:rPr lang="en-US" altLang="en-US" sz="1200" dirty="0" err="1"/>
              <a:t>ist</a:t>
            </a:r>
            <a:endParaRPr lang="en-US" altLang="en-US" sz="1200" dirty="0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C4D2F46D-CD19-598F-82B9-808F67B6A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Refraktion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5364" name="Slide Number Placeholder 1">
            <a:extLst>
              <a:ext uri="{FF2B5EF4-FFF2-40B4-BE49-F238E27FC236}">
                <a16:creationId xmlns:a16="http://schemas.microsoft.com/office/drawing/2014/main" id="{BFDF78F7-1E26-31E5-631F-CCF66BD02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67BD5B0-BE00-0E4A-A938-3883C9832768}" type="slidenum">
              <a:rPr lang="en-US" altLang="en-US" sz="1000"/>
              <a:t>12</a:t>
            </a:fld>
            <a:endParaRPr lang="en-US" altLang="en-US"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1E1472A-A19B-CF12-F435-D21D1835A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4530725"/>
          </a:xfrm>
        </p:spPr>
        <p:txBody>
          <a:bodyPr wrap="square" lIns="25400" tIns="12700" rIns="25400" bIns="12700"/>
          <a:lstStyle/>
          <a:p>
            <a:pPr eaLnBrk="1" hangingPunct="1">
              <a:defRPr/>
            </a:pPr>
            <a:r>
              <a:rPr lang="de-DE" sz="1200" i="1" dirty="0">
                <a:solidFill>
                  <a:schemeClr val="bg1">
                    <a:lumMod val="75000"/>
                  </a:schemeClr>
                </a:solidFill>
              </a:rPr>
              <a:t>Warum ändert das Licht seine Richtung, wenn es durch eine Linse wandert</a:t>
            </a:r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? </a:t>
            </a:r>
            <a:r>
              <a:rPr lang="en-US" sz="1200" dirty="0">
                <a:solidFill>
                  <a:srgbClr val="3333FF"/>
                </a:solidFill>
              </a:rPr>
              <a:t>Weil Licht langsamer wird, wenn es auf eine Substanz trifft, die optisch „zähflüssiger“ ist </a:t>
            </a:r>
          </a:p>
          <a:p>
            <a:pPr lvl="1" eaLnBrk="1" hangingPunct="1"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Genauso wie man sich in der Luft schneller fortbewegen kann als im Wasser, kann Licht manche Substanzen schneller durchdringen als andere</a:t>
            </a:r>
          </a:p>
          <a:p>
            <a:pPr lvl="1" eaLnBrk="1" hangingPunct="1">
              <a:defRPr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</a:rPr>
              <a:t>Wie stark sich das Licht verlangsamt, hängt davon ab, wie optisch „dick“ die Substanz ist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E2746C4-12CF-E132-59F3-294C25FE3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22238"/>
            <a:ext cx="7543800" cy="792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b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chemeClr val="tx2"/>
                </a:solidFill>
              </a:rPr>
              <a:t>Refraktion</a:t>
            </a:r>
            <a:endParaRPr lang="en-US" altLang="en-US" sz="1200" b="1" dirty="0">
              <a:solidFill>
                <a:schemeClr val="tx2"/>
              </a:solidFill>
            </a:endParaRP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7CEB3156-FBF1-161A-EBFF-205BD14ED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5" y="3622675"/>
            <a:ext cx="7013575" cy="49654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Das </a:t>
            </a:r>
            <a:r>
              <a:rPr lang="en-US" altLang="en-US" sz="1200" dirty="0" err="1">
                <a:solidFill>
                  <a:srgbClr val="FFC000"/>
                </a:solidFill>
              </a:rPr>
              <a:t>Gegenteil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trifft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ebenfalls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zu</a:t>
            </a:r>
            <a:r>
              <a:rPr lang="en-US" altLang="en-US" sz="1200" dirty="0">
                <a:solidFill>
                  <a:srgbClr val="FFC000"/>
                </a:solidFill>
              </a:rPr>
              <a:t> – Licht </a:t>
            </a:r>
            <a:r>
              <a:rPr lang="en-US" altLang="en-US" sz="1200" b="1" dirty="0" err="1">
                <a:solidFill>
                  <a:srgbClr val="FFC000"/>
                </a:solidFill>
              </a:rPr>
              <a:t>beschleunigt</a:t>
            </a:r>
            <a:r>
              <a:rPr lang="en-US" altLang="en-US" sz="1200" b="1" dirty="0">
                <a:solidFill>
                  <a:srgbClr val="FFC000"/>
                </a:solidFill>
              </a:rPr>
              <a:t> </a:t>
            </a:r>
            <a:r>
              <a:rPr lang="en-US" altLang="en-US" sz="1200" b="1" dirty="0" err="1">
                <a:solidFill>
                  <a:srgbClr val="FFC000"/>
                </a:solidFill>
              </a:rPr>
              <a:t>sich</a:t>
            </a:r>
            <a:r>
              <a:rPr lang="en-US" altLang="en-US" sz="1200" b="1" dirty="0">
                <a:solidFill>
                  <a:srgbClr val="FFC000"/>
                </a:solidFill>
              </a:rPr>
              <a:t>, </a:t>
            </a:r>
            <a:r>
              <a:rPr lang="en-US" altLang="en-US" sz="1200" dirty="0" err="1">
                <a:solidFill>
                  <a:srgbClr val="FFC000"/>
                </a:solidFill>
              </a:rPr>
              <a:t>wenn</a:t>
            </a:r>
            <a:endParaRPr lang="en-US" altLang="en-US" sz="1200" dirty="0">
              <a:solidFill>
                <a:srgbClr val="FFC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es von </a:t>
            </a:r>
            <a:r>
              <a:rPr lang="en-US" altLang="en-US" sz="1200" dirty="0" err="1">
                <a:solidFill>
                  <a:srgbClr val="FFC000"/>
                </a:solidFill>
              </a:rPr>
              <a:t>einer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optisch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visköseren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Substanz</a:t>
            </a:r>
            <a:endParaRPr lang="en-US" altLang="en-US" sz="1200" dirty="0">
              <a:solidFill>
                <a:srgbClr val="FFC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in </a:t>
            </a:r>
            <a:r>
              <a:rPr lang="en-US" altLang="en-US" sz="1200" dirty="0" err="1">
                <a:solidFill>
                  <a:srgbClr val="FFC000"/>
                </a:solidFill>
              </a:rPr>
              <a:t>eine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optisch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weniger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visköse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Substanz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übergeht</a:t>
            </a:r>
            <a:r>
              <a:rPr lang="en-US" altLang="en-US" sz="1200" dirty="0">
                <a:solidFill>
                  <a:srgbClr val="FFC000"/>
                </a:solidFill>
              </a:rPr>
              <a:t>!</a:t>
            </a:r>
          </a:p>
        </p:txBody>
      </p:sp>
      <p:sp>
        <p:nvSpPr>
          <p:cNvPr id="16389" name="Slide Number Placeholder 1">
            <a:extLst>
              <a:ext uri="{FF2B5EF4-FFF2-40B4-BE49-F238E27FC236}">
                <a16:creationId xmlns:a16="http://schemas.microsoft.com/office/drawing/2014/main" id="{F0480D49-C74D-7AAB-B409-6F92E8F8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5604D54-DA5D-6845-BAD4-610C6372A2CB}" type="slidenum">
              <a:rPr lang="en-US" altLang="en-US" sz="1000"/>
              <a:t>13</a:t>
            </a:fld>
            <a:endParaRPr lang="en-US" altLang="en-US" sz="10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AA69570B-6261-7A96-1360-6AA1C09A98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4545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Die Fähigkeit eines Materials, die Ausbreitung von Licht zu verlangsamen (d. h. seine optische Viskosität), wird als Verhältnis ausgedrückt – der </a:t>
            </a:r>
            <a:r>
              <a:rPr lang="en-US" altLang="en-US" sz="1200" i="1"/>
              <a:t>Brechungsindex </a:t>
            </a:r>
            <a:r>
              <a:rPr lang="en-US" altLang="en-US" sz="1200"/>
              <a:t>(</a:t>
            </a:r>
            <a:r>
              <a:rPr lang="en-US" altLang="en-US" sz="1200" i="1"/>
              <a:t>n</a:t>
            </a:r>
            <a:r>
              <a:rPr lang="en-US" altLang="en-US" sz="1200"/>
              <a:t>)</a:t>
            </a: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380F0B33-2335-8391-0CC1-E3A1AE42D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Lichtgeschwindigkeit im Material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6B518D84-4357-9D9C-3108-B62FADB3F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= Der </a:t>
            </a:r>
            <a:r>
              <a:rPr lang="en-US" altLang="en-US" sz="1200" i="1">
                <a:solidFill>
                  <a:srgbClr val="3333FF"/>
                </a:solidFill>
              </a:rPr>
              <a:t>Brechungsindex (</a:t>
            </a:r>
            <a:r>
              <a:rPr lang="en-US" altLang="en-US" sz="1200" b="1" i="1">
                <a:solidFill>
                  <a:srgbClr val="3333FF"/>
                </a:solidFill>
              </a:rPr>
              <a:t>n</a:t>
            </a:r>
            <a:r>
              <a:rPr lang="en-US" altLang="en-US" sz="1200" i="1">
                <a:solidFill>
                  <a:srgbClr val="3333FF"/>
                </a:solidFill>
              </a:rPr>
              <a:t>) </a:t>
            </a:r>
            <a:r>
              <a:rPr lang="en-US" altLang="en-US" sz="1200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16CFF934-3916-79E9-6B03-0B9429CF33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14342" name="AutoShape 6">
            <a:extLst>
              <a:ext uri="{FF2B5EF4-FFF2-40B4-BE49-F238E27FC236}">
                <a16:creationId xmlns:a16="http://schemas.microsoft.com/office/drawing/2014/main" id="{68AA4A1C-FC87-8F01-D91C-8A6B6CBD0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A41531AF-8EC3-F25B-8C0C-A1B2ACBF6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8674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4" name="AutoShape 8">
            <a:extLst>
              <a:ext uri="{FF2B5EF4-FFF2-40B4-BE49-F238E27FC236}">
                <a16:creationId xmlns:a16="http://schemas.microsoft.com/office/drawing/2014/main" id="{12CA0CA0-72CA-368E-E0AD-2B710D809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2672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5" name="AutoShape 9">
            <a:extLst>
              <a:ext uri="{FF2B5EF4-FFF2-40B4-BE49-F238E27FC236}">
                <a16:creationId xmlns:a16="http://schemas.microsoft.com/office/drawing/2014/main" id="{49E0F3AA-1F46-A0D0-F987-D266D55CC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8674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6" name="AutoShape 10">
            <a:extLst>
              <a:ext uri="{FF2B5EF4-FFF2-40B4-BE49-F238E27FC236}">
                <a16:creationId xmlns:a16="http://schemas.microsoft.com/office/drawing/2014/main" id="{88D19246-5F70-3C73-5BB1-BD835BC09D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2672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4347" name="AutoShape 11">
            <a:extLst>
              <a:ext uri="{FF2B5EF4-FFF2-40B4-BE49-F238E27FC236}">
                <a16:creationId xmlns:a16="http://schemas.microsoft.com/office/drawing/2014/main" id="{84F8EB67-A1C1-8A8E-A935-F0B911DAC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867400"/>
            <a:ext cx="838200" cy="685800"/>
          </a:xfrm>
          <a:prstGeom prst="star5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7420" name="Slide Number Placeholder 1">
            <a:extLst>
              <a:ext uri="{FF2B5EF4-FFF2-40B4-BE49-F238E27FC236}">
                <a16:creationId xmlns:a16="http://schemas.microsoft.com/office/drawing/2014/main" id="{F0A62725-C48D-B995-26E8-FD2170F88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F21AF08-EBBD-0044-80EF-3F7433C3494F}" type="slidenum">
              <a:rPr lang="en-US" altLang="en-US" sz="1000"/>
              <a:t>14</a:t>
            </a:fld>
            <a:endParaRPr lang="en-US" altLang="en-US" sz="10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9C9ABAF8-AECA-7F43-86EB-2D25D5A85F1C}"/>
              </a:ext>
            </a:extLst>
          </p:cNvPr>
          <p:cNvSpPr/>
          <p:nvPr/>
        </p:nvSpPr>
        <p:spPr>
          <a:xfrm>
            <a:off x="5205413" y="4070350"/>
            <a:ext cx="1423987" cy="30003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38E4E92-3D47-1405-ED93-ECFFB4FCA2ED}"/>
              </a:ext>
            </a:extLst>
          </p:cNvPr>
          <p:cNvSpPr/>
          <p:nvPr/>
        </p:nvSpPr>
        <p:spPr>
          <a:xfrm>
            <a:off x="6781800" y="3657600"/>
            <a:ext cx="1752600" cy="3016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0097A677-0808-E525-A95B-96A6C2929A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382000" cy="4454525"/>
          </a:xfrm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200">
                <a:solidFill>
                  <a:srgbClr val="B2B2B2"/>
                </a:solidFill>
              </a:rPr>
              <a:t>Die Fähigkeit eines Materials, die Ausbreitung von Licht zu verlangsamen (d. h. seine optische Viskosität), wird als Verhältnis ausgedrückt – der </a:t>
            </a:r>
            <a:r>
              <a:rPr lang="en-US" altLang="en-US" sz="1200" i="1">
                <a:solidFill>
                  <a:srgbClr val="B2B2B2"/>
                </a:solidFill>
              </a:rPr>
              <a:t>Brechungsindex </a:t>
            </a:r>
            <a:r>
              <a:rPr lang="en-US" altLang="en-US" sz="1200">
                <a:solidFill>
                  <a:srgbClr val="B2B2B2"/>
                </a:solidFill>
              </a:rPr>
              <a:t>(</a:t>
            </a:r>
            <a:r>
              <a:rPr lang="en-US" altLang="en-US" sz="1200" i="1">
                <a:solidFill>
                  <a:srgbClr val="B2B2B2"/>
                </a:solidFill>
              </a:rPr>
              <a:t>n</a:t>
            </a:r>
            <a:r>
              <a:rPr lang="en-US" altLang="en-US" sz="1200">
                <a:solidFill>
                  <a:srgbClr val="B2B2B2"/>
                </a:solidFill>
              </a:rPr>
              <a:t>)</a:t>
            </a:r>
          </a:p>
        </p:txBody>
      </p:sp>
      <p:sp>
        <p:nvSpPr>
          <p:cNvPr id="18437" name="Text Box 3">
            <a:extLst>
              <a:ext uri="{FF2B5EF4-FFF2-40B4-BE49-F238E27FC236}">
                <a16:creationId xmlns:a16="http://schemas.microsoft.com/office/drawing/2014/main" id="{0B3CEB8E-D96A-1CFC-8E63-915DCEAEF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>
                <a:solidFill>
                  <a:srgbClr val="B2B2B2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Lichtgeschwindigkeit im Material</a:t>
            </a:r>
          </a:p>
        </p:txBody>
      </p:sp>
      <p:sp>
        <p:nvSpPr>
          <p:cNvPr id="18438" name="Text Box 4">
            <a:extLst>
              <a:ext uri="{FF2B5EF4-FFF2-40B4-BE49-F238E27FC236}">
                <a16:creationId xmlns:a16="http://schemas.microsoft.com/office/drawing/2014/main" id="{F0701B5A-D3BD-746B-71F2-3770F4E536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= Der </a:t>
            </a:r>
            <a:r>
              <a:rPr lang="en-US" altLang="en-US" sz="1200" i="1">
                <a:solidFill>
                  <a:srgbClr val="FF0000"/>
                </a:solidFill>
              </a:rPr>
              <a:t>Brechungsindex (</a:t>
            </a:r>
            <a:r>
              <a:rPr lang="en-US" altLang="en-US" sz="1200" b="1" i="1">
                <a:solidFill>
                  <a:srgbClr val="FF0000"/>
                </a:solidFill>
              </a:rPr>
              <a:t>n</a:t>
            </a:r>
            <a:r>
              <a:rPr lang="en-US" altLang="en-US" sz="1200" i="1">
                <a:solidFill>
                  <a:srgbClr val="FF0000"/>
                </a:solidFill>
              </a:rPr>
              <a:t>) </a:t>
            </a:r>
            <a:r>
              <a:rPr lang="en-US" altLang="en-US" sz="1200">
                <a:solidFill>
                  <a:srgbClr val="B2B2B2"/>
                </a:solidFill>
              </a:rPr>
              <a:t>des Materials</a:t>
            </a:r>
          </a:p>
        </p:txBody>
      </p:sp>
      <p:sp>
        <p:nvSpPr>
          <p:cNvPr id="18439" name="Rectangle 5">
            <a:extLst>
              <a:ext uri="{FF2B5EF4-FFF2-40B4-BE49-F238E27FC236}">
                <a16:creationId xmlns:a16="http://schemas.microsoft.com/office/drawing/2014/main" id="{005D630E-880A-C4C1-2CA2-06BF2CF373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15366" name="AutoShape 6">
            <a:extLst>
              <a:ext uri="{FF2B5EF4-FFF2-40B4-BE49-F238E27FC236}">
                <a16:creationId xmlns:a16="http://schemas.microsoft.com/office/drawing/2014/main" id="{E5AB5E9C-16D5-8904-C9BD-D2612957A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2672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7" name="AutoShape 7">
            <a:extLst>
              <a:ext uri="{FF2B5EF4-FFF2-40B4-BE49-F238E27FC236}">
                <a16:creationId xmlns:a16="http://schemas.microsoft.com/office/drawing/2014/main" id="{0E232AD4-4662-0561-8D64-10E7FA1F8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8674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8" name="AutoShape 8">
            <a:extLst>
              <a:ext uri="{FF2B5EF4-FFF2-40B4-BE49-F238E27FC236}">
                <a16:creationId xmlns:a16="http://schemas.microsoft.com/office/drawing/2014/main" id="{308359EC-DC84-BC13-0F66-68F1BC73F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42672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69" name="AutoShape 9">
            <a:extLst>
              <a:ext uri="{FF2B5EF4-FFF2-40B4-BE49-F238E27FC236}">
                <a16:creationId xmlns:a16="http://schemas.microsoft.com/office/drawing/2014/main" id="{1EC4D1DB-7345-9CB7-BFB4-795D6C2A0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01000" y="58674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70" name="AutoShape 10">
            <a:extLst>
              <a:ext uri="{FF2B5EF4-FFF2-40B4-BE49-F238E27FC236}">
                <a16:creationId xmlns:a16="http://schemas.microsoft.com/office/drawing/2014/main" id="{018285CC-8707-9AF5-9147-6082D7A8D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2672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5371" name="AutoShape 11">
            <a:extLst>
              <a:ext uri="{FF2B5EF4-FFF2-40B4-BE49-F238E27FC236}">
                <a16:creationId xmlns:a16="http://schemas.microsoft.com/office/drawing/2014/main" id="{674BAFB6-5B3A-EA3A-6487-622C4414F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867400"/>
            <a:ext cx="838200" cy="685800"/>
          </a:xfrm>
          <a:prstGeom prst="star5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18446" name="Text Box 12">
            <a:extLst>
              <a:ext uri="{FF2B5EF4-FFF2-40B4-BE49-F238E27FC236}">
                <a16:creationId xmlns:a16="http://schemas.microsoft.com/office/drawing/2014/main" id="{ADBD542C-B074-353F-98A5-23268B826F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925" y="2491371"/>
            <a:ext cx="3827462" cy="1169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Hinweis</a:t>
            </a:r>
            <a:r>
              <a:rPr lang="en-US" altLang="en-US" sz="1200" dirty="0">
                <a:solidFill>
                  <a:srgbClr val="0000FF"/>
                </a:solidFill>
              </a:rPr>
              <a:t>: Der </a:t>
            </a:r>
            <a:r>
              <a:rPr lang="en-US" altLang="en-US" sz="1200" dirty="0" err="1">
                <a:solidFill>
                  <a:srgbClr val="0000FF"/>
                </a:solidFill>
              </a:rPr>
              <a:t>Brechungsindex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ist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auch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Funktion</a:t>
            </a:r>
            <a:r>
              <a:rPr lang="en-US" altLang="en-US" sz="1200" dirty="0">
                <a:solidFill>
                  <a:srgbClr val="0000FF"/>
                </a:solidFill>
              </a:rPr>
              <a:t> der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0000FF"/>
                </a:solidFill>
              </a:rPr>
              <a:t>Wellenlänge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des Lichts. Dies </a:t>
            </a:r>
            <a:r>
              <a:rPr lang="en-US" altLang="en-US" sz="1200" dirty="0" err="1">
                <a:solidFill>
                  <a:srgbClr val="0000FF"/>
                </a:solidFill>
              </a:rPr>
              <a:t>ist</a:t>
            </a:r>
            <a:r>
              <a:rPr lang="en-US" altLang="en-US" sz="1200" dirty="0">
                <a:solidFill>
                  <a:srgbClr val="0000FF"/>
                </a:solidFill>
              </a:rPr>
              <a:t> die Ursache für das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als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B050"/>
                </a:solidFill>
              </a:rPr>
              <a:t>chromatische</a:t>
            </a:r>
            <a:r>
              <a:rPr lang="en-US" altLang="en-US" sz="1200" dirty="0">
                <a:solidFill>
                  <a:srgbClr val="00B050"/>
                </a:solidFill>
              </a:rPr>
              <a:t> </a:t>
            </a:r>
            <a:r>
              <a:rPr lang="en-US" altLang="en-US" sz="1200" dirty="0">
                <a:solidFill>
                  <a:srgbClr val="660066"/>
                </a:solidFill>
              </a:rPr>
              <a:t>Aberration </a:t>
            </a:r>
            <a:r>
              <a:rPr lang="en-US" altLang="en-US" sz="1200" dirty="0" err="1">
                <a:solidFill>
                  <a:srgbClr val="0000FF"/>
                </a:solidFill>
              </a:rPr>
              <a:t>bekannten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Phänomens</a:t>
            </a:r>
            <a:r>
              <a:rPr lang="en-US" altLang="en-US" sz="1200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Dies </a:t>
            </a:r>
            <a:r>
              <a:rPr lang="en-US" altLang="en-US" sz="1200" dirty="0" err="1">
                <a:solidFill>
                  <a:srgbClr val="0000FF"/>
                </a:solidFill>
              </a:rPr>
              <a:t>wird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später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wichtig</a:t>
            </a:r>
            <a:r>
              <a:rPr lang="en-US" altLang="en-US" sz="1200" dirty="0">
                <a:solidFill>
                  <a:srgbClr val="0000FF"/>
                </a:solidFill>
              </a:rPr>
              <a:t> sein, </a:t>
            </a:r>
            <a:r>
              <a:rPr lang="en-US" altLang="en-US" sz="1200" dirty="0" err="1">
                <a:solidFill>
                  <a:srgbClr val="0000FF"/>
                </a:solidFill>
              </a:rPr>
              <a:t>wenn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wir</a:t>
            </a:r>
            <a:endParaRPr lang="en-US" altLang="en-US" sz="1200" dirty="0">
              <a:solidFill>
                <a:srgbClr val="0000FF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den </a:t>
            </a:r>
            <a:r>
              <a:rPr lang="en-US" altLang="en-US" sz="1200" b="1" i="1" dirty="0">
                <a:solidFill>
                  <a:srgbClr val="33CC33"/>
                </a:solidFill>
              </a:rPr>
              <a:t>Duochrom-Test </a:t>
            </a:r>
            <a:r>
              <a:rPr lang="en-US" altLang="en-US" sz="1200" b="1" i="1" dirty="0" err="1">
                <a:solidFill>
                  <a:srgbClr val="33CC33"/>
                </a:solidFill>
              </a:rPr>
              <a:t>besprechen</a:t>
            </a:r>
            <a:r>
              <a:rPr lang="en-US" altLang="en-US" sz="12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8447" name="Oval 13">
            <a:extLst>
              <a:ext uri="{FF2B5EF4-FFF2-40B4-BE49-F238E27FC236}">
                <a16:creationId xmlns:a16="http://schemas.microsoft.com/office/drawing/2014/main" id="{22CAE77A-E230-BE53-22A5-08E415AD08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825" y="5015345"/>
            <a:ext cx="2362200" cy="6858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8448" name="Line 14">
            <a:extLst>
              <a:ext uri="{FF2B5EF4-FFF2-40B4-BE49-F238E27FC236}">
                <a16:creationId xmlns:a16="http://schemas.microsoft.com/office/drawing/2014/main" id="{6DBCF76D-4320-66EF-95D2-B3AB289CDE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19800" y="4446588"/>
            <a:ext cx="228600" cy="582612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9" name="Slide Number Placeholder 1">
            <a:extLst>
              <a:ext uri="{FF2B5EF4-FFF2-40B4-BE49-F238E27FC236}">
                <a16:creationId xmlns:a16="http://schemas.microsoft.com/office/drawing/2014/main" id="{083B9F68-E1FA-85F9-0E80-B625C2CBF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BD28318-51BF-8546-A64C-FC5D05C9729A}" type="slidenum">
              <a:rPr lang="en-US" altLang="en-US" sz="1000"/>
              <a:t>15</a:t>
            </a:fld>
            <a:endParaRPr lang="en-US" altLang="en-US" sz="1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6D341A2-B4A1-E676-6932-455BD781E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791200"/>
            <a:ext cx="1219200" cy="5334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AF63C764-4A04-B250-8F01-C9280F3BD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Da die Lichtgeschwindigkeit im Vakuum die höchstmögliche Geschwindigkeit ist, </a:t>
            </a:r>
            <a:r>
              <a:rPr lang="en-US" altLang="en-US" sz="1200" b="1" i="1">
                <a:solidFill>
                  <a:srgbClr val="0000FF"/>
                </a:solidFill>
              </a:rPr>
              <a:t>kann </a:t>
            </a:r>
            <a:r>
              <a:rPr lang="en-US" altLang="en-US" sz="1200" i="1">
                <a:solidFill>
                  <a:srgbClr val="0000FF"/>
                </a:solidFill>
              </a:rPr>
              <a:t>n </a:t>
            </a:r>
            <a:r>
              <a:rPr lang="en-US" altLang="en-US" sz="1200" b="1" i="1">
                <a:solidFill>
                  <a:srgbClr val="0000FF"/>
                </a:solidFill>
              </a:rPr>
              <a:t>nicht </a:t>
            </a:r>
            <a:r>
              <a:rPr lang="en-US" altLang="en-US" sz="1200">
                <a:solidFill>
                  <a:srgbClr val="0000FF"/>
                </a:solidFill>
              </a:rPr>
              <a:t>kleiner als 1,0 sein</a:t>
            </a:r>
          </a:p>
          <a:p>
            <a:pPr lvl="1" eaLnBrk="1" hangingPunct="1"/>
            <a:r>
              <a:rPr lang="en-US" altLang="en-US" sz="1200"/>
              <a:t>Für praktische Zwecke gilt: </a:t>
            </a:r>
            <a:r>
              <a:rPr lang="en-US" altLang="en-US" sz="1200" i="1"/>
              <a:t>n</a:t>
            </a:r>
            <a:r>
              <a:rPr lang="en-US" altLang="en-US" sz="1200" baseline="-25000"/>
              <a:t>air</a:t>
            </a:r>
            <a:r>
              <a:rPr lang="en-US" altLang="en-US" sz="1200"/>
              <a:t> =1,0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FAAADE29-0175-C378-DD26-C0B09689E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/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19461" name="Text Box 5">
            <a:extLst>
              <a:ext uri="{FF2B5EF4-FFF2-40B4-BE49-F238E27FC236}">
                <a16:creationId xmlns:a16="http://schemas.microsoft.com/office/drawing/2014/main" id="{620A5D11-2126-6C3E-7643-CDABF60CC0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= Der </a:t>
            </a:r>
            <a:r>
              <a:rPr lang="en-US" altLang="en-US" sz="1200" i="1">
                <a:solidFill>
                  <a:srgbClr val="3333FF"/>
                </a:solidFill>
              </a:rPr>
              <a:t>Brechungsindex (</a:t>
            </a:r>
            <a:r>
              <a:rPr lang="en-US" altLang="en-US" sz="1200" b="1" i="1">
                <a:solidFill>
                  <a:srgbClr val="3333FF"/>
                </a:solidFill>
              </a:rPr>
              <a:t>n</a:t>
            </a:r>
            <a:r>
              <a:rPr lang="en-US" altLang="en-US" sz="1200" i="1">
                <a:solidFill>
                  <a:srgbClr val="3333FF"/>
                </a:solidFill>
              </a:rPr>
              <a:t>) </a:t>
            </a:r>
            <a:r>
              <a:rPr lang="en-US" altLang="en-US" sz="1200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65B0100E-FA9B-E6BD-A2F9-A8F05530CE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19463" name="Text Box 7">
            <a:extLst>
              <a:ext uri="{FF2B5EF4-FFF2-40B4-BE49-F238E27FC236}">
                <a16:creationId xmlns:a16="http://schemas.microsoft.com/office/drawing/2014/main" id="{D980CA02-74E2-2DCB-4E4B-A8BBF4775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5791200"/>
            <a:ext cx="9858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3333FF"/>
                </a:solidFill>
              </a:rPr>
              <a:t>&lt; 1,0</a:t>
            </a:r>
          </a:p>
        </p:txBody>
      </p:sp>
      <p:sp>
        <p:nvSpPr>
          <p:cNvPr id="19464" name="Line 8">
            <a:extLst>
              <a:ext uri="{FF2B5EF4-FFF2-40B4-BE49-F238E27FC236}">
                <a16:creationId xmlns:a16="http://schemas.microsoft.com/office/drawing/2014/main" id="{D42F541D-95D8-750D-39A1-F3E9CB4C836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5867400"/>
            <a:ext cx="76200" cy="381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65" name="Oval 9">
            <a:extLst>
              <a:ext uri="{FF2B5EF4-FFF2-40B4-BE49-F238E27FC236}">
                <a16:creationId xmlns:a16="http://schemas.microsoft.com/office/drawing/2014/main" id="{702C97F9-C20A-DCE9-8957-129643335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5867400"/>
            <a:ext cx="3810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19466" name="Slide Number Placeholder 1">
            <a:extLst>
              <a:ext uri="{FF2B5EF4-FFF2-40B4-BE49-F238E27FC236}">
                <a16:creationId xmlns:a16="http://schemas.microsoft.com/office/drawing/2014/main" id="{E10AD046-AEE7-B26C-5DBF-3154658AD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7BBDDB-531B-C74D-9EFA-E629591C302D}" type="slidenum">
              <a:rPr lang="en-US" altLang="en-US" sz="1000"/>
              <a:t>16</a:t>
            </a:fld>
            <a:endParaRPr lang="en-US" altLang="en-US" sz="10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9A10FEC-BCB8-AE5A-DD95-260E26064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 dirty="0" err="1"/>
              <a:t>Einige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wichtige</a:t>
            </a:r>
            <a:r>
              <a:rPr lang="en-US" altLang="en-US" sz="1200" dirty="0"/>
              <a:t> </a:t>
            </a:r>
            <a:r>
              <a:rPr lang="en-US" altLang="en-US" sz="1200" i="1" dirty="0"/>
              <a:t>Zahlen</a:t>
            </a:r>
            <a:r>
              <a:rPr lang="en-US" altLang="en-US" sz="1200" dirty="0"/>
              <a:t>:</a:t>
            </a:r>
          </a:p>
          <a:p>
            <a:pPr lvl="1" eaLnBrk="1" hangingPunct="1"/>
            <a:r>
              <a:rPr lang="en-US" altLang="en-US" sz="1200" dirty="0"/>
              <a:t>Wasser: 1,33</a:t>
            </a:r>
          </a:p>
          <a:p>
            <a:pPr lvl="1" eaLnBrk="1" hangingPunct="1"/>
            <a:r>
              <a:rPr lang="en-US" altLang="en-US" sz="1200" dirty="0"/>
              <a:t>Wasser/</a:t>
            </a:r>
            <a:r>
              <a:rPr lang="en-US" altLang="en-US" sz="1200" dirty="0" err="1"/>
              <a:t>Glaskörper</a:t>
            </a:r>
            <a:r>
              <a:rPr lang="en-US" altLang="en-US" sz="1200" dirty="0"/>
              <a:t>: 1,34</a:t>
            </a:r>
          </a:p>
          <a:p>
            <a:pPr lvl="1" eaLnBrk="1" hangingPunct="1"/>
            <a:r>
              <a:rPr lang="en-US" altLang="en-US" sz="1200" dirty="0" err="1"/>
              <a:t>Brillenglas</a:t>
            </a:r>
            <a:r>
              <a:rPr lang="en-US" altLang="en-US" sz="1200" dirty="0"/>
              <a:t> (</a:t>
            </a:r>
            <a:r>
              <a:rPr lang="en-US" altLang="en-US" sz="1200" dirty="0" err="1"/>
              <a:t>Kronenglas</a:t>
            </a:r>
            <a:r>
              <a:rPr lang="en-US" altLang="en-US" sz="1200" dirty="0"/>
              <a:t>): 1,52</a:t>
            </a:r>
          </a:p>
          <a:p>
            <a:pPr lvl="1" eaLnBrk="1" hangingPunct="1"/>
            <a:r>
              <a:rPr lang="en-US" altLang="en-US" sz="1200" dirty="0" err="1"/>
              <a:t>Kunststoffe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mit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hohem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Brechungsindex</a:t>
            </a:r>
            <a:r>
              <a:rPr lang="en-US" altLang="en-US" sz="1200" dirty="0"/>
              <a:t>: bis </a:t>
            </a:r>
            <a:r>
              <a:rPr lang="en-US" altLang="en-US" sz="1200" dirty="0" err="1"/>
              <a:t>zu</a:t>
            </a:r>
            <a:r>
              <a:rPr lang="en-US" altLang="en-US" sz="1200" dirty="0"/>
              <a:t> ~1,9</a:t>
            </a:r>
          </a:p>
          <a:p>
            <a:pPr lvl="1" eaLnBrk="1" hangingPunct="1"/>
            <a:r>
              <a:rPr lang="en-US" altLang="en-US" sz="1200" dirty="0" err="1"/>
              <a:t>Hornhaut</a:t>
            </a:r>
            <a:r>
              <a:rPr lang="en-US" altLang="en-US" sz="1200" dirty="0"/>
              <a:t>: 1,376</a:t>
            </a:r>
          </a:p>
        </p:txBody>
      </p:sp>
      <p:sp>
        <p:nvSpPr>
          <p:cNvPr id="20483" name="Text Box 3">
            <a:extLst>
              <a:ext uri="{FF2B5EF4-FFF2-40B4-BE49-F238E27FC236}">
                <a16:creationId xmlns:a16="http://schemas.microsoft.com/office/drawing/2014/main" id="{A8EE7B68-B730-76A6-3351-A2CA23AD0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Lichtgeschwindigkeit im Material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51CAEE17-7FF6-87BD-910F-BF53CF1FE5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= Der </a:t>
            </a:r>
            <a:r>
              <a:rPr lang="en-US" altLang="en-US" sz="1200" i="1">
                <a:solidFill>
                  <a:srgbClr val="3333FF"/>
                </a:solidFill>
              </a:rPr>
              <a:t>Brechungsindex (</a:t>
            </a:r>
            <a:r>
              <a:rPr lang="en-US" altLang="en-US" sz="1200" b="1" i="1">
                <a:solidFill>
                  <a:srgbClr val="3333FF"/>
                </a:solidFill>
              </a:rPr>
              <a:t>n</a:t>
            </a:r>
            <a:r>
              <a:rPr lang="en-US" altLang="en-US" sz="1200" i="1">
                <a:solidFill>
                  <a:srgbClr val="3333FF"/>
                </a:solidFill>
              </a:rPr>
              <a:t>) </a:t>
            </a:r>
            <a:r>
              <a:rPr lang="en-US" altLang="en-US" sz="1200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2DE0AB4A-56F7-19F5-2BD5-17917C477C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0486" name="Slide Number Placeholder 1">
            <a:extLst>
              <a:ext uri="{FF2B5EF4-FFF2-40B4-BE49-F238E27FC236}">
                <a16:creationId xmlns:a16="http://schemas.microsoft.com/office/drawing/2014/main" id="{DF366B2C-08B5-353E-300D-DBEE11DD2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D1565F9-08F1-0C4A-82C4-FF50B33CFAFF}" type="slidenum">
              <a:rPr lang="en-US" altLang="en-US" sz="1000"/>
              <a:t>17</a:t>
            </a:fld>
            <a:endParaRPr lang="en-US" altLang="en-US" sz="1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5C4B653F-88FB-5B2B-C2DC-E8C514927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Einige bemerkenswerte </a:t>
            </a:r>
            <a:r>
              <a:rPr lang="en-US" altLang="en-US" sz="1200" i="1"/>
              <a:t>Zahlen</a:t>
            </a:r>
            <a:r>
              <a:rPr lang="en-US" altLang="en-US" sz="1200"/>
              <a:t>: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Wasser: 1,33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Wasser/Glaskörper: 1,34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Brillenglas (Kronenglas): 1,52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Kunststoffe </a:t>
            </a:r>
            <a:r>
              <a:rPr lang="en-US" altLang="en-US" sz="1200" i="1">
                <a:solidFill>
                  <a:srgbClr val="B2B2B2"/>
                </a:solidFill>
              </a:rPr>
              <a:t>mit hohem Brechungsindex</a:t>
            </a:r>
            <a:r>
              <a:rPr lang="en-US" altLang="en-US" sz="1200">
                <a:solidFill>
                  <a:srgbClr val="B2B2B2"/>
                </a:solidFill>
              </a:rPr>
              <a:t>: bis zu ~1,9</a:t>
            </a:r>
          </a:p>
          <a:p>
            <a:pPr lvl="1" eaLnBrk="1" hangingPunct="1"/>
            <a:r>
              <a:rPr lang="en-US" altLang="en-US" sz="1200" b="1">
                <a:solidFill>
                  <a:srgbClr val="FF0000"/>
                </a:solidFill>
              </a:rPr>
              <a:t>Hornhaut: 1,376</a:t>
            </a:r>
          </a:p>
        </p:txBody>
      </p:sp>
      <p:sp>
        <p:nvSpPr>
          <p:cNvPr id="21507" name="Text Box 3">
            <a:extLst>
              <a:ext uri="{FF2B5EF4-FFF2-40B4-BE49-F238E27FC236}">
                <a16:creationId xmlns:a16="http://schemas.microsoft.com/office/drawing/2014/main" id="{3A515436-3806-1FF8-78A7-2FE4C65BC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50" y="3997325"/>
            <a:ext cx="5365750" cy="8397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Wie bitte? Ich dachte, der </a:t>
            </a:r>
            <a:r>
              <a:rPr lang="en-US" altLang="en-US" sz="1200">
                <a:solidFill>
                  <a:srgbClr val="0000FF"/>
                </a:solidFill>
              </a:rPr>
              <a:t>Brechungsindex </a:t>
            </a:r>
            <a:r>
              <a:rPr lang="en-US" altLang="en-US" sz="1200" i="1">
                <a:solidFill>
                  <a:srgbClr val="0000FF"/>
                </a:solidFill>
              </a:rPr>
              <a:t>der Hornhaut betrage 1,3375?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FF00"/>
                </a:solidFill>
              </a:rPr>
              <a:t>Ja und nein – mehr dazu in der Folienreihe mit dem Titel </a:t>
            </a:r>
            <a:r>
              <a:rPr lang="en-US" altLang="en-US" sz="1200" i="1">
                <a:solidFill>
                  <a:srgbClr val="FFFF00"/>
                </a:solidFill>
              </a:rPr>
              <a:t>„Hornhautoptik“ </a:t>
            </a:r>
            <a:r>
              <a:rPr lang="en-US" altLang="en-US" sz="1200">
                <a:solidFill>
                  <a:srgbClr val="FFFF00"/>
                </a:solidFill>
              </a:rPr>
              <a:t>im Abschnitt</a:t>
            </a:r>
            <a:r>
              <a:rPr lang="en-US" altLang="en-US" sz="1200" b="1">
                <a:solidFill>
                  <a:srgbClr val="FFFF00"/>
                </a:solidFill>
              </a:rPr>
              <a:t> „Refraktive Chirurgie“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689D2A9A-5975-87D0-2ED3-3AD619F4E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21509" name="Text Box 5">
            <a:extLst>
              <a:ext uri="{FF2B5EF4-FFF2-40B4-BE49-F238E27FC236}">
                <a16:creationId xmlns:a16="http://schemas.microsoft.com/office/drawing/2014/main" id="{48B8FC34-A7DC-2C84-B96E-6E555AF18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= Der </a:t>
            </a:r>
            <a:r>
              <a:rPr lang="en-US" altLang="en-US" sz="1200" i="1">
                <a:solidFill>
                  <a:srgbClr val="3333FF"/>
                </a:solidFill>
              </a:rPr>
              <a:t>Brechungsindex (</a:t>
            </a:r>
            <a:r>
              <a:rPr lang="en-US" altLang="en-US" sz="1200" b="1" i="1">
                <a:solidFill>
                  <a:srgbClr val="3333FF"/>
                </a:solidFill>
              </a:rPr>
              <a:t>n</a:t>
            </a:r>
            <a:r>
              <a:rPr lang="en-US" altLang="en-US" sz="1200" i="1">
                <a:solidFill>
                  <a:srgbClr val="3333FF"/>
                </a:solidFill>
              </a:rPr>
              <a:t>) </a:t>
            </a:r>
            <a:r>
              <a:rPr lang="en-US" altLang="en-US" sz="1200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1510" name="Rectangle 6">
            <a:extLst>
              <a:ext uri="{FF2B5EF4-FFF2-40B4-BE49-F238E27FC236}">
                <a16:creationId xmlns:a16="http://schemas.microsoft.com/office/drawing/2014/main" id="{DDB6E65A-EB81-9959-F9A8-A3858C916E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1511" name="Slide Number Placeholder 1">
            <a:extLst>
              <a:ext uri="{FF2B5EF4-FFF2-40B4-BE49-F238E27FC236}">
                <a16:creationId xmlns:a16="http://schemas.microsoft.com/office/drawing/2014/main" id="{03B5B80C-38D0-D4D7-F3F6-08621200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3E9A2BD-1CD9-D84A-AE36-31877B9DF6BD}" type="slidenum">
              <a:rPr lang="en-US" altLang="en-US" sz="1000"/>
              <a:t>18</a:t>
            </a:fld>
            <a:endParaRPr lang="en-US" altLang="en-US" sz="10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002C1A59-FED2-90D6-B7DD-FD871DEC2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 wrap="square" lIns="25400" tIns="12700" rIns="25400" bIns="12700"/>
          <a:lstStyle/>
          <a:p>
            <a:pPr eaLnBrk="1" hangingPunct="1"/>
            <a:r>
              <a:rPr lang="en-US" altLang="en-US" sz="1200"/>
              <a:t>Einige bemerkenswerte </a:t>
            </a:r>
            <a:r>
              <a:rPr lang="en-US" altLang="en-US" sz="1200" i="1"/>
              <a:t>Zahlen</a:t>
            </a:r>
            <a:r>
              <a:rPr lang="en-US" altLang="en-US" sz="1200"/>
              <a:t>: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Wasser: 1,33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Wasser/Glaskörper: 1,34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Brillenglas (Kronenglas): 1,52</a:t>
            </a:r>
          </a:p>
          <a:p>
            <a:pPr lvl="1" eaLnBrk="1" hangingPunct="1"/>
            <a:r>
              <a:rPr lang="en-US" altLang="en-US" sz="1200">
                <a:solidFill>
                  <a:srgbClr val="B2B2B2"/>
                </a:solidFill>
              </a:rPr>
              <a:t>Kunststoffe </a:t>
            </a:r>
            <a:r>
              <a:rPr lang="en-US" altLang="en-US" sz="1200" i="1">
                <a:solidFill>
                  <a:srgbClr val="B2B2B2"/>
                </a:solidFill>
              </a:rPr>
              <a:t>mit hohem Brechungsindex</a:t>
            </a:r>
            <a:r>
              <a:rPr lang="en-US" altLang="en-US" sz="1200">
                <a:solidFill>
                  <a:srgbClr val="B2B2B2"/>
                </a:solidFill>
              </a:rPr>
              <a:t>: bis zu ~1,9</a:t>
            </a:r>
          </a:p>
          <a:p>
            <a:pPr lvl="1" eaLnBrk="1" hangingPunct="1"/>
            <a:r>
              <a:rPr lang="en-US" altLang="en-US" sz="1200" b="1">
                <a:solidFill>
                  <a:srgbClr val="FF0000"/>
                </a:solidFill>
              </a:rPr>
              <a:t>Hornhaut: 1,376</a:t>
            </a:r>
          </a:p>
        </p:txBody>
      </p:sp>
      <p:sp>
        <p:nvSpPr>
          <p:cNvPr id="22531" name="Text Box 3">
            <a:extLst>
              <a:ext uri="{FF2B5EF4-FFF2-40B4-BE49-F238E27FC236}">
                <a16:creationId xmlns:a16="http://schemas.microsoft.com/office/drawing/2014/main" id="{7A8F0225-DB69-6F22-3A72-9EB114E2E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50" y="3997325"/>
            <a:ext cx="5365750" cy="8397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Wie bitte? Ich dachte, der </a:t>
            </a:r>
            <a:r>
              <a:rPr lang="en-US" altLang="en-US" sz="1200">
                <a:solidFill>
                  <a:srgbClr val="0000FF"/>
                </a:solidFill>
              </a:rPr>
              <a:t>Brechungsindex </a:t>
            </a:r>
            <a:r>
              <a:rPr lang="en-US" altLang="en-US" sz="1200" i="1">
                <a:solidFill>
                  <a:srgbClr val="0000FF"/>
                </a:solidFill>
              </a:rPr>
              <a:t>der Hornhaut betrage 1,3375?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Ja und nein – mehr dazu in der Folienreihe mit dem Titel </a:t>
            </a:r>
            <a:r>
              <a:rPr lang="en-US" altLang="en-US" sz="1200" i="1">
                <a:solidFill>
                  <a:srgbClr val="0000FF"/>
                </a:solidFill>
              </a:rPr>
              <a:t>„Hornhautoptik“ </a:t>
            </a:r>
            <a:r>
              <a:rPr lang="en-US" altLang="en-US" sz="1200">
                <a:solidFill>
                  <a:srgbClr val="0000FF"/>
                </a:solidFill>
              </a:rPr>
              <a:t>im Abschnitt</a:t>
            </a:r>
            <a:r>
              <a:rPr lang="en-US" altLang="en-US" sz="1200" b="1">
                <a:solidFill>
                  <a:srgbClr val="0000FF"/>
                </a:solidFill>
              </a:rPr>
              <a:t> „Refraktive Chirurgie“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B7C017CD-FDE7-B253-B234-8CB8EDCEF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048250"/>
            <a:ext cx="29781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u="sng">
                <a:solidFill>
                  <a:srgbClr val="3333FF"/>
                </a:solidFill>
              </a:rPr>
              <a:t>Lichtgeschwindigkeit im Vakuum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Lichtgeschwindigkeit in einem Material</a:t>
            </a:r>
          </a:p>
        </p:txBody>
      </p:sp>
      <p:sp>
        <p:nvSpPr>
          <p:cNvPr id="22533" name="Text Box 5">
            <a:extLst>
              <a:ext uri="{FF2B5EF4-FFF2-40B4-BE49-F238E27FC236}">
                <a16:creationId xmlns:a16="http://schemas.microsoft.com/office/drawing/2014/main" id="{AA00CE7A-D03C-A204-8538-514A606BE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3813" y="5178425"/>
            <a:ext cx="47005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FF"/>
                </a:solidFill>
              </a:rPr>
              <a:t>= Der </a:t>
            </a:r>
            <a:r>
              <a:rPr lang="en-US" altLang="en-US" sz="1200" i="1">
                <a:solidFill>
                  <a:srgbClr val="3333FF"/>
                </a:solidFill>
              </a:rPr>
              <a:t>Brechungsindex (</a:t>
            </a:r>
            <a:r>
              <a:rPr lang="en-US" altLang="en-US" sz="1200" b="1" i="1">
                <a:solidFill>
                  <a:srgbClr val="3333FF"/>
                </a:solidFill>
              </a:rPr>
              <a:t>n</a:t>
            </a:r>
            <a:r>
              <a:rPr lang="en-US" altLang="en-US" sz="1200" i="1">
                <a:solidFill>
                  <a:srgbClr val="3333FF"/>
                </a:solidFill>
              </a:rPr>
              <a:t>) </a:t>
            </a:r>
            <a:r>
              <a:rPr lang="en-US" altLang="en-US" sz="1200">
                <a:solidFill>
                  <a:srgbClr val="3333FF"/>
                </a:solidFill>
              </a:rPr>
              <a:t>des Materials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FA9C6E3E-9983-3AF3-F6DE-2FE990712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2535" name="Slide Number Placeholder 1">
            <a:extLst>
              <a:ext uri="{FF2B5EF4-FFF2-40B4-BE49-F238E27FC236}">
                <a16:creationId xmlns:a16="http://schemas.microsoft.com/office/drawing/2014/main" id="{2491451A-EF0D-BB52-038B-61487B547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D57256B-74E6-9A4A-A7E3-F759382BAA2C}" type="slidenum">
              <a:rPr lang="en-US" altLang="en-US" sz="1000"/>
              <a:t>19</a:t>
            </a:fld>
            <a:endParaRPr lang="en-US" altLang="en-US"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 descr="30%">
            <a:extLst>
              <a:ext uri="{FF2B5EF4-FFF2-40B4-BE49-F238E27FC236}">
                <a16:creationId xmlns:a16="http://schemas.microsoft.com/office/drawing/2014/main" id="{A2F56562-3DAC-CD4E-598C-20A02A08F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3555" name="Text Box 3">
            <a:extLst>
              <a:ext uri="{FF2B5EF4-FFF2-40B4-BE49-F238E27FC236}">
                <a16:creationId xmlns:a16="http://schemas.microsoft.com/office/drawing/2014/main" id="{3FBAD97B-B569-A06E-E5DF-CC39C3545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3A528B0A-8C69-15E1-820D-3FB1C11F0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3557" name="Rectangle 5">
            <a:extLst>
              <a:ext uri="{FF2B5EF4-FFF2-40B4-BE49-F238E27FC236}">
                <a16:creationId xmlns:a16="http://schemas.microsoft.com/office/drawing/2014/main" id="{CA4D56C6-CD7A-936A-EFE6-F5E1C14CA0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3558" name="Text Box 6">
            <a:extLst>
              <a:ext uri="{FF2B5EF4-FFF2-40B4-BE49-F238E27FC236}">
                <a16:creationId xmlns:a16="http://schemas.microsoft.com/office/drawing/2014/main" id="{2BF267C7-5EC3-EEBE-BA60-8BBDB9067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2819400"/>
            <a:ext cx="5795963" cy="208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OK, das Licht ändert also seine Geschwindigkeit, wenn es von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einer Substanz mit einem </a:t>
            </a:r>
            <a:r>
              <a:rPr lang="en-US" altLang="en-US" sz="1200" i="1">
                <a:solidFill>
                  <a:srgbClr val="FF0000"/>
                </a:solidFill>
              </a:rPr>
              <a:t>n </a:t>
            </a:r>
            <a:r>
              <a:rPr lang="en-US" altLang="en-US" sz="1200">
                <a:solidFill>
                  <a:srgbClr val="FF0000"/>
                </a:solidFill>
              </a:rPr>
              <a:t>in eine Substanz mit einem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anderen </a:t>
            </a:r>
            <a:r>
              <a:rPr lang="en-US" altLang="en-US" sz="1200" i="1">
                <a:solidFill>
                  <a:srgbClr val="FF0000"/>
                </a:solidFill>
              </a:rPr>
              <a:t>n</a:t>
            </a:r>
            <a:r>
              <a:rPr lang="en-US" altLang="en-US" sz="1200">
                <a:solidFill>
                  <a:srgbClr val="FF0000"/>
                </a:solidFill>
              </a:rPr>
              <a:t>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20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Aber wie führt diese </a:t>
            </a:r>
            <a:r>
              <a:rPr lang="en-US" altLang="en-US" sz="1200" b="1" i="1">
                <a:solidFill>
                  <a:schemeClr val="bg1"/>
                </a:solidFill>
              </a:rPr>
              <a:t>Geschwindigkeitsänderung</a:t>
            </a:r>
            <a:endParaRPr lang="en-US" altLang="en-US" sz="2200">
              <a:solidFill>
                <a:schemeClr val="bg1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zu einer </a:t>
            </a:r>
            <a:r>
              <a:rPr lang="en-US" altLang="en-US" sz="1200" b="1" i="1">
                <a:solidFill>
                  <a:schemeClr val="bg1"/>
                </a:solidFill>
              </a:rPr>
              <a:t>Richt</a:t>
            </a:r>
            <a:r>
              <a:rPr lang="en-US" altLang="en-US" sz="1200">
                <a:solidFill>
                  <a:schemeClr val="bg1"/>
                </a:solidFill>
              </a:rPr>
              <a:t>ungsänderung (und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chemeClr val="bg1"/>
                </a:solidFill>
              </a:rPr>
              <a:t>damit zu einer Lichtbrechung)?</a:t>
            </a:r>
          </a:p>
        </p:txBody>
      </p:sp>
      <p:sp>
        <p:nvSpPr>
          <p:cNvPr id="23559" name="Text Box 7">
            <a:extLst>
              <a:ext uri="{FF2B5EF4-FFF2-40B4-BE49-F238E27FC236}">
                <a16:creationId xmlns:a16="http://schemas.microsoft.com/office/drawing/2014/main" id="{2C7424D6-B74F-B46D-4696-19F23C492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3560" name="Text Box 8">
            <a:extLst>
              <a:ext uri="{FF2B5EF4-FFF2-40B4-BE49-F238E27FC236}">
                <a16:creationId xmlns:a16="http://schemas.microsoft.com/office/drawing/2014/main" id="{C331533A-1F5F-9548-0D8D-DC28D0C81F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langsamer!</a:t>
            </a:r>
          </a:p>
        </p:txBody>
      </p:sp>
      <p:sp>
        <p:nvSpPr>
          <p:cNvPr id="23561" name="AutoShape 5">
            <a:extLst>
              <a:ext uri="{FF2B5EF4-FFF2-40B4-BE49-F238E27FC236}">
                <a16:creationId xmlns:a16="http://schemas.microsoft.com/office/drawing/2014/main" id="{F974365C-5BCE-5729-341B-84E3796D85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3562" name="Slide Number Placeholder 1">
            <a:extLst>
              <a:ext uri="{FF2B5EF4-FFF2-40B4-BE49-F238E27FC236}">
                <a16:creationId xmlns:a16="http://schemas.microsoft.com/office/drawing/2014/main" id="{F19B2E50-054F-27B5-54AE-2749B9D65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A6A9E28-00C3-754C-ADD3-ADDCB0479CB6}" type="slidenum">
              <a:rPr lang="en-US" altLang="en-US" sz="1000"/>
              <a:t>20</a:t>
            </a:fld>
            <a:endParaRPr lang="en-US" altLang="en-US" sz="1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30%">
            <a:extLst>
              <a:ext uri="{FF2B5EF4-FFF2-40B4-BE49-F238E27FC236}">
                <a16:creationId xmlns:a16="http://schemas.microsoft.com/office/drawing/2014/main" id="{FDD85C38-7D2E-F424-FBF8-6C6A310D7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4579" name="Text Box 3">
            <a:extLst>
              <a:ext uri="{FF2B5EF4-FFF2-40B4-BE49-F238E27FC236}">
                <a16:creationId xmlns:a16="http://schemas.microsoft.com/office/drawing/2014/main" id="{72A08346-23A0-79DD-01BD-52F64B594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4580" name="Text Box 4">
            <a:extLst>
              <a:ext uri="{FF2B5EF4-FFF2-40B4-BE49-F238E27FC236}">
                <a16:creationId xmlns:a16="http://schemas.microsoft.com/office/drawing/2014/main" id="{33CE68C3-BC8A-B9DA-0F86-7A8E4F8B7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4581" name="AutoShape 5">
            <a:extLst>
              <a:ext uri="{FF2B5EF4-FFF2-40B4-BE49-F238E27FC236}">
                <a16:creationId xmlns:a16="http://schemas.microsoft.com/office/drawing/2014/main" id="{D564161E-28CD-88C4-F8C7-63033E60BD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324A0AB3-DE51-4AF3-0C20-704F5C0718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4583" name="Text Box 7">
            <a:extLst>
              <a:ext uri="{FF2B5EF4-FFF2-40B4-BE49-F238E27FC236}">
                <a16:creationId xmlns:a16="http://schemas.microsoft.com/office/drawing/2014/main" id="{84D291FC-4102-0E80-94BE-370B78B17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766093"/>
            <a:ext cx="5851525" cy="2106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FF0000"/>
                </a:solidFill>
              </a:rPr>
              <a:t>OK, das Licht </a:t>
            </a:r>
            <a:r>
              <a:rPr lang="en-US" altLang="en-US" sz="1200" dirty="0" err="1">
                <a:solidFill>
                  <a:srgbClr val="FF0000"/>
                </a:solidFill>
              </a:rPr>
              <a:t>ändert</a:t>
            </a:r>
            <a:r>
              <a:rPr lang="en-US" altLang="en-US" sz="1200" dirty="0">
                <a:solidFill>
                  <a:srgbClr val="FF0000"/>
                </a:solidFill>
              </a:rPr>
              <a:t> also seine </a:t>
            </a:r>
            <a:r>
              <a:rPr lang="en-US" altLang="en-US" sz="1200" dirty="0" err="1">
                <a:solidFill>
                  <a:srgbClr val="FF0000"/>
                </a:solidFill>
              </a:rPr>
              <a:t>Geschwindigkeit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wenn</a:t>
            </a:r>
            <a:r>
              <a:rPr lang="en-US" altLang="en-US" sz="1200" dirty="0">
                <a:solidFill>
                  <a:srgbClr val="FF0000"/>
                </a:solidFill>
              </a:rPr>
              <a:t> es von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FF0000"/>
                </a:solidFill>
              </a:rPr>
              <a:t>einer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Substanz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mit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einem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>
                <a:solidFill>
                  <a:srgbClr val="FF0000"/>
                </a:solidFill>
              </a:rPr>
              <a:t>n </a:t>
            </a:r>
            <a:r>
              <a:rPr lang="en-US" altLang="en-US" sz="1200" dirty="0">
                <a:solidFill>
                  <a:srgbClr val="FF0000"/>
                </a:solidFill>
              </a:rPr>
              <a:t>in </a:t>
            </a:r>
            <a:r>
              <a:rPr lang="en-US" altLang="en-US" sz="1200" dirty="0" err="1">
                <a:solidFill>
                  <a:srgbClr val="FF0000"/>
                </a:solidFill>
              </a:rPr>
              <a:t>eine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Substanz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mit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einem</a:t>
            </a:r>
            <a:endParaRPr lang="en-US" altLang="en-US" sz="1200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FF0000"/>
                </a:solidFill>
              </a:rPr>
              <a:t>anderen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>
                <a:solidFill>
                  <a:srgbClr val="FF0000"/>
                </a:solidFill>
              </a:rPr>
              <a:t>n</a:t>
            </a:r>
            <a:r>
              <a:rPr lang="en-US" altLang="en-US" sz="1200" dirty="0">
                <a:solidFill>
                  <a:srgbClr val="FF0000"/>
                </a:solidFill>
              </a:rPr>
              <a:t>.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200" dirty="0">
              <a:solidFill>
                <a:srgbClr val="FF0000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Aber </a:t>
            </a:r>
            <a:r>
              <a:rPr lang="en-US" altLang="en-US" sz="1200" dirty="0" err="1">
                <a:solidFill>
                  <a:srgbClr val="0000FF"/>
                </a:solidFill>
              </a:rPr>
              <a:t>wie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führt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diese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Geschwindigkeitsänderung</a:t>
            </a:r>
            <a:endParaRPr lang="en-US" altLang="en-US" sz="2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zu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Richt</a:t>
            </a:r>
            <a:r>
              <a:rPr lang="en-US" altLang="en-US" sz="1200" dirty="0" err="1">
                <a:solidFill>
                  <a:srgbClr val="0000FF"/>
                </a:solidFill>
              </a:rPr>
              <a:t>ungsänderung</a:t>
            </a:r>
            <a:r>
              <a:rPr lang="en-US" altLang="en-US" sz="1200" dirty="0">
                <a:solidFill>
                  <a:srgbClr val="0000FF"/>
                </a:solidFill>
              </a:rPr>
              <a:t> (und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damit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zu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Lichtbrechung</a:t>
            </a:r>
            <a:r>
              <a:rPr lang="en-US" altLang="en-US" sz="1200" dirty="0">
                <a:solidFill>
                  <a:srgbClr val="0000FF"/>
                </a:solidFill>
              </a:rPr>
              <a:t>)?</a:t>
            </a:r>
          </a:p>
        </p:txBody>
      </p:sp>
      <p:sp>
        <p:nvSpPr>
          <p:cNvPr id="24584" name="AutoShape 8">
            <a:extLst>
              <a:ext uri="{FF2B5EF4-FFF2-40B4-BE49-F238E27FC236}">
                <a16:creationId xmlns:a16="http://schemas.microsoft.com/office/drawing/2014/main" id="{CD6C4468-050B-1223-92B8-32A4E9EE2E67}"/>
              </a:ext>
            </a:extLst>
          </p:cNvPr>
          <p:cNvSpPr>
            <a:spLocks noChangeArrowheads="1"/>
          </p:cNvSpPr>
          <p:nvPr/>
        </p:nvSpPr>
        <p:spPr bwMode="auto">
          <a:xfrm rot="1517407">
            <a:off x="6019800" y="4038600"/>
            <a:ext cx="2362200" cy="457200"/>
          </a:xfrm>
          <a:prstGeom prst="rightArrow">
            <a:avLst>
              <a:gd name="adj1" fmla="val 50000"/>
              <a:gd name="adj2" fmla="val 129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4585" name="Text Box 9">
            <a:extLst>
              <a:ext uri="{FF2B5EF4-FFF2-40B4-BE49-F238E27FC236}">
                <a16:creationId xmlns:a16="http://schemas.microsoft.com/office/drawing/2014/main" id="{90638B78-5BDD-D6E4-C615-59A52205CD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4586" name="Text Box 10">
            <a:extLst>
              <a:ext uri="{FF2B5EF4-FFF2-40B4-BE49-F238E27FC236}">
                <a16:creationId xmlns:a16="http://schemas.microsoft.com/office/drawing/2014/main" id="{F05D2C89-D0F9-39BB-6167-66754AAB47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langsamer!</a:t>
            </a:r>
          </a:p>
        </p:txBody>
      </p:sp>
      <p:sp>
        <p:nvSpPr>
          <p:cNvPr id="24587" name="Slide Number Placeholder 1">
            <a:extLst>
              <a:ext uri="{FF2B5EF4-FFF2-40B4-BE49-F238E27FC236}">
                <a16:creationId xmlns:a16="http://schemas.microsoft.com/office/drawing/2014/main" id="{F26A6717-288B-8D48-7918-946116342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8A2349-E9F8-FA44-8368-91B605923D5D}" type="slidenum">
              <a:rPr lang="en-US" altLang="en-US" sz="1000"/>
              <a:t>21</a:t>
            </a:fld>
            <a:endParaRPr lang="en-US" altLang="en-US" sz="10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Large grid">
            <a:extLst>
              <a:ext uri="{FF2B5EF4-FFF2-40B4-BE49-F238E27FC236}">
                <a16:creationId xmlns:a16="http://schemas.microsoft.com/office/drawing/2014/main" id="{8E229B89-953A-38E2-ABCC-D0CEB6CA37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25603" name="Group 3">
            <a:extLst>
              <a:ext uri="{FF2B5EF4-FFF2-40B4-BE49-F238E27FC236}">
                <a16:creationId xmlns:a16="http://schemas.microsoft.com/office/drawing/2014/main" id="{29E021A9-EDC5-FD17-0022-E93E476650AC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524000" y="1447800"/>
            <a:ext cx="2209800" cy="4495800"/>
            <a:chOff x="1104" y="1200"/>
            <a:chExt cx="1392" cy="2832"/>
          </a:xfrm>
        </p:grpSpPr>
        <p:sp>
          <p:nvSpPr>
            <p:cNvPr id="25614" name="Oval 4">
              <a:extLst>
                <a:ext uri="{FF2B5EF4-FFF2-40B4-BE49-F238E27FC236}">
                  <a16:creationId xmlns:a16="http://schemas.microsoft.com/office/drawing/2014/main" id="{665ECC74-E381-524B-2F1C-F46D02EA83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5" name="Oval 5">
              <a:extLst>
                <a:ext uri="{FF2B5EF4-FFF2-40B4-BE49-F238E27FC236}">
                  <a16:creationId xmlns:a16="http://schemas.microsoft.com/office/drawing/2014/main" id="{3982B272-82D5-D1B8-C5B9-458710C170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6" name="Oval 6">
              <a:extLst>
                <a:ext uri="{FF2B5EF4-FFF2-40B4-BE49-F238E27FC236}">
                  <a16:creationId xmlns:a16="http://schemas.microsoft.com/office/drawing/2014/main" id="{C905E216-F707-E5CC-D702-D8B1122E5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7" name="Oval 7">
              <a:extLst>
                <a:ext uri="{FF2B5EF4-FFF2-40B4-BE49-F238E27FC236}">
                  <a16:creationId xmlns:a16="http://schemas.microsoft.com/office/drawing/2014/main" id="{1FC73376-1D25-B915-2E04-4D201A3F12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8" name="Oval 8">
              <a:extLst>
                <a:ext uri="{FF2B5EF4-FFF2-40B4-BE49-F238E27FC236}">
                  <a16:creationId xmlns:a16="http://schemas.microsoft.com/office/drawing/2014/main" id="{DB64D60B-AD2B-5AA9-FE08-E2BA21FBC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19" name="Oval 9">
              <a:extLst>
                <a:ext uri="{FF2B5EF4-FFF2-40B4-BE49-F238E27FC236}">
                  <a16:creationId xmlns:a16="http://schemas.microsoft.com/office/drawing/2014/main" id="{165A3960-4D2D-76E0-99B8-D69AD21EB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0" name="Oval 10">
              <a:extLst>
                <a:ext uri="{FF2B5EF4-FFF2-40B4-BE49-F238E27FC236}">
                  <a16:creationId xmlns:a16="http://schemas.microsoft.com/office/drawing/2014/main" id="{20A4751B-B8CD-02D3-E30E-67053BECF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1" name="Oval 11">
              <a:extLst>
                <a:ext uri="{FF2B5EF4-FFF2-40B4-BE49-F238E27FC236}">
                  <a16:creationId xmlns:a16="http://schemas.microsoft.com/office/drawing/2014/main" id="{C1C75D43-3DEA-0F9E-2699-68B48C1EF2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2" name="Oval 12">
              <a:extLst>
                <a:ext uri="{FF2B5EF4-FFF2-40B4-BE49-F238E27FC236}">
                  <a16:creationId xmlns:a16="http://schemas.microsoft.com/office/drawing/2014/main" id="{01A76B52-E0C1-6B1C-437A-0989FCD1D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3" name="Oval 13">
              <a:extLst>
                <a:ext uri="{FF2B5EF4-FFF2-40B4-BE49-F238E27FC236}">
                  <a16:creationId xmlns:a16="http://schemas.microsoft.com/office/drawing/2014/main" id="{1280AAF7-04EB-9260-2EFD-F67BF75517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4" name="Oval 14">
              <a:extLst>
                <a:ext uri="{FF2B5EF4-FFF2-40B4-BE49-F238E27FC236}">
                  <a16:creationId xmlns:a16="http://schemas.microsoft.com/office/drawing/2014/main" id="{ABC15E48-45C5-3D04-2D8F-5108314272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5" name="Oval 15">
              <a:extLst>
                <a:ext uri="{FF2B5EF4-FFF2-40B4-BE49-F238E27FC236}">
                  <a16:creationId xmlns:a16="http://schemas.microsoft.com/office/drawing/2014/main" id="{3E01B45F-ABBD-06EF-092C-911CB5C7D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6" name="Oval 16">
              <a:extLst>
                <a:ext uri="{FF2B5EF4-FFF2-40B4-BE49-F238E27FC236}">
                  <a16:creationId xmlns:a16="http://schemas.microsoft.com/office/drawing/2014/main" id="{939DB947-3CED-AB8F-DFB0-B2C86E606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7" name="Oval 17">
              <a:extLst>
                <a:ext uri="{FF2B5EF4-FFF2-40B4-BE49-F238E27FC236}">
                  <a16:creationId xmlns:a16="http://schemas.microsoft.com/office/drawing/2014/main" id="{6EB16FBE-170C-E9E1-874D-02D4E9167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8" name="Oval 18">
              <a:extLst>
                <a:ext uri="{FF2B5EF4-FFF2-40B4-BE49-F238E27FC236}">
                  <a16:creationId xmlns:a16="http://schemas.microsoft.com/office/drawing/2014/main" id="{F647B1FA-4AC7-0DDE-ECB7-3D0A316433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29" name="Oval 19">
              <a:extLst>
                <a:ext uri="{FF2B5EF4-FFF2-40B4-BE49-F238E27FC236}">
                  <a16:creationId xmlns:a16="http://schemas.microsoft.com/office/drawing/2014/main" id="{1D0EFFC5-26CE-D9EA-AA73-86D59AF91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0" name="Oval 20">
              <a:extLst>
                <a:ext uri="{FF2B5EF4-FFF2-40B4-BE49-F238E27FC236}">
                  <a16:creationId xmlns:a16="http://schemas.microsoft.com/office/drawing/2014/main" id="{67AB536C-96F2-6ABD-F079-7258A4149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1" name="Oval 21">
              <a:extLst>
                <a:ext uri="{FF2B5EF4-FFF2-40B4-BE49-F238E27FC236}">
                  <a16:creationId xmlns:a16="http://schemas.microsoft.com/office/drawing/2014/main" id="{E6A42C5C-2D1D-C8EB-631F-39A339E100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2" name="Oval 22">
              <a:extLst>
                <a:ext uri="{FF2B5EF4-FFF2-40B4-BE49-F238E27FC236}">
                  <a16:creationId xmlns:a16="http://schemas.microsoft.com/office/drawing/2014/main" id="{341FD6E8-246D-F1BF-5EB0-3CDB4D28C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3" name="Oval 23">
              <a:extLst>
                <a:ext uri="{FF2B5EF4-FFF2-40B4-BE49-F238E27FC236}">
                  <a16:creationId xmlns:a16="http://schemas.microsoft.com/office/drawing/2014/main" id="{C68D2728-44D8-F57A-6756-65E51C3D5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4" name="Oval 24">
              <a:extLst>
                <a:ext uri="{FF2B5EF4-FFF2-40B4-BE49-F238E27FC236}">
                  <a16:creationId xmlns:a16="http://schemas.microsoft.com/office/drawing/2014/main" id="{D847FE96-53F6-5CF4-4EE3-A57467260A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5" name="Oval 25">
              <a:extLst>
                <a:ext uri="{FF2B5EF4-FFF2-40B4-BE49-F238E27FC236}">
                  <a16:creationId xmlns:a16="http://schemas.microsoft.com/office/drawing/2014/main" id="{97DF48C2-693E-4419-F55C-C0072AEE1F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6" name="Oval 26">
              <a:extLst>
                <a:ext uri="{FF2B5EF4-FFF2-40B4-BE49-F238E27FC236}">
                  <a16:creationId xmlns:a16="http://schemas.microsoft.com/office/drawing/2014/main" id="{852073AB-2376-F6BF-BF87-CAE7EECC5B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7" name="Oval 27">
              <a:extLst>
                <a:ext uri="{FF2B5EF4-FFF2-40B4-BE49-F238E27FC236}">
                  <a16:creationId xmlns:a16="http://schemas.microsoft.com/office/drawing/2014/main" id="{77C7370C-B705-D4C4-25C0-9A673AE0CB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8" name="Oval 28">
              <a:extLst>
                <a:ext uri="{FF2B5EF4-FFF2-40B4-BE49-F238E27FC236}">
                  <a16:creationId xmlns:a16="http://schemas.microsoft.com/office/drawing/2014/main" id="{8FB5B63C-C054-8199-F692-CD95630DC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39" name="Oval 29">
              <a:extLst>
                <a:ext uri="{FF2B5EF4-FFF2-40B4-BE49-F238E27FC236}">
                  <a16:creationId xmlns:a16="http://schemas.microsoft.com/office/drawing/2014/main" id="{9B9C78F0-0316-CA92-0787-C48DE5E96C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0" name="Oval 30">
              <a:extLst>
                <a:ext uri="{FF2B5EF4-FFF2-40B4-BE49-F238E27FC236}">
                  <a16:creationId xmlns:a16="http://schemas.microsoft.com/office/drawing/2014/main" id="{54D0DC2E-08F0-9A73-C16C-83AF86CE65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1" name="Oval 31">
              <a:extLst>
                <a:ext uri="{FF2B5EF4-FFF2-40B4-BE49-F238E27FC236}">
                  <a16:creationId xmlns:a16="http://schemas.microsoft.com/office/drawing/2014/main" id="{53A8CA77-8CC3-3583-FBD1-4BF8A871AA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2" name="Oval 32">
              <a:extLst>
                <a:ext uri="{FF2B5EF4-FFF2-40B4-BE49-F238E27FC236}">
                  <a16:creationId xmlns:a16="http://schemas.microsoft.com/office/drawing/2014/main" id="{D102470A-4016-C8E2-842D-2A00127649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3" name="Oval 33">
              <a:extLst>
                <a:ext uri="{FF2B5EF4-FFF2-40B4-BE49-F238E27FC236}">
                  <a16:creationId xmlns:a16="http://schemas.microsoft.com/office/drawing/2014/main" id="{4E2D0AB8-C94B-AF46-74B2-F35E18C42F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4" name="Oval 34">
              <a:extLst>
                <a:ext uri="{FF2B5EF4-FFF2-40B4-BE49-F238E27FC236}">
                  <a16:creationId xmlns:a16="http://schemas.microsoft.com/office/drawing/2014/main" id="{3198C058-56EA-FA69-42FF-BC3F4FEAC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5" name="Oval 35">
              <a:extLst>
                <a:ext uri="{FF2B5EF4-FFF2-40B4-BE49-F238E27FC236}">
                  <a16:creationId xmlns:a16="http://schemas.microsoft.com/office/drawing/2014/main" id="{21D1F7D8-518C-E8A6-0AFA-AF8974A2F9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6" name="Oval 36">
              <a:extLst>
                <a:ext uri="{FF2B5EF4-FFF2-40B4-BE49-F238E27FC236}">
                  <a16:creationId xmlns:a16="http://schemas.microsoft.com/office/drawing/2014/main" id="{1CC87B2A-A8C6-022A-5E7F-CA36B3BABD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7" name="Oval 37">
              <a:extLst>
                <a:ext uri="{FF2B5EF4-FFF2-40B4-BE49-F238E27FC236}">
                  <a16:creationId xmlns:a16="http://schemas.microsoft.com/office/drawing/2014/main" id="{B0306729-8617-1647-D44D-6B2F2C915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8" name="Oval 38">
              <a:extLst>
                <a:ext uri="{FF2B5EF4-FFF2-40B4-BE49-F238E27FC236}">
                  <a16:creationId xmlns:a16="http://schemas.microsoft.com/office/drawing/2014/main" id="{E9AD3678-93F5-A513-D42A-E64BDE2526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49" name="Oval 39">
              <a:extLst>
                <a:ext uri="{FF2B5EF4-FFF2-40B4-BE49-F238E27FC236}">
                  <a16:creationId xmlns:a16="http://schemas.microsoft.com/office/drawing/2014/main" id="{8C911316-F338-5D58-6F3E-BB9BB04E0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0" name="Oval 40">
              <a:extLst>
                <a:ext uri="{FF2B5EF4-FFF2-40B4-BE49-F238E27FC236}">
                  <a16:creationId xmlns:a16="http://schemas.microsoft.com/office/drawing/2014/main" id="{4F74EC01-909A-0A55-81E9-4CB49C7FA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1" name="Oval 41">
              <a:extLst>
                <a:ext uri="{FF2B5EF4-FFF2-40B4-BE49-F238E27FC236}">
                  <a16:creationId xmlns:a16="http://schemas.microsoft.com/office/drawing/2014/main" id="{7A79D421-6EE6-127F-512E-42F5145B2B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2" name="Oval 42">
              <a:extLst>
                <a:ext uri="{FF2B5EF4-FFF2-40B4-BE49-F238E27FC236}">
                  <a16:creationId xmlns:a16="http://schemas.microsoft.com/office/drawing/2014/main" id="{D0C78985-7092-E1C2-8815-09669E6C1C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3" name="Oval 43">
              <a:extLst>
                <a:ext uri="{FF2B5EF4-FFF2-40B4-BE49-F238E27FC236}">
                  <a16:creationId xmlns:a16="http://schemas.microsoft.com/office/drawing/2014/main" id="{14B0BC76-5324-FD3D-48C6-49BD7057C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4" name="Oval 44">
              <a:extLst>
                <a:ext uri="{FF2B5EF4-FFF2-40B4-BE49-F238E27FC236}">
                  <a16:creationId xmlns:a16="http://schemas.microsoft.com/office/drawing/2014/main" id="{FAE8AB33-996E-2223-32CA-CFA68A155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5" name="Oval 45">
              <a:extLst>
                <a:ext uri="{FF2B5EF4-FFF2-40B4-BE49-F238E27FC236}">
                  <a16:creationId xmlns:a16="http://schemas.microsoft.com/office/drawing/2014/main" id="{B1396CBE-D5B9-1D33-A72A-EF0FDB036C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6" name="Oval 46">
              <a:extLst>
                <a:ext uri="{FF2B5EF4-FFF2-40B4-BE49-F238E27FC236}">
                  <a16:creationId xmlns:a16="http://schemas.microsoft.com/office/drawing/2014/main" id="{BA24DC94-922A-479F-F93B-2DC9141E0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7" name="Oval 47">
              <a:extLst>
                <a:ext uri="{FF2B5EF4-FFF2-40B4-BE49-F238E27FC236}">
                  <a16:creationId xmlns:a16="http://schemas.microsoft.com/office/drawing/2014/main" id="{D3FBA39D-D2EF-6D99-BB55-4AEF9591D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8" name="Oval 48">
              <a:extLst>
                <a:ext uri="{FF2B5EF4-FFF2-40B4-BE49-F238E27FC236}">
                  <a16:creationId xmlns:a16="http://schemas.microsoft.com/office/drawing/2014/main" id="{586EF281-1301-2CCB-F14D-1EF4E48D4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59" name="Oval 49">
              <a:extLst>
                <a:ext uri="{FF2B5EF4-FFF2-40B4-BE49-F238E27FC236}">
                  <a16:creationId xmlns:a16="http://schemas.microsoft.com/office/drawing/2014/main" id="{E01F8B30-D1DC-B978-C556-E994EE0467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0" name="Oval 50">
              <a:extLst>
                <a:ext uri="{FF2B5EF4-FFF2-40B4-BE49-F238E27FC236}">
                  <a16:creationId xmlns:a16="http://schemas.microsoft.com/office/drawing/2014/main" id="{E406E178-53BA-B5AA-4C27-62D47F7A3F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1" name="Oval 51">
              <a:extLst>
                <a:ext uri="{FF2B5EF4-FFF2-40B4-BE49-F238E27FC236}">
                  <a16:creationId xmlns:a16="http://schemas.microsoft.com/office/drawing/2014/main" id="{22801DCD-6C1A-EC58-17B1-14B018BC8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2" name="Oval 52">
              <a:extLst>
                <a:ext uri="{FF2B5EF4-FFF2-40B4-BE49-F238E27FC236}">
                  <a16:creationId xmlns:a16="http://schemas.microsoft.com/office/drawing/2014/main" id="{66311390-6779-6033-91BF-3EED99A949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3" name="Oval 53">
              <a:extLst>
                <a:ext uri="{FF2B5EF4-FFF2-40B4-BE49-F238E27FC236}">
                  <a16:creationId xmlns:a16="http://schemas.microsoft.com/office/drawing/2014/main" id="{98E2B2CA-1BFB-2732-A3D9-CEC7C8CAB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4" name="Oval 54">
              <a:extLst>
                <a:ext uri="{FF2B5EF4-FFF2-40B4-BE49-F238E27FC236}">
                  <a16:creationId xmlns:a16="http://schemas.microsoft.com/office/drawing/2014/main" id="{9EB048C5-D974-CCBC-137F-6F4375F497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5" name="Oval 55">
              <a:extLst>
                <a:ext uri="{FF2B5EF4-FFF2-40B4-BE49-F238E27FC236}">
                  <a16:creationId xmlns:a16="http://schemas.microsoft.com/office/drawing/2014/main" id="{A218685E-621F-2C6C-BD8A-809CD7AE59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6" name="Oval 56">
              <a:extLst>
                <a:ext uri="{FF2B5EF4-FFF2-40B4-BE49-F238E27FC236}">
                  <a16:creationId xmlns:a16="http://schemas.microsoft.com/office/drawing/2014/main" id="{D1DAACB0-FA8F-D508-16DC-25307C8B0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7" name="Oval 57">
              <a:extLst>
                <a:ext uri="{FF2B5EF4-FFF2-40B4-BE49-F238E27FC236}">
                  <a16:creationId xmlns:a16="http://schemas.microsoft.com/office/drawing/2014/main" id="{526830AE-493A-53CE-5B3D-D155234C00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8" name="Oval 58">
              <a:extLst>
                <a:ext uri="{FF2B5EF4-FFF2-40B4-BE49-F238E27FC236}">
                  <a16:creationId xmlns:a16="http://schemas.microsoft.com/office/drawing/2014/main" id="{D36E8282-893E-5FD7-69ED-761194D3A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69" name="Oval 59">
              <a:extLst>
                <a:ext uri="{FF2B5EF4-FFF2-40B4-BE49-F238E27FC236}">
                  <a16:creationId xmlns:a16="http://schemas.microsoft.com/office/drawing/2014/main" id="{98540CEE-88F3-F420-59EC-84E33628A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0" name="Oval 60">
              <a:extLst>
                <a:ext uri="{FF2B5EF4-FFF2-40B4-BE49-F238E27FC236}">
                  <a16:creationId xmlns:a16="http://schemas.microsoft.com/office/drawing/2014/main" id="{0477B4DB-168C-F8AD-68B7-445BE0DB25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1" name="Oval 61">
              <a:extLst>
                <a:ext uri="{FF2B5EF4-FFF2-40B4-BE49-F238E27FC236}">
                  <a16:creationId xmlns:a16="http://schemas.microsoft.com/office/drawing/2014/main" id="{3F1480B5-1B20-0D5A-E59C-257AB1813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2" name="Oval 62">
              <a:extLst>
                <a:ext uri="{FF2B5EF4-FFF2-40B4-BE49-F238E27FC236}">
                  <a16:creationId xmlns:a16="http://schemas.microsoft.com/office/drawing/2014/main" id="{56A2EA59-8F1C-7699-330D-3186200D56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3" name="Oval 63">
              <a:extLst>
                <a:ext uri="{FF2B5EF4-FFF2-40B4-BE49-F238E27FC236}">
                  <a16:creationId xmlns:a16="http://schemas.microsoft.com/office/drawing/2014/main" id="{BE0A6A45-B457-6596-A9FC-A0F855967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4" name="Oval 64">
              <a:extLst>
                <a:ext uri="{FF2B5EF4-FFF2-40B4-BE49-F238E27FC236}">
                  <a16:creationId xmlns:a16="http://schemas.microsoft.com/office/drawing/2014/main" id="{BD4A3592-6A59-0FF6-D3B9-6CFE22FCE8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5" name="Oval 65">
              <a:extLst>
                <a:ext uri="{FF2B5EF4-FFF2-40B4-BE49-F238E27FC236}">
                  <a16:creationId xmlns:a16="http://schemas.microsoft.com/office/drawing/2014/main" id="{1BB164A9-2540-0400-4A89-B2CC65F84E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6" name="Oval 66">
              <a:extLst>
                <a:ext uri="{FF2B5EF4-FFF2-40B4-BE49-F238E27FC236}">
                  <a16:creationId xmlns:a16="http://schemas.microsoft.com/office/drawing/2014/main" id="{7E4DEEF3-5032-F79A-913E-2B839BDD6F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7" name="Oval 67">
              <a:extLst>
                <a:ext uri="{FF2B5EF4-FFF2-40B4-BE49-F238E27FC236}">
                  <a16:creationId xmlns:a16="http://schemas.microsoft.com/office/drawing/2014/main" id="{BCFA3C83-08F4-5A43-9336-BF834E2C13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8" name="Oval 68">
              <a:extLst>
                <a:ext uri="{FF2B5EF4-FFF2-40B4-BE49-F238E27FC236}">
                  <a16:creationId xmlns:a16="http://schemas.microsoft.com/office/drawing/2014/main" id="{AD98F4FA-37B4-1C79-BE51-34E01C0701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79" name="Oval 69">
              <a:extLst>
                <a:ext uri="{FF2B5EF4-FFF2-40B4-BE49-F238E27FC236}">
                  <a16:creationId xmlns:a16="http://schemas.microsoft.com/office/drawing/2014/main" id="{D9CA9104-2BFC-F7EB-CE4A-156B22C63E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0" name="Oval 70">
              <a:extLst>
                <a:ext uri="{FF2B5EF4-FFF2-40B4-BE49-F238E27FC236}">
                  <a16:creationId xmlns:a16="http://schemas.microsoft.com/office/drawing/2014/main" id="{43451392-55E6-B2E2-64CC-B8895C664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1" name="Oval 71">
              <a:extLst>
                <a:ext uri="{FF2B5EF4-FFF2-40B4-BE49-F238E27FC236}">
                  <a16:creationId xmlns:a16="http://schemas.microsoft.com/office/drawing/2014/main" id="{76EDAA83-647B-6F7B-7843-5647927322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2" name="Oval 72">
              <a:extLst>
                <a:ext uri="{FF2B5EF4-FFF2-40B4-BE49-F238E27FC236}">
                  <a16:creationId xmlns:a16="http://schemas.microsoft.com/office/drawing/2014/main" id="{7751B3B3-9584-D377-37D3-788DC2EDB9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3" name="Oval 73">
              <a:extLst>
                <a:ext uri="{FF2B5EF4-FFF2-40B4-BE49-F238E27FC236}">
                  <a16:creationId xmlns:a16="http://schemas.microsoft.com/office/drawing/2014/main" id="{471E815D-2F65-2360-3F14-C304083391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4" name="Oval 74">
              <a:extLst>
                <a:ext uri="{FF2B5EF4-FFF2-40B4-BE49-F238E27FC236}">
                  <a16:creationId xmlns:a16="http://schemas.microsoft.com/office/drawing/2014/main" id="{9200245A-4DDD-C52E-6AD4-82030E3A6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5685" name="Oval 75">
              <a:extLst>
                <a:ext uri="{FF2B5EF4-FFF2-40B4-BE49-F238E27FC236}">
                  <a16:creationId xmlns:a16="http://schemas.microsoft.com/office/drawing/2014/main" id="{E32A4351-4A5C-04A7-1422-8EB2B2A37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5604" name="AutoShape 76" descr="30%">
            <a:extLst>
              <a:ext uri="{FF2B5EF4-FFF2-40B4-BE49-F238E27FC236}">
                <a16:creationId xmlns:a16="http://schemas.microsoft.com/office/drawing/2014/main" id="{0757CD21-3581-0BCF-CD02-BC8E927BB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5605" name="Text Box 77">
            <a:extLst>
              <a:ext uri="{FF2B5EF4-FFF2-40B4-BE49-F238E27FC236}">
                <a16:creationId xmlns:a16="http://schemas.microsoft.com/office/drawing/2014/main" id="{D50C28CF-FB6D-10DB-5707-C4C6410B99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5606" name="Text Box 78">
            <a:extLst>
              <a:ext uri="{FF2B5EF4-FFF2-40B4-BE49-F238E27FC236}">
                <a16:creationId xmlns:a16="http://schemas.microsoft.com/office/drawing/2014/main" id="{474FA75A-804D-37C9-1E60-7585D8EC04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5607" name="Text Box 79">
            <a:extLst>
              <a:ext uri="{FF2B5EF4-FFF2-40B4-BE49-F238E27FC236}">
                <a16:creationId xmlns:a16="http://schemas.microsoft.com/office/drawing/2014/main" id="{138D0E24-A4C3-D7FE-5205-C74C9CF21B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371600"/>
            <a:ext cx="5454650" cy="835025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Stellen Sie sich einen Lichtstrahl so vor, als bestünde er aus einzelnen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„Lichtteilchen“, die durch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eine Art flexibles Netz miteinander verbunden sind.</a:t>
            </a:r>
          </a:p>
        </p:txBody>
      </p:sp>
      <p:sp>
        <p:nvSpPr>
          <p:cNvPr id="25608" name="AutoShape 80">
            <a:extLst>
              <a:ext uri="{FF2B5EF4-FFF2-40B4-BE49-F238E27FC236}">
                <a16:creationId xmlns:a16="http://schemas.microsoft.com/office/drawing/2014/main" id="{57792873-E9D1-3329-C8D0-104F91E18C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5609" name="Rectangle 81">
            <a:extLst>
              <a:ext uri="{FF2B5EF4-FFF2-40B4-BE49-F238E27FC236}">
                <a16:creationId xmlns:a16="http://schemas.microsoft.com/office/drawing/2014/main" id="{161CFC0C-6D9D-84BA-E046-5C7A9B9EBE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5610" name="Text Box 82">
            <a:extLst>
              <a:ext uri="{FF2B5EF4-FFF2-40B4-BE49-F238E27FC236}">
                <a16:creationId xmlns:a16="http://schemas.microsoft.com/office/drawing/2014/main" id="{8AC77E08-4ED1-2C2C-42EB-BEB99AF9E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5611" name="Text Box 83">
            <a:extLst>
              <a:ext uri="{FF2B5EF4-FFF2-40B4-BE49-F238E27FC236}">
                <a16:creationId xmlns:a16="http://schemas.microsoft.com/office/drawing/2014/main" id="{F4E1A477-D098-4299-917E-B1EFE6388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5612" name="Text Box 84">
            <a:extLst>
              <a:ext uri="{FF2B5EF4-FFF2-40B4-BE49-F238E27FC236}">
                <a16:creationId xmlns:a16="http://schemas.microsoft.com/office/drawing/2014/main" id="{D9A52C02-EF96-2225-4E67-710AD561C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5613" name="Slide Number Placeholder 1">
            <a:extLst>
              <a:ext uri="{FF2B5EF4-FFF2-40B4-BE49-F238E27FC236}">
                <a16:creationId xmlns:a16="http://schemas.microsoft.com/office/drawing/2014/main" id="{6C7EB7F6-13CB-D0C2-8184-791937D50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A4C3F6E-9B36-F64E-9917-921B7E4006B6}" type="slidenum">
              <a:rPr lang="en-US" altLang="en-US" sz="1000"/>
              <a:t>22</a:t>
            </a:fld>
            <a:endParaRPr lang="en-US" altLang="en-US" sz="10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 descr="Large grid">
            <a:extLst>
              <a:ext uri="{FF2B5EF4-FFF2-40B4-BE49-F238E27FC236}">
                <a16:creationId xmlns:a16="http://schemas.microsoft.com/office/drawing/2014/main" id="{775D49F1-A633-843E-4869-DEFD45E08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26627" name="Group 3">
            <a:extLst>
              <a:ext uri="{FF2B5EF4-FFF2-40B4-BE49-F238E27FC236}">
                <a16:creationId xmlns:a16="http://schemas.microsoft.com/office/drawing/2014/main" id="{27F8B471-B39A-EE2A-B79B-0F7923BF65E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362200" y="1447800"/>
            <a:ext cx="2209800" cy="4495800"/>
            <a:chOff x="1104" y="1200"/>
            <a:chExt cx="1392" cy="2832"/>
          </a:xfrm>
        </p:grpSpPr>
        <p:sp>
          <p:nvSpPr>
            <p:cNvPr id="26637" name="Oval 4">
              <a:extLst>
                <a:ext uri="{FF2B5EF4-FFF2-40B4-BE49-F238E27FC236}">
                  <a16:creationId xmlns:a16="http://schemas.microsoft.com/office/drawing/2014/main" id="{71ABB8B7-6E99-DE30-2C52-124DF3FAE8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38" name="Oval 5">
              <a:extLst>
                <a:ext uri="{FF2B5EF4-FFF2-40B4-BE49-F238E27FC236}">
                  <a16:creationId xmlns:a16="http://schemas.microsoft.com/office/drawing/2014/main" id="{5269D85D-1452-9AF4-DF12-1D51953ED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39" name="Oval 6">
              <a:extLst>
                <a:ext uri="{FF2B5EF4-FFF2-40B4-BE49-F238E27FC236}">
                  <a16:creationId xmlns:a16="http://schemas.microsoft.com/office/drawing/2014/main" id="{5E9B94F5-EDB6-945B-D8D1-EEE17264B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0" name="Oval 7">
              <a:extLst>
                <a:ext uri="{FF2B5EF4-FFF2-40B4-BE49-F238E27FC236}">
                  <a16:creationId xmlns:a16="http://schemas.microsoft.com/office/drawing/2014/main" id="{5256A59E-4C71-B096-6E61-ABCDAD776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1" name="Oval 8">
              <a:extLst>
                <a:ext uri="{FF2B5EF4-FFF2-40B4-BE49-F238E27FC236}">
                  <a16:creationId xmlns:a16="http://schemas.microsoft.com/office/drawing/2014/main" id="{C2EB9FDF-3B3D-7BC5-7CC2-581058F34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2" name="Oval 9">
              <a:extLst>
                <a:ext uri="{FF2B5EF4-FFF2-40B4-BE49-F238E27FC236}">
                  <a16:creationId xmlns:a16="http://schemas.microsoft.com/office/drawing/2014/main" id="{FB3A609D-6DC4-2D91-0338-B07258CA4C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3" name="Oval 10">
              <a:extLst>
                <a:ext uri="{FF2B5EF4-FFF2-40B4-BE49-F238E27FC236}">
                  <a16:creationId xmlns:a16="http://schemas.microsoft.com/office/drawing/2014/main" id="{46471B91-174B-BA46-78C6-1D8344444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4" name="Oval 11">
              <a:extLst>
                <a:ext uri="{FF2B5EF4-FFF2-40B4-BE49-F238E27FC236}">
                  <a16:creationId xmlns:a16="http://schemas.microsoft.com/office/drawing/2014/main" id="{62418B2C-B786-FE73-B108-0CDED52BEA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5" name="Oval 12">
              <a:extLst>
                <a:ext uri="{FF2B5EF4-FFF2-40B4-BE49-F238E27FC236}">
                  <a16:creationId xmlns:a16="http://schemas.microsoft.com/office/drawing/2014/main" id="{F18CED7F-6A4A-9939-C214-6DF8636242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6" name="Oval 13">
              <a:extLst>
                <a:ext uri="{FF2B5EF4-FFF2-40B4-BE49-F238E27FC236}">
                  <a16:creationId xmlns:a16="http://schemas.microsoft.com/office/drawing/2014/main" id="{371FEA1D-2998-9F36-0647-3063F0AC3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7" name="Oval 14">
              <a:extLst>
                <a:ext uri="{FF2B5EF4-FFF2-40B4-BE49-F238E27FC236}">
                  <a16:creationId xmlns:a16="http://schemas.microsoft.com/office/drawing/2014/main" id="{CD9D0AB7-1F00-1053-67C4-871D32883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8" name="Oval 15">
              <a:extLst>
                <a:ext uri="{FF2B5EF4-FFF2-40B4-BE49-F238E27FC236}">
                  <a16:creationId xmlns:a16="http://schemas.microsoft.com/office/drawing/2014/main" id="{13E64E00-0ABB-602E-55D8-668023C741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49" name="Oval 16">
              <a:extLst>
                <a:ext uri="{FF2B5EF4-FFF2-40B4-BE49-F238E27FC236}">
                  <a16:creationId xmlns:a16="http://schemas.microsoft.com/office/drawing/2014/main" id="{600092CB-366E-BBA5-BB43-A797876780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0" name="Oval 17">
              <a:extLst>
                <a:ext uri="{FF2B5EF4-FFF2-40B4-BE49-F238E27FC236}">
                  <a16:creationId xmlns:a16="http://schemas.microsoft.com/office/drawing/2014/main" id="{DB7C58C9-493B-2780-BBC9-6D94D87986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1" name="Oval 18">
              <a:extLst>
                <a:ext uri="{FF2B5EF4-FFF2-40B4-BE49-F238E27FC236}">
                  <a16:creationId xmlns:a16="http://schemas.microsoft.com/office/drawing/2014/main" id="{A8A479C1-2D40-3EB1-7A07-195381FC55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2" name="Oval 19">
              <a:extLst>
                <a:ext uri="{FF2B5EF4-FFF2-40B4-BE49-F238E27FC236}">
                  <a16:creationId xmlns:a16="http://schemas.microsoft.com/office/drawing/2014/main" id="{EB235221-8B33-49E2-4D7E-B95B10FFF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3" name="Oval 20">
              <a:extLst>
                <a:ext uri="{FF2B5EF4-FFF2-40B4-BE49-F238E27FC236}">
                  <a16:creationId xmlns:a16="http://schemas.microsoft.com/office/drawing/2014/main" id="{FAB6AA04-406B-1951-654C-AFD9FC2275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4" name="Oval 21">
              <a:extLst>
                <a:ext uri="{FF2B5EF4-FFF2-40B4-BE49-F238E27FC236}">
                  <a16:creationId xmlns:a16="http://schemas.microsoft.com/office/drawing/2014/main" id="{9F269ED0-5056-5727-5D9A-8731507FB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5" name="Oval 22">
              <a:extLst>
                <a:ext uri="{FF2B5EF4-FFF2-40B4-BE49-F238E27FC236}">
                  <a16:creationId xmlns:a16="http://schemas.microsoft.com/office/drawing/2014/main" id="{893C4E8F-99BC-96A2-EC24-92D1347BEC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6" name="Oval 23">
              <a:extLst>
                <a:ext uri="{FF2B5EF4-FFF2-40B4-BE49-F238E27FC236}">
                  <a16:creationId xmlns:a16="http://schemas.microsoft.com/office/drawing/2014/main" id="{972B2C20-DCD1-3107-A64C-F000E9493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7" name="Oval 24">
              <a:extLst>
                <a:ext uri="{FF2B5EF4-FFF2-40B4-BE49-F238E27FC236}">
                  <a16:creationId xmlns:a16="http://schemas.microsoft.com/office/drawing/2014/main" id="{FBBCA432-15D9-262D-3D87-3631B0B27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8" name="Oval 25">
              <a:extLst>
                <a:ext uri="{FF2B5EF4-FFF2-40B4-BE49-F238E27FC236}">
                  <a16:creationId xmlns:a16="http://schemas.microsoft.com/office/drawing/2014/main" id="{92606A11-F5A5-11A9-2846-B68AA70700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59" name="Oval 26">
              <a:extLst>
                <a:ext uri="{FF2B5EF4-FFF2-40B4-BE49-F238E27FC236}">
                  <a16:creationId xmlns:a16="http://schemas.microsoft.com/office/drawing/2014/main" id="{ACB8C57A-F6D6-5BEE-4C91-1AD0B0F47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0" name="Oval 27">
              <a:extLst>
                <a:ext uri="{FF2B5EF4-FFF2-40B4-BE49-F238E27FC236}">
                  <a16:creationId xmlns:a16="http://schemas.microsoft.com/office/drawing/2014/main" id="{F4896953-3ECA-769D-DDEE-81D154DF42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1" name="Oval 28">
              <a:extLst>
                <a:ext uri="{FF2B5EF4-FFF2-40B4-BE49-F238E27FC236}">
                  <a16:creationId xmlns:a16="http://schemas.microsoft.com/office/drawing/2014/main" id="{0077276A-0FC5-E6B3-C73D-BDDBEAF02C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2" name="Oval 29">
              <a:extLst>
                <a:ext uri="{FF2B5EF4-FFF2-40B4-BE49-F238E27FC236}">
                  <a16:creationId xmlns:a16="http://schemas.microsoft.com/office/drawing/2014/main" id="{3E783980-A55B-E3EC-15AE-DC05D6AE93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3" name="Oval 30">
              <a:extLst>
                <a:ext uri="{FF2B5EF4-FFF2-40B4-BE49-F238E27FC236}">
                  <a16:creationId xmlns:a16="http://schemas.microsoft.com/office/drawing/2014/main" id="{2E44D461-2FBB-526F-05D5-AAD8C5B024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4" name="Oval 31">
              <a:extLst>
                <a:ext uri="{FF2B5EF4-FFF2-40B4-BE49-F238E27FC236}">
                  <a16:creationId xmlns:a16="http://schemas.microsoft.com/office/drawing/2014/main" id="{5634B213-8CF4-EA66-0915-10E731C29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5" name="Oval 32">
              <a:extLst>
                <a:ext uri="{FF2B5EF4-FFF2-40B4-BE49-F238E27FC236}">
                  <a16:creationId xmlns:a16="http://schemas.microsoft.com/office/drawing/2014/main" id="{7CEE4A59-DF20-352E-7C0A-049D4F95E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6" name="Oval 33">
              <a:extLst>
                <a:ext uri="{FF2B5EF4-FFF2-40B4-BE49-F238E27FC236}">
                  <a16:creationId xmlns:a16="http://schemas.microsoft.com/office/drawing/2014/main" id="{727D77A7-B6E0-09BE-5862-8A148B69E0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7" name="Oval 34">
              <a:extLst>
                <a:ext uri="{FF2B5EF4-FFF2-40B4-BE49-F238E27FC236}">
                  <a16:creationId xmlns:a16="http://schemas.microsoft.com/office/drawing/2014/main" id="{11C0C9BC-1EF6-2766-CC6E-8641F772B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8" name="Oval 35">
              <a:extLst>
                <a:ext uri="{FF2B5EF4-FFF2-40B4-BE49-F238E27FC236}">
                  <a16:creationId xmlns:a16="http://schemas.microsoft.com/office/drawing/2014/main" id="{42609F6B-2997-A400-8C98-A1A93F293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69" name="Oval 36">
              <a:extLst>
                <a:ext uri="{FF2B5EF4-FFF2-40B4-BE49-F238E27FC236}">
                  <a16:creationId xmlns:a16="http://schemas.microsoft.com/office/drawing/2014/main" id="{137415F8-8519-7726-8882-09B9717DEC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0" name="Oval 37">
              <a:extLst>
                <a:ext uri="{FF2B5EF4-FFF2-40B4-BE49-F238E27FC236}">
                  <a16:creationId xmlns:a16="http://schemas.microsoft.com/office/drawing/2014/main" id="{30DB3175-7633-F5AE-3F86-9F382899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1" name="Oval 38">
              <a:extLst>
                <a:ext uri="{FF2B5EF4-FFF2-40B4-BE49-F238E27FC236}">
                  <a16:creationId xmlns:a16="http://schemas.microsoft.com/office/drawing/2014/main" id="{7933E7E2-B18B-AE48-0621-010522151E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2" name="Oval 39">
              <a:extLst>
                <a:ext uri="{FF2B5EF4-FFF2-40B4-BE49-F238E27FC236}">
                  <a16:creationId xmlns:a16="http://schemas.microsoft.com/office/drawing/2014/main" id="{200088B6-050B-96D7-77F9-17776AF24B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3" name="Oval 40">
              <a:extLst>
                <a:ext uri="{FF2B5EF4-FFF2-40B4-BE49-F238E27FC236}">
                  <a16:creationId xmlns:a16="http://schemas.microsoft.com/office/drawing/2014/main" id="{40ABC155-26DE-4147-E697-F09A2C483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4" name="Oval 41">
              <a:extLst>
                <a:ext uri="{FF2B5EF4-FFF2-40B4-BE49-F238E27FC236}">
                  <a16:creationId xmlns:a16="http://schemas.microsoft.com/office/drawing/2014/main" id="{001DC80F-26F8-3704-6380-F311DD3DE6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5" name="Oval 42">
              <a:extLst>
                <a:ext uri="{FF2B5EF4-FFF2-40B4-BE49-F238E27FC236}">
                  <a16:creationId xmlns:a16="http://schemas.microsoft.com/office/drawing/2014/main" id="{6DBC7F08-AC08-13BA-A310-F16622B9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6" name="Oval 43">
              <a:extLst>
                <a:ext uri="{FF2B5EF4-FFF2-40B4-BE49-F238E27FC236}">
                  <a16:creationId xmlns:a16="http://schemas.microsoft.com/office/drawing/2014/main" id="{CE1E1FA9-F308-9B73-BB71-5E21D8A1F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7" name="Oval 44">
              <a:extLst>
                <a:ext uri="{FF2B5EF4-FFF2-40B4-BE49-F238E27FC236}">
                  <a16:creationId xmlns:a16="http://schemas.microsoft.com/office/drawing/2014/main" id="{220B272B-A774-E263-278C-26556353E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8" name="Oval 45">
              <a:extLst>
                <a:ext uri="{FF2B5EF4-FFF2-40B4-BE49-F238E27FC236}">
                  <a16:creationId xmlns:a16="http://schemas.microsoft.com/office/drawing/2014/main" id="{5B028F6D-4F5A-923D-959E-93799D1A52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79" name="Oval 46">
              <a:extLst>
                <a:ext uri="{FF2B5EF4-FFF2-40B4-BE49-F238E27FC236}">
                  <a16:creationId xmlns:a16="http://schemas.microsoft.com/office/drawing/2014/main" id="{F062B9EC-39DC-D1FC-7B24-E36E543751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0" name="Oval 47">
              <a:extLst>
                <a:ext uri="{FF2B5EF4-FFF2-40B4-BE49-F238E27FC236}">
                  <a16:creationId xmlns:a16="http://schemas.microsoft.com/office/drawing/2014/main" id="{C1D655E8-3A6E-8CD0-954F-8DB62CC0C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1" name="Oval 48">
              <a:extLst>
                <a:ext uri="{FF2B5EF4-FFF2-40B4-BE49-F238E27FC236}">
                  <a16:creationId xmlns:a16="http://schemas.microsoft.com/office/drawing/2014/main" id="{836A8768-C435-DE64-C12F-55777919D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2" name="Oval 49">
              <a:extLst>
                <a:ext uri="{FF2B5EF4-FFF2-40B4-BE49-F238E27FC236}">
                  <a16:creationId xmlns:a16="http://schemas.microsoft.com/office/drawing/2014/main" id="{E7812F07-4823-D7E8-6A13-9F7740F37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3" name="Oval 50">
              <a:extLst>
                <a:ext uri="{FF2B5EF4-FFF2-40B4-BE49-F238E27FC236}">
                  <a16:creationId xmlns:a16="http://schemas.microsoft.com/office/drawing/2014/main" id="{61F460C9-2537-188C-4BC1-3CF7B0B4D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4" name="Oval 51">
              <a:extLst>
                <a:ext uri="{FF2B5EF4-FFF2-40B4-BE49-F238E27FC236}">
                  <a16:creationId xmlns:a16="http://schemas.microsoft.com/office/drawing/2014/main" id="{F72FE259-7CEE-A244-0AE6-E16581D9C0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5" name="Oval 52">
              <a:extLst>
                <a:ext uri="{FF2B5EF4-FFF2-40B4-BE49-F238E27FC236}">
                  <a16:creationId xmlns:a16="http://schemas.microsoft.com/office/drawing/2014/main" id="{A2025720-3739-B8A0-AA6B-F7415D4F56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6" name="Oval 53">
              <a:extLst>
                <a:ext uri="{FF2B5EF4-FFF2-40B4-BE49-F238E27FC236}">
                  <a16:creationId xmlns:a16="http://schemas.microsoft.com/office/drawing/2014/main" id="{1D7266F2-EEB4-57EA-1444-88F8C188E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7" name="Oval 54">
              <a:extLst>
                <a:ext uri="{FF2B5EF4-FFF2-40B4-BE49-F238E27FC236}">
                  <a16:creationId xmlns:a16="http://schemas.microsoft.com/office/drawing/2014/main" id="{C8F1994E-D178-1F9C-8566-F980627E15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8" name="Oval 55">
              <a:extLst>
                <a:ext uri="{FF2B5EF4-FFF2-40B4-BE49-F238E27FC236}">
                  <a16:creationId xmlns:a16="http://schemas.microsoft.com/office/drawing/2014/main" id="{CB7F32BD-9D82-6E3C-30E1-E581DE506E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89" name="Oval 56">
              <a:extLst>
                <a:ext uri="{FF2B5EF4-FFF2-40B4-BE49-F238E27FC236}">
                  <a16:creationId xmlns:a16="http://schemas.microsoft.com/office/drawing/2014/main" id="{02CF82B7-13F6-6F71-75E1-15A723D6A9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0" name="Oval 57">
              <a:extLst>
                <a:ext uri="{FF2B5EF4-FFF2-40B4-BE49-F238E27FC236}">
                  <a16:creationId xmlns:a16="http://schemas.microsoft.com/office/drawing/2014/main" id="{68A9DF91-31C7-C6D0-FDAA-433B02F9E0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1" name="Oval 58">
              <a:extLst>
                <a:ext uri="{FF2B5EF4-FFF2-40B4-BE49-F238E27FC236}">
                  <a16:creationId xmlns:a16="http://schemas.microsoft.com/office/drawing/2014/main" id="{7658F297-4FBC-E9F0-9AD5-B3DD79C563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2" name="Oval 59">
              <a:extLst>
                <a:ext uri="{FF2B5EF4-FFF2-40B4-BE49-F238E27FC236}">
                  <a16:creationId xmlns:a16="http://schemas.microsoft.com/office/drawing/2014/main" id="{F46C1E25-BF4C-D910-1C48-5085C4F986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3" name="Oval 60">
              <a:extLst>
                <a:ext uri="{FF2B5EF4-FFF2-40B4-BE49-F238E27FC236}">
                  <a16:creationId xmlns:a16="http://schemas.microsoft.com/office/drawing/2014/main" id="{D64E1461-EA69-7113-A230-EE79FFDFB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4" name="Oval 61">
              <a:extLst>
                <a:ext uri="{FF2B5EF4-FFF2-40B4-BE49-F238E27FC236}">
                  <a16:creationId xmlns:a16="http://schemas.microsoft.com/office/drawing/2014/main" id="{5FDD684C-D10D-6CD9-1071-89DCC06F57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5" name="Oval 62">
              <a:extLst>
                <a:ext uri="{FF2B5EF4-FFF2-40B4-BE49-F238E27FC236}">
                  <a16:creationId xmlns:a16="http://schemas.microsoft.com/office/drawing/2014/main" id="{229CA3BD-CBF6-0DBE-7A2E-45E816F98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6" name="Oval 63">
              <a:extLst>
                <a:ext uri="{FF2B5EF4-FFF2-40B4-BE49-F238E27FC236}">
                  <a16:creationId xmlns:a16="http://schemas.microsoft.com/office/drawing/2014/main" id="{684E6E50-E401-932F-6137-2F15CB64F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7" name="Oval 64">
              <a:extLst>
                <a:ext uri="{FF2B5EF4-FFF2-40B4-BE49-F238E27FC236}">
                  <a16:creationId xmlns:a16="http://schemas.microsoft.com/office/drawing/2014/main" id="{14C0C5B6-9C3A-12DF-3161-788FBB85D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8" name="Oval 65">
              <a:extLst>
                <a:ext uri="{FF2B5EF4-FFF2-40B4-BE49-F238E27FC236}">
                  <a16:creationId xmlns:a16="http://schemas.microsoft.com/office/drawing/2014/main" id="{824364F5-AF58-1549-9029-7309DA3C97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699" name="Oval 66">
              <a:extLst>
                <a:ext uri="{FF2B5EF4-FFF2-40B4-BE49-F238E27FC236}">
                  <a16:creationId xmlns:a16="http://schemas.microsoft.com/office/drawing/2014/main" id="{1AB723ED-B61F-7D15-D423-5B3D82DB3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0" name="Oval 67">
              <a:extLst>
                <a:ext uri="{FF2B5EF4-FFF2-40B4-BE49-F238E27FC236}">
                  <a16:creationId xmlns:a16="http://schemas.microsoft.com/office/drawing/2014/main" id="{05B2B7AA-12F4-4D7E-0B9F-5D6D2FAD51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1" name="Oval 68">
              <a:extLst>
                <a:ext uri="{FF2B5EF4-FFF2-40B4-BE49-F238E27FC236}">
                  <a16:creationId xmlns:a16="http://schemas.microsoft.com/office/drawing/2014/main" id="{50CBAEC3-29F4-0EFB-9C8D-11F17DC854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2" name="Oval 69">
              <a:extLst>
                <a:ext uri="{FF2B5EF4-FFF2-40B4-BE49-F238E27FC236}">
                  <a16:creationId xmlns:a16="http://schemas.microsoft.com/office/drawing/2014/main" id="{86DE4C92-3C6A-2F47-3970-03F4F938D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3" name="Oval 70">
              <a:extLst>
                <a:ext uri="{FF2B5EF4-FFF2-40B4-BE49-F238E27FC236}">
                  <a16:creationId xmlns:a16="http://schemas.microsoft.com/office/drawing/2014/main" id="{A2585DBD-8BC2-3341-5486-0878C169F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4" name="Oval 71">
              <a:extLst>
                <a:ext uri="{FF2B5EF4-FFF2-40B4-BE49-F238E27FC236}">
                  <a16:creationId xmlns:a16="http://schemas.microsoft.com/office/drawing/2014/main" id="{DEC0A469-7D1A-580C-AAA5-AB5D7A8139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5" name="Oval 72">
              <a:extLst>
                <a:ext uri="{FF2B5EF4-FFF2-40B4-BE49-F238E27FC236}">
                  <a16:creationId xmlns:a16="http://schemas.microsoft.com/office/drawing/2014/main" id="{3E7485D3-22EF-9E02-DC78-C5528F7DE5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6" name="Oval 73">
              <a:extLst>
                <a:ext uri="{FF2B5EF4-FFF2-40B4-BE49-F238E27FC236}">
                  <a16:creationId xmlns:a16="http://schemas.microsoft.com/office/drawing/2014/main" id="{5E811FBB-287A-BF5B-1874-4FB31714B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7" name="Oval 74">
              <a:extLst>
                <a:ext uri="{FF2B5EF4-FFF2-40B4-BE49-F238E27FC236}">
                  <a16:creationId xmlns:a16="http://schemas.microsoft.com/office/drawing/2014/main" id="{5C01C8E9-2619-D188-04AA-7614F1E24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26708" name="Oval 75">
              <a:extLst>
                <a:ext uri="{FF2B5EF4-FFF2-40B4-BE49-F238E27FC236}">
                  <a16:creationId xmlns:a16="http://schemas.microsoft.com/office/drawing/2014/main" id="{44850E8C-F844-B692-09B0-E0632CA3C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6628" name="AutoShape 76" descr="30%">
            <a:extLst>
              <a:ext uri="{FF2B5EF4-FFF2-40B4-BE49-F238E27FC236}">
                <a16:creationId xmlns:a16="http://schemas.microsoft.com/office/drawing/2014/main" id="{9396B2C0-EAE2-0FEF-76DC-A5589EDF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6629" name="AutoShape 77">
            <a:extLst>
              <a:ext uri="{FF2B5EF4-FFF2-40B4-BE49-F238E27FC236}">
                <a16:creationId xmlns:a16="http://schemas.microsoft.com/office/drawing/2014/main" id="{B05A73CC-A963-C9B6-336A-28688C416F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6630" name="Text Box 78">
            <a:extLst>
              <a:ext uri="{FF2B5EF4-FFF2-40B4-BE49-F238E27FC236}">
                <a16:creationId xmlns:a16="http://schemas.microsoft.com/office/drawing/2014/main" id="{66E0DBF7-3B8F-662D-DDE1-78CFE72234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6631" name="Text Box 79">
            <a:extLst>
              <a:ext uri="{FF2B5EF4-FFF2-40B4-BE49-F238E27FC236}">
                <a16:creationId xmlns:a16="http://schemas.microsoft.com/office/drawing/2014/main" id="{586AABA6-0D22-F1E8-827E-66430BF47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6632" name="Rectangle 80">
            <a:extLst>
              <a:ext uri="{FF2B5EF4-FFF2-40B4-BE49-F238E27FC236}">
                <a16:creationId xmlns:a16="http://schemas.microsoft.com/office/drawing/2014/main" id="{1B0D6B87-0B9D-B5D1-CB11-EAC8F97521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6633" name="Text Box 81">
            <a:extLst>
              <a:ext uri="{FF2B5EF4-FFF2-40B4-BE49-F238E27FC236}">
                <a16:creationId xmlns:a16="http://schemas.microsoft.com/office/drawing/2014/main" id="{29FC2817-DCD5-EC53-866F-AE354AA7BC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6634" name="Text Box 82">
            <a:extLst>
              <a:ext uri="{FF2B5EF4-FFF2-40B4-BE49-F238E27FC236}">
                <a16:creationId xmlns:a16="http://schemas.microsoft.com/office/drawing/2014/main" id="{7C8E32D7-9489-6A55-F27F-DAAB845E4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6635" name="Text Box 83">
            <a:extLst>
              <a:ext uri="{FF2B5EF4-FFF2-40B4-BE49-F238E27FC236}">
                <a16:creationId xmlns:a16="http://schemas.microsoft.com/office/drawing/2014/main" id="{AA6FA92E-71A0-0650-8C2B-B4331410A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6636" name="Slide Number Placeholder 1">
            <a:extLst>
              <a:ext uri="{FF2B5EF4-FFF2-40B4-BE49-F238E27FC236}">
                <a16:creationId xmlns:a16="http://schemas.microsoft.com/office/drawing/2014/main" id="{06CB35F0-E4EF-EE0B-5B28-19559D2E8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32E370-3F4D-BD41-88AF-0084E716731F}" type="slidenum">
              <a:rPr lang="en-US" altLang="en-US" sz="1000"/>
              <a:t>23</a:t>
            </a:fld>
            <a:endParaRPr lang="en-US" altLang="en-US" sz="1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 descr="30%">
            <a:extLst>
              <a:ext uri="{FF2B5EF4-FFF2-40B4-BE49-F238E27FC236}">
                <a16:creationId xmlns:a16="http://schemas.microsoft.com/office/drawing/2014/main" id="{02635C1D-E97C-0EE9-B892-DF4E8AC38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1" name="Text Box 3">
            <a:extLst>
              <a:ext uri="{FF2B5EF4-FFF2-40B4-BE49-F238E27FC236}">
                <a16:creationId xmlns:a16="http://schemas.microsoft.com/office/drawing/2014/main" id="{8E8053D8-8DCB-01FD-7483-ADC17B985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4763" y="4056063"/>
            <a:ext cx="2408237" cy="476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C000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C000"/>
                </a:solidFill>
              </a:rPr>
              <a:t>das Prisma zuerst erreichten…</a:t>
            </a:r>
          </a:p>
        </p:txBody>
      </p:sp>
      <p:sp>
        <p:nvSpPr>
          <p:cNvPr id="27652" name="AutoShape 4">
            <a:extLst>
              <a:ext uri="{FF2B5EF4-FFF2-40B4-BE49-F238E27FC236}">
                <a16:creationId xmlns:a16="http://schemas.microsoft.com/office/drawing/2014/main" id="{A1449E89-F509-59D9-871B-9518E8F10BA4}"/>
              </a:ext>
            </a:extLst>
          </p:cNvPr>
          <p:cNvSpPr>
            <a:spLocks/>
          </p:cNvSpPr>
          <p:nvPr/>
        </p:nvSpPr>
        <p:spPr bwMode="auto">
          <a:xfrm>
            <a:off x="6172200" y="3733800"/>
            <a:ext cx="152400" cy="1066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3" name="AutoShape 5" descr="Large grid">
            <a:extLst>
              <a:ext uri="{FF2B5EF4-FFF2-40B4-BE49-F238E27FC236}">
                <a16:creationId xmlns:a16="http://schemas.microsoft.com/office/drawing/2014/main" id="{8D65A302-4063-3A67-D18A-5756BE221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743200"/>
            <a:ext cx="4724400" cy="1905000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4" name="Oval 6">
            <a:extLst>
              <a:ext uri="{FF2B5EF4-FFF2-40B4-BE49-F238E27FC236}">
                <a16:creationId xmlns:a16="http://schemas.microsoft.com/office/drawing/2014/main" id="{F1BA3553-A907-C3C1-8E22-F23499F5685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5" name="Oval 7">
            <a:extLst>
              <a:ext uri="{FF2B5EF4-FFF2-40B4-BE49-F238E27FC236}">
                <a16:creationId xmlns:a16="http://schemas.microsoft.com/office/drawing/2014/main" id="{2DE193A2-7BB2-5713-0E09-9CFAF57261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4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6" name="Oval 8">
            <a:extLst>
              <a:ext uri="{FF2B5EF4-FFF2-40B4-BE49-F238E27FC236}">
                <a16:creationId xmlns:a16="http://schemas.microsoft.com/office/drawing/2014/main" id="{35EA696A-21DB-6433-A03F-A19983BF5D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4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7" name="Oval 9">
            <a:extLst>
              <a:ext uri="{FF2B5EF4-FFF2-40B4-BE49-F238E27FC236}">
                <a16:creationId xmlns:a16="http://schemas.microsoft.com/office/drawing/2014/main" id="{A71D97DD-A574-F6C4-557F-BDEDBD82796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9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8" name="Oval 10">
            <a:extLst>
              <a:ext uri="{FF2B5EF4-FFF2-40B4-BE49-F238E27FC236}">
                <a16:creationId xmlns:a16="http://schemas.microsoft.com/office/drawing/2014/main" id="{EC8E232F-FAAA-1A09-A626-09573521A63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59" name="Oval 11">
            <a:extLst>
              <a:ext uri="{FF2B5EF4-FFF2-40B4-BE49-F238E27FC236}">
                <a16:creationId xmlns:a16="http://schemas.microsoft.com/office/drawing/2014/main" id="{220AE1DD-8F5C-68A2-20D8-A333DD6E35E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0" name="Oval 12">
            <a:extLst>
              <a:ext uri="{FF2B5EF4-FFF2-40B4-BE49-F238E27FC236}">
                <a16:creationId xmlns:a16="http://schemas.microsoft.com/office/drawing/2014/main" id="{FA82643D-8D1C-D3A3-32D6-C8D56E6D6B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1" name="Oval 13">
            <a:extLst>
              <a:ext uri="{FF2B5EF4-FFF2-40B4-BE49-F238E27FC236}">
                <a16:creationId xmlns:a16="http://schemas.microsoft.com/office/drawing/2014/main" id="{686CDA88-FAFD-0C45-53FC-78B7C6E78DA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6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2" name="Oval 14">
            <a:extLst>
              <a:ext uri="{FF2B5EF4-FFF2-40B4-BE49-F238E27FC236}">
                <a16:creationId xmlns:a16="http://schemas.microsoft.com/office/drawing/2014/main" id="{28A560EE-B0DA-53B6-3E37-39EB27E79B1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3" name="Oval 15">
            <a:extLst>
              <a:ext uri="{FF2B5EF4-FFF2-40B4-BE49-F238E27FC236}">
                <a16:creationId xmlns:a16="http://schemas.microsoft.com/office/drawing/2014/main" id="{946DC850-445A-28DE-27E0-7B67B6773EA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1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4" name="Oval 16">
            <a:extLst>
              <a:ext uri="{FF2B5EF4-FFF2-40B4-BE49-F238E27FC236}">
                <a16:creationId xmlns:a16="http://schemas.microsoft.com/office/drawing/2014/main" id="{7253F88C-2356-BB1C-D2D8-10CD5F5D69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5" name="Oval 17">
            <a:extLst>
              <a:ext uri="{FF2B5EF4-FFF2-40B4-BE49-F238E27FC236}">
                <a16:creationId xmlns:a16="http://schemas.microsoft.com/office/drawing/2014/main" id="{E193D31C-C543-19E0-2122-A6027230F4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6" name="Oval 18">
            <a:extLst>
              <a:ext uri="{FF2B5EF4-FFF2-40B4-BE49-F238E27FC236}">
                <a16:creationId xmlns:a16="http://schemas.microsoft.com/office/drawing/2014/main" id="{131B2663-5355-D32E-8E71-A41D7B74ADF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7" name="Oval 19">
            <a:extLst>
              <a:ext uri="{FF2B5EF4-FFF2-40B4-BE49-F238E27FC236}">
                <a16:creationId xmlns:a16="http://schemas.microsoft.com/office/drawing/2014/main" id="{31788EC7-99F1-0DE8-9FDD-F4CE463FD79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81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8" name="Oval 20">
            <a:extLst>
              <a:ext uri="{FF2B5EF4-FFF2-40B4-BE49-F238E27FC236}">
                <a16:creationId xmlns:a16="http://schemas.microsoft.com/office/drawing/2014/main" id="{ABB96784-49A3-3E61-237E-229C00238E4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69" name="Oval 21">
            <a:extLst>
              <a:ext uri="{FF2B5EF4-FFF2-40B4-BE49-F238E27FC236}">
                <a16:creationId xmlns:a16="http://schemas.microsoft.com/office/drawing/2014/main" id="{7AE526F4-3999-110A-708E-DBC68B18CF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9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0" name="Oval 22">
            <a:extLst>
              <a:ext uri="{FF2B5EF4-FFF2-40B4-BE49-F238E27FC236}">
                <a16:creationId xmlns:a16="http://schemas.microsoft.com/office/drawing/2014/main" id="{246D880A-BB6B-9E29-F259-A14EAA3846D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1" name="Oval 23">
            <a:extLst>
              <a:ext uri="{FF2B5EF4-FFF2-40B4-BE49-F238E27FC236}">
                <a16:creationId xmlns:a16="http://schemas.microsoft.com/office/drawing/2014/main" id="{24FA3A09-8204-4A63-5298-5A3E43986BF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2" name="Oval 24">
            <a:extLst>
              <a:ext uri="{FF2B5EF4-FFF2-40B4-BE49-F238E27FC236}">
                <a16:creationId xmlns:a16="http://schemas.microsoft.com/office/drawing/2014/main" id="{D1F81C08-E32F-533F-E656-7D94AE50568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3" name="Oval 25">
            <a:extLst>
              <a:ext uri="{FF2B5EF4-FFF2-40B4-BE49-F238E27FC236}">
                <a16:creationId xmlns:a16="http://schemas.microsoft.com/office/drawing/2014/main" id="{F7B58323-B742-0DC0-F8EE-C9C95A61788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4" name="Oval 26">
            <a:extLst>
              <a:ext uri="{FF2B5EF4-FFF2-40B4-BE49-F238E27FC236}">
                <a16:creationId xmlns:a16="http://schemas.microsoft.com/office/drawing/2014/main" id="{1E25BA10-1427-208D-43A3-DBA52CFA7DA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5" name="Oval 27">
            <a:extLst>
              <a:ext uri="{FF2B5EF4-FFF2-40B4-BE49-F238E27FC236}">
                <a16:creationId xmlns:a16="http://schemas.microsoft.com/office/drawing/2014/main" id="{D6B76D79-4787-EC6B-64F2-ECA4E02AFE3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48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6" name="Oval 28">
            <a:extLst>
              <a:ext uri="{FF2B5EF4-FFF2-40B4-BE49-F238E27FC236}">
                <a16:creationId xmlns:a16="http://schemas.microsoft.com/office/drawing/2014/main" id="{D939F6A1-3F16-4483-0481-862F6696B8D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7" name="Oval 29">
            <a:extLst>
              <a:ext uri="{FF2B5EF4-FFF2-40B4-BE49-F238E27FC236}">
                <a16:creationId xmlns:a16="http://schemas.microsoft.com/office/drawing/2014/main" id="{343247BF-0918-9472-D7D9-E84C15D2FE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8" name="Oval 30">
            <a:extLst>
              <a:ext uri="{FF2B5EF4-FFF2-40B4-BE49-F238E27FC236}">
                <a16:creationId xmlns:a16="http://schemas.microsoft.com/office/drawing/2014/main" id="{282D53CE-FB57-D978-ED45-C473B7118D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79" name="Oval 31">
            <a:extLst>
              <a:ext uri="{FF2B5EF4-FFF2-40B4-BE49-F238E27FC236}">
                <a16:creationId xmlns:a16="http://schemas.microsoft.com/office/drawing/2014/main" id="{EA9CADCA-E4F5-DAD7-F82B-DBB3F5E0541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19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0" name="Oval 32">
            <a:extLst>
              <a:ext uri="{FF2B5EF4-FFF2-40B4-BE49-F238E27FC236}">
                <a16:creationId xmlns:a16="http://schemas.microsoft.com/office/drawing/2014/main" id="{8036D4B2-1544-FB24-DF32-C6337849244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1" name="Oval 33">
            <a:extLst>
              <a:ext uri="{FF2B5EF4-FFF2-40B4-BE49-F238E27FC236}">
                <a16:creationId xmlns:a16="http://schemas.microsoft.com/office/drawing/2014/main" id="{CF6768C1-8237-6D6D-60ED-A565F5A2B11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67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2" name="Oval 34">
            <a:extLst>
              <a:ext uri="{FF2B5EF4-FFF2-40B4-BE49-F238E27FC236}">
                <a16:creationId xmlns:a16="http://schemas.microsoft.com/office/drawing/2014/main" id="{889CC53D-DA29-035F-2549-E06EDC7FF6F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3" name="Oval 35">
            <a:extLst>
              <a:ext uri="{FF2B5EF4-FFF2-40B4-BE49-F238E27FC236}">
                <a16:creationId xmlns:a16="http://schemas.microsoft.com/office/drawing/2014/main" id="{1ACDF03E-520E-2384-8E32-89C865F4741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4" name="Oval 36">
            <a:extLst>
              <a:ext uri="{FF2B5EF4-FFF2-40B4-BE49-F238E27FC236}">
                <a16:creationId xmlns:a16="http://schemas.microsoft.com/office/drawing/2014/main" id="{9E2BDE3B-3488-64B0-F81D-9FEEA08C4C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5" name="Oval 37">
            <a:extLst>
              <a:ext uri="{FF2B5EF4-FFF2-40B4-BE49-F238E27FC236}">
                <a16:creationId xmlns:a16="http://schemas.microsoft.com/office/drawing/2014/main" id="{F19E9BAF-7130-B7B4-E17B-F2B7EFF110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38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6" name="Oval 38">
            <a:extLst>
              <a:ext uri="{FF2B5EF4-FFF2-40B4-BE49-F238E27FC236}">
                <a16:creationId xmlns:a16="http://schemas.microsoft.com/office/drawing/2014/main" id="{663F7B3F-53E4-A0F6-C817-8FCC4C9BBB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7" name="Oval 39">
            <a:extLst>
              <a:ext uri="{FF2B5EF4-FFF2-40B4-BE49-F238E27FC236}">
                <a16:creationId xmlns:a16="http://schemas.microsoft.com/office/drawing/2014/main" id="{647EEA65-0753-33EF-D002-BA6FA7C9D6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86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8" name="Oval 40">
            <a:extLst>
              <a:ext uri="{FF2B5EF4-FFF2-40B4-BE49-F238E27FC236}">
                <a16:creationId xmlns:a16="http://schemas.microsoft.com/office/drawing/2014/main" id="{7B8094FE-00F7-1082-7871-BC62D4EE4CD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89" name="Oval 41">
            <a:extLst>
              <a:ext uri="{FF2B5EF4-FFF2-40B4-BE49-F238E27FC236}">
                <a16:creationId xmlns:a16="http://schemas.microsoft.com/office/drawing/2014/main" id="{99CB60A4-92FF-AEF2-9931-F52701D2A49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0" name="Oval 42">
            <a:extLst>
              <a:ext uri="{FF2B5EF4-FFF2-40B4-BE49-F238E27FC236}">
                <a16:creationId xmlns:a16="http://schemas.microsoft.com/office/drawing/2014/main" id="{3211FF46-E6FB-A179-04AF-6043D5875D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1" name="Oval 43">
            <a:extLst>
              <a:ext uri="{FF2B5EF4-FFF2-40B4-BE49-F238E27FC236}">
                <a16:creationId xmlns:a16="http://schemas.microsoft.com/office/drawing/2014/main" id="{DFED6EF8-8FFE-AE2D-DC23-1A6FE5455E9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2" name="Oval 44">
            <a:extLst>
              <a:ext uri="{FF2B5EF4-FFF2-40B4-BE49-F238E27FC236}">
                <a16:creationId xmlns:a16="http://schemas.microsoft.com/office/drawing/2014/main" id="{5754EF7D-EB2C-DDBA-F18B-0BEBC36A129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3" name="Oval 45">
            <a:extLst>
              <a:ext uri="{FF2B5EF4-FFF2-40B4-BE49-F238E27FC236}">
                <a16:creationId xmlns:a16="http://schemas.microsoft.com/office/drawing/2014/main" id="{77407E46-8867-CBE7-C3DD-D77640CCFA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05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4" name="Oval 46">
            <a:extLst>
              <a:ext uri="{FF2B5EF4-FFF2-40B4-BE49-F238E27FC236}">
                <a16:creationId xmlns:a16="http://schemas.microsoft.com/office/drawing/2014/main" id="{F702AE35-21BC-2A4B-9783-703BCDC5DB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5" name="Oval 47">
            <a:extLst>
              <a:ext uri="{FF2B5EF4-FFF2-40B4-BE49-F238E27FC236}">
                <a16:creationId xmlns:a16="http://schemas.microsoft.com/office/drawing/2014/main" id="{C7EA5985-E1D3-60A4-8A69-FD452AFC8A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6" name="Oval 48">
            <a:extLst>
              <a:ext uri="{FF2B5EF4-FFF2-40B4-BE49-F238E27FC236}">
                <a16:creationId xmlns:a16="http://schemas.microsoft.com/office/drawing/2014/main" id="{AD79B3AD-A2F4-53B0-B46E-2F59A07D60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7" name="Oval 49">
            <a:extLst>
              <a:ext uri="{FF2B5EF4-FFF2-40B4-BE49-F238E27FC236}">
                <a16:creationId xmlns:a16="http://schemas.microsoft.com/office/drawing/2014/main" id="{385E8B6E-2CF6-C2AA-9514-63169BE0B77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76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8" name="Oval 50">
            <a:extLst>
              <a:ext uri="{FF2B5EF4-FFF2-40B4-BE49-F238E27FC236}">
                <a16:creationId xmlns:a16="http://schemas.microsoft.com/office/drawing/2014/main" id="{476F30B1-054A-4707-6031-A443D115FE2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699" name="Oval 51">
            <a:extLst>
              <a:ext uri="{FF2B5EF4-FFF2-40B4-BE49-F238E27FC236}">
                <a16:creationId xmlns:a16="http://schemas.microsoft.com/office/drawing/2014/main" id="{D48F9547-65E0-49B6-7305-1FBC3B13610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24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0" name="Oval 52">
            <a:extLst>
              <a:ext uri="{FF2B5EF4-FFF2-40B4-BE49-F238E27FC236}">
                <a16:creationId xmlns:a16="http://schemas.microsoft.com/office/drawing/2014/main" id="{46303D7B-2E37-0B82-DE5A-9C1EAEFB3F8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1" name="Oval 53">
            <a:extLst>
              <a:ext uri="{FF2B5EF4-FFF2-40B4-BE49-F238E27FC236}">
                <a16:creationId xmlns:a16="http://schemas.microsoft.com/office/drawing/2014/main" id="{EF9D8D07-79DD-1D23-66AE-E060ADE8B9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2" name="Oval 54">
            <a:extLst>
              <a:ext uri="{FF2B5EF4-FFF2-40B4-BE49-F238E27FC236}">
                <a16:creationId xmlns:a16="http://schemas.microsoft.com/office/drawing/2014/main" id="{B35934D0-2087-E186-D7DD-E39D64735F0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3" name="Oval 55">
            <a:extLst>
              <a:ext uri="{FF2B5EF4-FFF2-40B4-BE49-F238E27FC236}">
                <a16:creationId xmlns:a16="http://schemas.microsoft.com/office/drawing/2014/main" id="{BF639D82-B936-3EAE-26B6-4A9D575D126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95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4" name="Oval 56">
            <a:extLst>
              <a:ext uri="{FF2B5EF4-FFF2-40B4-BE49-F238E27FC236}">
                <a16:creationId xmlns:a16="http://schemas.microsoft.com/office/drawing/2014/main" id="{038E7C4A-8860-037D-9B56-7FBEF41A81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5" name="Oval 57">
            <a:extLst>
              <a:ext uri="{FF2B5EF4-FFF2-40B4-BE49-F238E27FC236}">
                <a16:creationId xmlns:a16="http://schemas.microsoft.com/office/drawing/2014/main" id="{0B8693F4-D0EE-B4DF-BF2D-21524558E7D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43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6" name="Oval 58">
            <a:extLst>
              <a:ext uri="{FF2B5EF4-FFF2-40B4-BE49-F238E27FC236}">
                <a16:creationId xmlns:a16="http://schemas.microsoft.com/office/drawing/2014/main" id="{5B687FA9-B17D-CAAC-75B5-38811F56CD3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7" name="Oval 59">
            <a:extLst>
              <a:ext uri="{FF2B5EF4-FFF2-40B4-BE49-F238E27FC236}">
                <a16:creationId xmlns:a16="http://schemas.microsoft.com/office/drawing/2014/main" id="{81776E9A-E549-01DD-6584-900933FB6A8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8" name="Oval 60">
            <a:extLst>
              <a:ext uri="{FF2B5EF4-FFF2-40B4-BE49-F238E27FC236}">
                <a16:creationId xmlns:a16="http://schemas.microsoft.com/office/drawing/2014/main" id="{2767B5B9-E110-FDD8-0504-8924231EC4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09" name="Oval 61">
            <a:extLst>
              <a:ext uri="{FF2B5EF4-FFF2-40B4-BE49-F238E27FC236}">
                <a16:creationId xmlns:a16="http://schemas.microsoft.com/office/drawing/2014/main" id="{057C9A4B-D83F-226C-70EA-E3006C67535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0" name="Oval 62">
            <a:extLst>
              <a:ext uri="{FF2B5EF4-FFF2-40B4-BE49-F238E27FC236}">
                <a16:creationId xmlns:a16="http://schemas.microsoft.com/office/drawing/2014/main" id="{1132DD73-38B8-331B-95FB-98BD4807A4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1" name="Oval 63">
            <a:extLst>
              <a:ext uri="{FF2B5EF4-FFF2-40B4-BE49-F238E27FC236}">
                <a16:creationId xmlns:a16="http://schemas.microsoft.com/office/drawing/2014/main" id="{628D6C11-425A-BE61-A806-901D1A4573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62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2" name="Oval 64">
            <a:extLst>
              <a:ext uri="{FF2B5EF4-FFF2-40B4-BE49-F238E27FC236}">
                <a16:creationId xmlns:a16="http://schemas.microsoft.com/office/drawing/2014/main" id="{DDA0ABC1-F08A-88D9-077A-4DDB8822573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3" name="Oval 65">
            <a:extLst>
              <a:ext uri="{FF2B5EF4-FFF2-40B4-BE49-F238E27FC236}">
                <a16:creationId xmlns:a16="http://schemas.microsoft.com/office/drawing/2014/main" id="{444AB547-AEEB-D5A2-9D70-5593C34BF7F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4" name="Oval 66">
            <a:extLst>
              <a:ext uri="{FF2B5EF4-FFF2-40B4-BE49-F238E27FC236}">
                <a16:creationId xmlns:a16="http://schemas.microsoft.com/office/drawing/2014/main" id="{64EC373F-4D37-772B-4281-353A3686B5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5" name="Oval 67">
            <a:extLst>
              <a:ext uri="{FF2B5EF4-FFF2-40B4-BE49-F238E27FC236}">
                <a16:creationId xmlns:a16="http://schemas.microsoft.com/office/drawing/2014/main" id="{E80A2AEF-199D-A504-DDF4-3C931E15465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3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6" name="Oval 68">
            <a:extLst>
              <a:ext uri="{FF2B5EF4-FFF2-40B4-BE49-F238E27FC236}">
                <a16:creationId xmlns:a16="http://schemas.microsoft.com/office/drawing/2014/main" id="{7E5B6990-A6BA-4730-9F78-BAF93FA5E4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7" name="Oval 69">
            <a:extLst>
              <a:ext uri="{FF2B5EF4-FFF2-40B4-BE49-F238E27FC236}">
                <a16:creationId xmlns:a16="http://schemas.microsoft.com/office/drawing/2014/main" id="{04B580CC-3AB1-7417-51ED-9611A7A50DB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8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8" name="Oval 70">
            <a:extLst>
              <a:ext uri="{FF2B5EF4-FFF2-40B4-BE49-F238E27FC236}">
                <a16:creationId xmlns:a16="http://schemas.microsoft.com/office/drawing/2014/main" id="{F60F7D34-F02F-F50D-D2C6-D12AB055437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19" name="Oval 71">
            <a:extLst>
              <a:ext uri="{FF2B5EF4-FFF2-40B4-BE49-F238E27FC236}">
                <a16:creationId xmlns:a16="http://schemas.microsoft.com/office/drawing/2014/main" id="{1C585DB8-A325-1760-A254-3B75515F36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0" name="Oval 72">
            <a:extLst>
              <a:ext uri="{FF2B5EF4-FFF2-40B4-BE49-F238E27FC236}">
                <a16:creationId xmlns:a16="http://schemas.microsoft.com/office/drawing/2014/main" id="{D120FE5E-06BA-A2DF-9363-A00FCAA0408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1" name="Oval 73">
            <a:extLst>
              <a:ext uri="{FF2B5EF4-FFF2-40B4-BE49-F238E27FC236}">
                <a16:creationId xmlns:a16="http://schemas.microsoft.com/office/drawing/2014/main" id="{21BAE85F-A593-EC56-3BBC-850DF0A536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5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2" name="Oval 74">
            <a:extLst>
              <a:ext uri="{FF2B5EF4-FFF2-40B4-BE49-F238E27FC236}">
                <a16:creationId xmlns:a16="http://schemas.microsoft.com/office/drawing/2014/main" id="{6A802048-DBFA-9B85-E2D4-5E9739A61B8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3" name="Oval 75">
            <a:extLst>
              <a:ext uri="{FF2B5EF4-FFF2-40B4-BE49-F238E27FC236}">
                <a16:creationId xmlns:a16="http://schemas.microsoft.com/office/drawing/2014/main" id="{B07F4BD8-5CE5-1B1D-7214-4D385F6A77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0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4" name="Oval 76">
            <a:extLst>
              <a:ext uri="{FF2B5EF4-FFF2-40B4-BE49-F238E27FC236}">
                <a16:creationId xmlns:a16="http://schemas.microsoft.com/office/drawing/2014/main" id="{B491829C-9A31-F9E4-959B-893960311AD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5" name="Oval 77">
            <a:extLst>
              <a:ext uri="{FF2B5EF4-FFF2-40B4-BE49-F238E27FC236}">
                <a16:creationId xmlns:a16="http://schemas.microsoft.com/office/drawing/2014/main" id="{8B421B2A-34FF-3B0F-3763-1CC21C89904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7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7726" name="AutoShape 78">
            <a:extLst>
              <a:ext uri="{FF2B5EF4-FFF2-40B4-BE49-F238E27FC236}">
                <a16:creationId xmlns:a16="http://schemas.microsoft.com/office/drawing/2014/main" id="{7F7A5C11-0279-1247-CD82-35CE399872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7727" name="Text Box 79">
            <a:extLst>
              <a:ext uri="{FF2B5EF4-FFF2-40B4-BE49-F238E27FC236}">
                <a16:creationId xmlns:a16="http://schemas.microsoft.com/office/drawing/2014/main" id="{D9F96E0F-90A6-D216-1F7E-CD7C11B7D5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7728" name="Text Box 80">
            <a:extLst>
              <a:ext uri="{FF2B5EF4-FFF2-40B4-BE49-F238E27FC236}">
                <a16:creationId xmlns:a16="http://schemas.microsoft.com/office/drawing/2014/main" id="{6B1CF5CF-EF63-053F-6BF5-73C2E78D7D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7729" name="Rectangle 81">
            <a:extLst>
              <a:ext uri="{FF2B5EF4-FFF2-40B4-BE49-F238E27FC236}">
                <a16:creationId xmlns:a16="http://schemas.microsoft.com/office/drawing/2014/main" id="{19B39B02-53ED-268D-2BAA-01F775B44C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7730" name="Text Box 82">
            <a:extLst>
              <a:ext uri="{FF2B5EF4-FFF2-40B4-BE49-F238E27FC236}">
                <a16:creationId xmlns:a16="http://schemas.microsoft.com/office/drawing/2014/main" id="{9448AC14-E338-BD77-CE95-AE84961939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7731" name="Text Box 83">
            <a:extLst>
              <a:ext uri="{FF2B5EF4-FFF2-40B4-BE49-F238E27FC236}">
                <a16:creationId xmlns:a16="http://schemas.microsoft.com/office/drawing/2014/main" id="{E3F175A2-F46B-1FF3-F96B-224259E58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7732" name="Text Box 84">
            <a:extLst>
              <a:ext uri="{FF2B5EF4-FFF2-40B4-BE49-F238E27FC236}">
                <a16:creationId xmlns:a16="http://schemas.microsoft.com/office/drawing/2014/main" id="{BC69EE1A-2862-E23B-05C3-E6D903079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7733" name="Slide Number Placeholder 1">
            <a:extLst>
              <a:ext uri="{FF2B5EF4-FFF2-40B4-BE49-F238E27FC236}">
                <a16:creationId xmlns:a16="http://schemas.microsoft.com/office/drawing/2014/main" id="{2218FEBD-4DE9-9E6F-2623-F86BBB035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2578C0B-BC79-BB4D-900B-3EDCDD6A1B5D}" type="slidenum">
              <a:rPr lang="en-US" altLang="en-US" sz="1000"/>
              <a:t>24</a:t>
            </a:fld>
            <a:endParaRPr lang="en-US" altLang="en-US" sz="1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30%">
            <a:extLst>
              <a:ext uri="{FF2B5EF4-FFF2-40B4-BE49-F238E27FC236}">
                <a16:creationId xmlns:a16="http://schemas.microsoft.com/office/drawing/2014/main" id="{443F4CE4-1CFE-F78E-B18F-85F065B83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5" name="Text Box 3">
            <a:extLst>
              <a:ext uri="{FF2B5EF4-FFF2-40B4-BE49-F238E27FC236}">
                <a16:creationId xmlns:a16="http://schemas.microsoft.com/office/drawing/2014/main" id="{BD703948-F0C8-A435-8F1B-CA0B28990D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350" y="4056063"/>
            <a:ext cx="2254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das Prisma zuerst erreichten…</a:t>
            </a:r>
          </a:p>
        </p:txBody>
      </p:sp>
      <p:sp>
        <p:nvSpPr>
          <p:cNvPr id="28676" name="Text Box 4">
            <a:extLst>
              <a:ext uri="{FF2B5EF4-FFF2-40B4-BE49-F238E27FC236}">
                <a16:creationId xmlns:a16="http://schemas.microsoft.com/office/drawing/2014/main" id="{51BDDDAF-6578-46E5-706A-75356AAD3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6563" y="2895600"/>
            <a:ext cx="2281237" cy="49688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C000"/>
                </a:solidFill>
              </a:rPr>
              <a:t>…bewegen sie sich nun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C000"/>
                </a:solidFill>
              </a:rPr>
              <a:t>langsamer als diese</a:t>
            </a:r>
          </a:p>
        </p:txBody>
      </p:sp>
      <p:sp>
        <p:nvSpPr>
          <p:cNvPr id="28677" name="AutoShape 5">
            <a:extLst>
              <a:ext uri="{FF2B5EF4-FFF2-40B4-BE49-F238E27FC236}">
                <a16:creationId xmlns:a16="http://schemas.microsoft.com/office/drawing/2014/main" id="{AD4A296B-9359-CEDC-37FE-980A7D9C2865}"/>
              </a:ext>
            </a:extLst>
          </p:cNvPr>
          <p:cNvSpPr>
            <a:spLocks/>
          </p:cNvSpPr>
          <p:nvPr/>
        </p:nvSpPr>
        <p:spPr bwMode="auto">
          <a:xfrm>
            <a:off x="6553200" y="2590800"/>
            <a:ext cx="152400" cy="1066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8" name="AutoShape 6">
            <a:extLst>
              <a:ext uri="{FF2B5EF4-FFF2-40B4-BE49-F238E27FC236}">
                <a16:creationId xmlns:a16="http://schemas.microsoft.com/office/drawing/2014/main" id="{3E2F6013-31D6-A552-4C81-4BDFDD141471}"/>
              </a:ext>
            </a:extLst>
          </p:cNvPr>
          <p:cNvSpPr>
            <a:spLocks/>
          </p:cNvSpPr>
          <p:nvPr/>
        </p:nvSpPr>
        <p:spPr bwMode="auto">
          <a:xfrm>
            <a:off x="6172200" y="3733800"/>
            <a:ext cx="152400" cy="1066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79" name="AutoShape 7" descr="Large grid">
            <a:extLst>
              <a:ext uri="{FF2B5EF4-FFF2-40B4-BE49-F238E27FC236}">
                <a16:creationId xmlns:a16="http://schemas.microsoft.com/office/drawing/2014/main" id="{EAA21FB4-F6DE-2640-6F65-A5764FBE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743200"/>
            <a:ext cx="4724400" cy="1905000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0" name="Oval 8">
            <a:extLst>
              <a:ext uri="{FF2B5EF4-FFF2-40B4-BE49-F238E27FC236}">
                <a16:creationId xmlns:a16="http://schemas.microsoft.com/office/drawing/2014/main" id="{A3458A3A-FE1A-E6E5-88C8-1B2CA72F65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1" name="Oval 9">
            <a:extLst>
              <a:ext uri="{FF2B5EF4-FFF2-40B4-BE49-F238E27FC236}">
                <a16:creationId xmlns:a16="http://schemas.microsoft.com/office/drawing/2014/main" id="{E5DB3280-A785-6253-FD64-68C0AB4CA56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4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2" name="Oval 10">
            <a:extLst>
              <a:ext uri="{FF2B5EF4-FFF2-40B4-BE49-F238E27FC236}">
                <a16:creationId xmlns:a16="http://schemas.microsoft.com/office/drawing/2014/main" id="{07C427B5-EDE4-B5A9-C010-05F92236D80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4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3" name="Oval 11">
            <a:extLst>
              <a:ext uri="{FF2B5EF4-FFF2-40B4-BE49-F238E27FC236}">
                <a16:creationId xmlns:a16="http://schemas.microsoft.com/office/drawing/2014/main" id="{DA68B176-5F43-0BA4-3B82-F4A9AEC8C1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9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4" name="Oval 12">
            <a:extLst>
              <a:ext uri="{FF2B5EF4-FFF2-40B4-BE49-F238E27FC236}">
                <a16:creationId xmlns:a16="http://schemas.microsoft.com/office/drawing/2014/main" id="{DE58219E-8270-E1A4-9946-7DF973DBCF9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5" name="Oval 13">
            <a:extLst>
              <a:ext uri="{FF2B5EF4-FFF2-40B4-BE49-F238E27FC236}">
                <a16:creationId xmlns:a16="http://schemas.microsoft.com/office/drawing/2014/main" id="{AD752422-6B46-16F2-4002-C0CB8744B8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6" name="Oval 14">
            <a:extLst>
              <a:ext uri="{FF2B5EF4-FFF2-40B4-BE49-F238E27FC236}">
                <a16:creationId xmlns:a16="http://schemas.microsoft.com/office/drawing/2014/main" id="{DC66F86F-0B90-15CF-9175-1C6F4D45903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7" name="Oval 15">
            <a:extLst>
              <a:ext uri="{FF2B5EF4-FFF2-40B4-BE49-F238E27FC236}">
                <a16:creationId xmlns:a16="http://schemas.microsoft.com/office/drawing/2014/main" id="{A426026D-2F88-4FC7-E615-C4D3289E839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6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8" name="Oval 16">
            <a:extLst>
              <a:ext uri="{FF2B5EF4-FFF2-40B4-BE49-F238E27FC236}">
                <a16:creationId xmlns:a16="http://schemas.microsoft.com/office/drawing/2014/main" id="{87E49C32-BC8C-1353-F17E-969B62B2A33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89" name="Oval 17">
            <a:extLst>
              <a:ext uri="{FF2B5EF4-FFF2-40B4-BE49-F238E27FC236}">
                <a16:creationId xmlns:a16="http://schemas.microsoft.com/office/drawing/2014/main" id="{92EE6919-47EC-21F3-DF40-EFD57DC9678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1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0" name="Oval 18">
            <a:extLst>
              <a:ext uri="{FF2B5EF4-FFF2-40B4-BE49-F238E27FC236}">
                <a16:creationId xmlns:a16="http://schemas.microsoft.com/office/drawing/2014/main" id="{C9465692-BB3B-9476-301E-92672CE910C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1" name="Oval 19">
            <a:extLst>
              <a:ext uri="{FF2B5EF4-FFF2-40B4-BE49-F238E27FC236}">
                <a16:creationId xmlns:a16="http://schemas.microsoft.com/office/drawing/2014/main" id="{24676589-4CFD-615B-500E-CD49B659B42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2" name="Oval 20">
            <a:extLst>
              <a:ext uri="{FF2B5EF4-FFF2-40B4-BE49-F238E27FC236}">
                <a16:creationId xmlns:a16="http://schemas.microsoft.com/office/drawing/2014/main" id="{ED62B500-69C3-FC2A-53EA-B2D1CE4A974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3" name="Oval 21">
            <a:extLst>
              <a:ext uri="{FF2B5EF4-FFF2-40B4-BE49-F238E27FC236}">
                <a16:creationId xmlns:a16="http://schemas.microsoft.com/office/drawing/2014/main" id="{F58B664B-09D2-9780-1267-66AC476DD12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81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4" name="Oval 22">
            <a:extLst>
              <a:ext uri="{FF2B5EF4-FFF2-40B4-BE49-F238E27FC236}">
                <a16:creationId xmlns:a16="http://schemas.microsoft.com/office/drawing/2014/main" id="{9C049DF9-BF16-4A70-BFE8-7F09A8EE5CC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5" name="Oval 23">
            <a:extLst>
              <a:ext uri="{FF2B5EF4-FFF2-40B4-BE49-F238E27FC236}">
                <a16:creationId xmlns:a16="http://schemas.microsoft.com/office/drawing/2014/main" id="{0AE3F429-F6F2-7B05-3098-A5C38149015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9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6" name="Oval 24">
            <a:extLst>
              <a:ext uri="{FF2B5EF4-FFF2-40B4-BE49-F238E27FC236}">
                <a16:creationId xmlns:a16="http://schemas.microsoft.com/office/drawing/2014/main" id="{1BAA7907-2269-6DDE-F220-D588F412FCC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7" name="Oval 25">
            <a:extLst>
              <a:ext uri="{FF2B5EF4-FFF2-40B4-BE49-F238E27FC236}">
                <a16:creationId xmlns:a16="http://schemas.microsoft.com/office/drawing/2014/main" id="{77643B72-AB3A-F0AD-5A80-709E91F4000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8" name="Oval 26">
            <a:extLst>
              <a:ext uri="{FF2B5EF4-FFF2-40B4-BE49-F238E27FC236}">
                <a16:creationId xmlns:a16="http://schemas.microsoft.com/office/drawing/2014/main" id="{1BD8F6A6-C73C-6C1F-97CD-B1CD7DEF0B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699" name="Oval 27">
            <a:extLst>
              <a:ext uri="{FF2B5EF4-FFF2-40B4-BE49-F238E27FC236}">
                <a16:creationId xmlns:a16="http://schemas.microsoft.com/office/drawing/2014/main" id="{7AECFEA0-1058-56FE-A420-3CA338A603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0" name="Oval 28">
            <a:extLst>
              <a:ext uri="{FF2B5EF4-FFF2-40B4-BE49-F238E27FC236}">
                <a16:creationId xmlns:a16="http://schemas.microsoft.com/office/drawing/2014/main" id="{E067E235-F977-B016-46EC-F4158C94B8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1" name="Oval 29">
            <a:extLst>
              <a:ext uri="{FF2B5EF4-FFF2-40B4-BE49-F238E27FC236}">
                <a16:creationId xmlns:a16="http://schemas.microsoft.com/office/drawing/2014/main" id="{14F48491-09C5-C438-5A44-4CADCC11BE7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48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2" name="Oval 30">
            <a:extLst>
              <a:ext uri="{FF2B5EF4-FFF2-40B4-BE49-F238E27FC236}">
                <a16:creationId xmlns:a16="http://schemas.microsoft.com/office/drawing/2014/main" id="{F9D8B381-3853-9FE5-3CEA-7E85A2B81C2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3" name="Oval 31">
            <a:extLst>
              <a:ext uri="{FF2B5EF4-FFF2-40B4-BE49-F238E27FC236}">
                <a16:creationId xmlns:a16="http://schemas.microsoft.com/office/drawing/2014/main" id="{A005D712-18C1-0288-F521-34C3D6362BA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4" name="Oval 32">
            <a:extLst>
              <a:ext uri="{FF2B5EF4-FFF2-40B4-BE49-F238E27FC236}">
                <a16:creationId xmlns:a16="http://schemas.microsoft.com/office/drawing/2014/main" id="{7563FA74-3662-E5D0-4A2C-6E27564027B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5" name="Oval 33">
            <a:extLst>
              <a:ext uri="{FF2B5EF4-FFF2-40B4-BE49-F238E27FC236}">
                <a16:creationId xmlns:a16="http://schemas.microsoft.com/office/drawing/2014/main" id="{14221349-6B1F-66A6-F418-7493017873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19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6" name="Oval 34">
            <a:extLst>
              <a:ext uri="{FF2B5EF4-FFF2-40B4-BE49-F238E27FC236}">
                <a16:creationId xmlns:a16="http://schemas.microsoft.com/office/drawing/2014/main" id="{2442272F-A6F7-2F5F-21EF-26C4E205A6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7" name="Oval 35">
            <a:extLst>
              <a:ext uri="{FF2B5EF4-FFF2-40B4-BE49-F238E27FC236}">
                <a16:creationId xmlns:a16="http://schemas.microsoft.com/office/drawing/2014/main" id="{93C09079-1C69-40A6-FB80-A258CBEC14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67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8" name="Oval 36">
            <a:extLst>
              <a:ext uri="{FF2B5EF4-FFF2-40B4-BE49-F238E27FC236}">
                <a16:creationId xmlns:a16="http://schemas.microsoft.com/office/drawing/2014/main" id="{5AD9944F-275E-27D6-5752-23EB9AF6E4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09" name="Oval 37">
            <a:extLst>
              <a:ext uri="{FF2B5EF4-FFF2-40B4-BE49-F238E27FC236}">
                <a16:creationId xmlns:a16="http://schemas.microsoft.com/office/drawing/2014/main" id="{1D40673B-5A92-72E5-F460-E2F927C5668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0" name="Oval 38">
            <a:extLst>
              <a:ext uri="{FF2B5EF4-FFF2-40B4-BE49-F238E27FC236}">
                <a16:creationId xmlns:a16="http://schemas.microsoft.com/office/drawing/2014/main" id="{722E3A2F-BE86-1326-CF94-D5A3CBEA73B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1" name="Oval 39">
            <a:extLst>
              <a:ext uri="{FF2B5EF4-FFF2-40B4-BE49-F238E27FC236}">
                <a16:creationId xmlns:a16="http://schemas.microsoft.com/office/drawing/2014/main" id="{0B7F08DC-1A61-256D-A06B-28FFAB37E3D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38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2" name="Oval 40">
            <a:extLst>
              <a:ext uri="{FF2B5EF4-FFF2-40B4-BE49-F238E27FC236}">
                <a16:creationId xmlns:a16="http://schemas.microsoft.com/office/drawing/2014/main" id="{7A4F6320-3BB5-44D8-2A6E-D968A87137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3" name="Oval 41">
            <a:extLst>
              <a:ext uri="{FF2B5EF4-FFF2-40B4-BE49-F238E27FC236}">
                <a16:creationId xmlns:a16="http://schemas.microsoft.com/office/drawing/2014/main" id="{9622E2DE-D592-3B61-36FB-B0294F4368F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86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4" name="Oval 42">
            <a:extLst>
              <a:ext uri="{FF2B5EF4-FFF2-40B4-BE49-F238E27FC236}">
                <a16:creationId xmlns:a16="http://schemas.microsoft.com/office/drawing/2014/main" id="{B05D90EF-E1C9-D516-0A40-D980343C23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5" name="Oval 43">
            <a:extLst>
              <a:ext uri="{FF2B5EF4-FFF2-40B4-BE49-F238E27FC236}">
                <a16:creationId xmlns:a16="http://schemas.microsoft.com/office/drawing/2014/main" id="{A1D6B524-76E9-8AF9-42F1-E437DBD1AE4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6" name="Oval 44">
            <a:extLst>
              <a:ext uri="{FF2B5EF4-FFF2-40B4-BE49-F238E27FC236}">
                <a16:creationId xmlns:a16="http://schemas.microsoft.com/office/drawing/2014/main" id="{0CD693D9-F0F4-1201-DBD8-EF8AD4163A9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7" name="Oval 45">
            <a:extLst>
              <a:ext uri="{FF2B5EF4-FFF2-40B4-BE49-F238E27FC236}">
                <a16:creationId xmlns:a16="http://schemas.microsoft.com/office/drawing/2014/main" id="{DF799461-273C-07CF-87A3-D30227C6998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8" name="Oval 46">
            <a:extLst>
              <a:ext uri="{FF2B5EF4-FFF2-40B4-BE49-F238E27FC236}">
                <a16:creationId xmlns:a16="http://schemas.microsoft.com/office/drawing/2014/main" id="{10F0BC7C-651E-50FE-76EE-6B64A7A1A52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19" name="Oval 47">
            <a:extLst>
              <a:ext uri="{FF2B5EF4-FFF2-40B4-BE49-F238E27FC236}">
                <a16:creationId xmlns:a16="http://schemas.microsoft.com/office/drawing/2014/main" id="{9F17F492-DA43-1D45-9745-D480BAB01F2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05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0" name="Oval 48">
            <a:extLst>
              <a:ext uri="{FF2B5EF4-FFF2-40B4-BE49-F238E27FC236}">
                <a16:creationId xmlns:a16="http://schemas.microsoft.com/office/drawing/2014/main" id="{BF67D776-D15A-BA08-811C-C253D418ED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1" name="Oval 49">
            <a:extLst>
              <a:ext uri="{FF2B5EF4-FFF2-40B4-BE49-F238E27FC236}">
                <a16:creationId xmlns:a16="http://schemas.microsoft.com/office/drawing/2014/main" id="{310A8D34-C7E6-6FE4-8D93-A50406283B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2" name="Oval 50">
            <a:extLst>
              <a:ext uri="{FF2B5EF4-FFF2-40B4-BE49-F238E27FC236}">
                <a16:creationId xmlns:a16="http://schemas.microsoft.com/office/drawing/2014/main" id="{E0DF6081-B02F-A75A-9FB6-D5A580D5AB5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3" name="Oval 51">
            <a:extLst>
              <a:ext uri="{FF2B5EF4-FFF2-40B4-BE49-F238E27FC236}">
                <a16:creationId xmlns:a16="http://schemas.microsoft.com/office/drawing/2014/main" id="{FE4DC23A-8CBD-5952-BCD7-A3450B92009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76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4" name="Oval 52">
            <a:extLst>
              <a:ext uri="{FF2B5EF4-FFF2-40B4-BE49-F238E27FC236}">
                <a16:creationId xmlns:a16="http://schemas.microsoft.com/office/drawing/2014/main" id="{C5959E9C-0172-A10C-0CB2-8BE1B9D4EC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5" name="Oval 53">
            <a:extLst>
              <a:ext uri="{FF2B5EF4-FFF2-40B4-BE49-F238E27FC236}">
                <a16:creationId xmlns:a16="http://schemas.microsoft.com/office/drawing/2014/main" id="{C8E4FD32-9298-454A-2238-2B2E70D1A80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24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6" name="Oval 54">
            <a:extLst>
              <a:ext uri="{FF2B5EF4-FFF2-40B4-BE49-F238E27FC236}">
                <a16:creationId xmlns:a16="http://schemas.microsoft.com/office/drawing/2014/main" id="{1D0FDDD3-A677-BF5B-1BCB-F7256A6FA9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7" name="Oval 55">
            <a:extLst>
              <a:ext uri="{FF2B5EF4-FFF2-40B4-BE49-F238E27FC236}">
                <a16:creationId xmlns:a16="http://schemas.microsoft.com/office/drawing/2014/main" id="{AAC27861-8E06-1BF8-91D0-953ADA28056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8" name="Oval 56">
            <a:extLst>
              <a:ext uri="{FF2B5EF4-FFF2-40B4-BE49-F238E27FC236}">
                <a16:creationId xmlns:a16="http://schemas.microsoft.com/office/drawing/2014/main" id="{1CA26610-246C-A0A8-647B-F8A264CA342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29" name="Oval 57">
            <a:extLst>
              <a:ext uri="{FF2B5EF4-FFF2-40B4-BE49-F238E27FC236}">
                <a16:creationId xmlns:a16="http://schemas.microsoft.com/office/drawing/2014/main" id="{CCB2B6AD-A028-3D85-D349-054F87CCEC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95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0" name="Oval 58">
            <a:extLst>
              <a:ext uri="{FF2B5EF4-FFF2-40B4-BE49-F238E27FC236}">
                <a16:creationId xmlns:a16="http://schemas.microsoft.com/office/drawing/2014/main" id="{7F37FBDA-7C5C-EC4C-97BE-BA71646EFA4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1" name="Oval 59">
            <a:extLst>
              <a:ext uri="{FF2B5EF4-FFF2-40B4-BE49-F238E27FC236}">
                <a16:creationId xmlns:a16="http://schemas.microsoft.com/office/drawing/2014/main" id="{55620846-C96C-C33E-CA8A-B8C14F5660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43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2" name="Oval 60">
            <a:extLst>
              <a:ext uri="{FF2B5EF4-FFF2-40B4-BE49-F238E27FC236}">
                <a16:creationId xmlns:a16="http://schemas.microsoft.com/office/drawing/2014/main" id="{BA40F6D1-FBC1-4444-616B-F2023A33FC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3" name="Oval 61">
            <a:extLst>
              <a:ext uri="{FF2B5EF4-FFF2-40B4-BE49-F238E27FC236}">
                <a16:creationId xmlns:a16="http://schemas.microsoft.com/office/drawing/2014/main" id="{AE81B095-358C-414D-566C-658173182E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4" name="Oval 62">
            <a:extLst>
              <a:ext uri="{FF2B5EF4-FFF2-40B4-BE49-F238E27FC236}">
                <a16:creationId xmlns:a16="http://schemas.microsoft.com/office/drawing/2014/main" id="{F7BDAB4F-A1AD-D4BF-746F-FEBF0685716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5" name="Oval 63">
            <a:extLst>
              <a:ext uri="{FF2B5EF4-FFF2-40B4-BE49-F238E27FC236}">
                <a16:creationId xmlns:a16="http://schemas.microsoft.com/office/drawing/2014/main" id="{AB5F3284-0014-9267-40E8-C01BAB26494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6" name="Oval 64">
            <a:extLst>
              <a:ext uri="{FF2B5EF4-FFF2-40B4-BE49-F238E27FC236}">
                <a16:creationId xmlns:a16="http://schemas.microsoft.com/office/drawing/2014/main" id="{F1002222-E5A9-1F6F-21E8-60EEE1DB4DB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7" name="Oval 65">
            <a:extLst>
              <a:ext uri="{FF2B5EF4-FFF2-40B4-BE49-F238E27FC236}">
                <a16:creationId xmlns:a16="http://schemas.microsoft.com/office/drawing/2014/main" id="{20DCB0EE-83FB-C51B-E2AE-CAC284F838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62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8" name="Oval 66">
            <a:extLst>
              <a:ext uri="{FF2B5EF4-FFF2-40B4-BE49-F238E27FC236}">
                <a16:creationId xmlns:a16="http://schemas.microsoft.com/office/drawing/2014/main" id="{E2B562BA-DFD4-764A-14CF-8D7C1CFC03A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39" name="Oval 67">
            <a:extLst>
              <a:ext uri="{FF2B5EF4-FFF2-40B4-BE49-F238E27FC236}">
                <a16:creationId xmlns:a16="http://schemas.microsoft.com/office/drawing/2014/main" id="{E2B0CA7D-BABB-64F1-AB6F-97CDC84812F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0" name="Oval 68">
            <a:extLst>
              <a:ext uri="{FF2B5EF4-FFF2-40B4-BE49-F238E27FC236}">
                <a16:creationId xmlns:a16="http://schemas.microsoft.com/office/drawing/2014/main" id="{BC58D6BA-06C3-B8AE-53F9-D242930669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1" name="Oval 69">
            <a:extLst>
              <a:ext uri="{FF2B5EF4-FFF2-40B4-BE49-F238E27FC236}">
                <a16:creationId xmlns:a16="http://schemas.microsoft.com/office/drawing/2014/main" id="{B39E687E-BEFF-AB71-A1F6-FE4E0A2771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3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2" name="Oval 70">
            <a:extLst>
              <a:ext uri="{FF2B5EF4-FFF2-40B4-BE49-F238E27FC236}">
                <a16:creationId xmlns:a16="http://schemas.microsoft.com/office/drawing/2014/main" id="{23099C73-5E5C-EA74-3B23-3217AC60EA5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3" name="Oval 71">
            <a:extLst>
              <a:ext uri="{FF2B5EF4-FFF2-40B4-BE49-F238E27FC236}">
                <a16:creationId xmlns:a16="http://schemas.microsoft.com/office/drawing/2014/main" id="{03B9D50E-5BB9-8F16-151B-BB0EF4CFD17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8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4" name="Oval 72">
            <a:extLst>
              <a:ext uri="{FF2B5EF4-FFF2-40B4-BE49-F238E27FC236}">
                <a16:creationId xmlns:a16="http://schemas.microsoft.com/office/drawing/2014/main" id="{0C7C702C-BAD0-1C79-6E7E-D294761A686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5" name="Oval 73">
            <a:extLst>
              <a:ext uri="{FF2B5EF4-FFF2-40B4-BE49-F238E27FC236}">
                <a16:creationId xmlns:a16="http://schemas.microsoft.com/office/drawing/2014/main" id="{870A16DF-2C92-E42C-43FF-821B021078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6" name="Oval 74">
            <a:extLst>
              <a:ext uri="{FF2B5EF4-FFF2-40B4-BE49-F238E27FC236}">
                <a16:creationId xmlns:a16="http://schemas.microsoft.com/office/drawing/2014/main" id="{F1AAFBC7-7FC8-2D97-6B3A-5830D136C40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7" name="Oval 75">
            <a:extLst>
              <a:ext uri="{FF2B5EF4-FFF2-40B4-BE49-F238E27FC236}">
                <a16:creationId xmlns:a16="http://schemas.microsoft.com/office/drawing/2014/main" id="{30CB7F30-30FB-5158-F846-8C13E59C2F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5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8" name="Oval 76">
            <a:extLst>
              <a:ext uri="{FF2B5EF4-FFF2-40B4-BE49-F238E27FC236}">
                <a16:creationId xmlns:a16="http://schemas.microsoft.com/office/drawing/2014/main" id="{4BA40BE3-A502-E9E2-2A9B-2FE1E8A66FF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49" name="Oval 77">
            <a:extLst>
              <a:ext uri="{FF2B5EF4-FFF2-40B4-BE49-F238E27FC236}">
                <a16:creationId xmlns:a16="http://schemas.microsoft.com/office/drawing/2014/main" id="{4878941A-FFFD-B6ED-C551-A5FB3F1B3A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0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50" name="Oval 78">
            <a:extLst>
              <a:ext uri="{FF2B5EF4-FFF2-40B4-BE49-F238E27FC236}">
                <a16:creationId xmlns:a16="http://schemas.microsoft.com/office/drawing/2014/main" id="{C9836EDC-590D-E4E2-CEB0-BD7677E298B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51" name="Oval 79">
            <a:extLst>
              <a:ext uri="{FF2B5EF4-FFF2-40B4-BE49-F238E27FC236}">
                <a16:creationId xmlns:a16="http://schemas.microsoft.com/office/drawing/2014/main" id="{9ECB319D-583C-CF13-268E-14115B6176F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7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8752" name="AutoShape 80">
            <a:extLst>
              <a:ext uri="{FF2B5EF4-FFF2-40B4-BE49-F238E27FC236}">
                <a16:creationId xmlns:a16="http://schemas.microsoft.com/office/drawing/2014/main" id="{B82B4D71-6D76-77D7-4FBD-B4CD5A6A50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8753" name="Text Box 81">
            <a:extLst>
              <a:ext uri="{FF2B5EF4-FFF2-40B4-BE49-F238E27FC236}">
                <a16:creationId xmlns:a16="http://schemas.microsoft.com/office/drawing/2014/main" id="{92D7A4BA-7277-655E-0F49-DCA9FF678A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8754" name="Text Box 82">
            <a:extLst>
              <a:ext uri="{FF2B5EF4-FFF2-40B4-BE49-F238E27FC236}">
                <a16:creationId xmlns:a16="http://schemas.microsoft.com/office/drawing/2014/main" id="{2B5675A7-CC52-6D50-E007-AA8B6E57CA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8755" name="Rectangle 83">
            <a:extLst>
              <a:ext uri="{FF2B5EF4-FFF2-40B4-BE49-F238E27FC236}">
                <a16:creationId xmlns:a16="http://schemas.microsoft.com/office/drawing/2014/main" id="{CF8B2206-69C8-949D-0E45-B7C7A42A65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8756" name="Text Box 84">
            <a:extLst>
              <a:ext uri="{FF2B5EF4-FFF2-40B4-BE49-F238E27FC236}">
                <a16:creationId xmlns:a16="http://schemas.microsoft.com/office/drawing/2014/main" id="{792E08CC-5CEC-48A6-4C42-504DBBC56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8757" name="Text Box 85">
            <a:extLst>
              <a:ext uri="{FF2B5EF4-FFF2-40B4-BE49-F238E27FC236}">
                <a16:creationId xmlns:a16="http://schemas.microsoft.com/office/drawing/2014/main" id="{6F7FFA0E-0EA8-8E04-ADD6-BDC7855454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8758" name="Text Box 86">
            <a:extLst>
              <a:ext uri="{FF2B5EF4-FFF2-40B4-BE49-F238E27FC236}">
                <a16:creationId xmlns:a16="http://schemas.microsoft.com/office/drawing/2014/main" id="{AD0ABA2E-9588-9BDE-56D3-D17D7B9361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8759" name="Slide Number Placeholder 1">
            <a:extLst>
              <a:ext uri="{FF2B5EF4-FFF2-40B4-BE49-F238E27FC236}">
                <a16:creationId xmlns:a16="http://schemas.microsoft.com/office/drawing/2014/main" id="{1EE1A25F-3A12-8391-3867-5C5BAEA4F0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A2D5DD2-512F-3A4C-B180-58DE9433CB24}" type="slidenum">
              <a:rPr lang="en-US" altLang="en-US" sz="1000"/>
              <a:t>25</a:t>
            </a:fld>
            <a:endParaRPr lang="en-US" altLang="en-US" sz="10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 descr="30%">
            <a:extLst>
              <a:ext uri="{FF2B5EF4-FFF2-40B4-BE49-F238E27FC236}">
                <a16:creationId xmlns:a16="http://schemas.microsoft.com/office/drawing/2014/main" id="{0DD47B9F-E392-EF57-2E3F-6B0A332C0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699" name="Text Box 4">
            <a:extLst>
              <a:ext uri="{FF2B5EF4-FFF2-40B4-BE49-F238E27FC236}">
                <a16:creationId xmlns:a16="http://schemas.microsoft.com/office/drawing/2014/main" id="{DDD4873F-E908-45C5-0E99-F05660F57D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0688" y="2913063"/>
            <a:ext cx="214471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…sie bewegen sich nun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langsamer als diese</a:t>
            </a:r>
          </a:p>
        </p:txBody>
      </p:sp>
      <p:sp>
        <p:nvSpPr>
          <p:cNvPr id="29700" name="Text Box 5">
            <a:extLst>
              <a:ext uri="{FF2B5EF4-FFF2-40B4-BE49-F238E27FC236}">
                <a16:creationId xmlns:a16="http://schemas.microsoft.com/office/drawing/2014/main" id="{17ABD6B3-F193-826B-672E-D10565899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3702050"/>
            <a:ext cx="2657475" cy="3365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>
                <a:solidFill>
                  <a:srgbClr val="FFC000"/>
                </a:solidFill>
              </a:rPr>
              <a:t>Der Geschwindigkeitsunterschied…</a:t>
            </a:r>
          </a:p>
        </p:txBody>
      </p:sp>
      <p:sp>
        <p:nvSpPr>
          <p:cNvPr id="29701" name="AutoShape 6">
            <a:extLst>
              <a:ext uri="{FF2B5EF4-FFF2-40B4-BE49-F238E27FC236}">
                <a16:creationId xmlns:a16="http://schemas.microsoft.com/office/drawing/2014/main" id="{033B0CB8-165B-78B6-AF3B-EF2230D83F4E}"/>
              </a:ext>
            </a:extLst>
          </p:cNvPr>
          <p:cNvSpPr>
            <a:spLocks/>
          </p:cNvSpPr>
          <p:nvPr/>
        </p:nvSpPr>
        <p:spPr bwMode="auto">
          <a:xfrm>
            <a:off x="6553200" y="2590800"/>
            <a:ext cx="152400" cy="1066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2" name="AutoShape 7">
            <a:extLst>
              <a:ext uri="{FF2B5EF4-FFF2-40B4-BE49-F238E27FC236}">
                <a16:creationId xmlns:a16="http://schemas.microsoft.com/office/drawing/2014/main" id="{0C602302-B6FF-CDCD-9071-F36069C45ECA}"/>
              </a:ext>
            </a:extLst>
          </p:cNvPr>
          <p:cNvSpPr>
            <a:spLocks/>
          </p:cNvSpPr>
          <p:nvPr/>
        </p:nvSpPr>
        <p:spPr bwMode="auto">
          <a:xfrm>
            <a:off x="6172200" y="3733800"/>
            <a:ext cx="152400" cy="1066800"/>
          </a:xfrm>
          <a:prstGeom prst="rightBrace">
            <a:avLst>
              <a:gd name="adj1" fmla="val 5833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3" name="AutoShape 8" descr="Large grid">
            <a:extLst>
              <a:ext uri="{FF2B5EF4-FFF2-40B4-BE49-F238E27FC236}">
                <a16:creationId xmlns:a16="http://schemas.microsoft.com/office/drawing/2014/main" id="{D4973840-F9BD-4DF9-BD25-7ED04C092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743200"/>
            <a:ext cx="4724400" cy="1905000"/>
          </a:xfrm>
          <a:prstGeom prst="parallelogram">
            <a:avLst>
              <a:gd name="adj" fmla="val 28084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4" name="Oval 9">
            <a:extLst>
              <a:ext uri="{FF2B5EF4-FFF2-40B4-BE49-F238E27FC236}">
                <a16:creationId xmlns:a16="http://schemas.microsoft.com/office/drawing/2014/main" id="{CA1618CF-FA8D-9440-5BE5-63507CB7735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09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5" name="Oval 10">
            <a:extLst>
              <a:ext uri="{FF2B5EF4-FFF2-40B4-BE49-F238E27FC236}">
                <a16:creationId xmlns:a16="http://schemas.microsoft.com/office/drawing/2014/main" id="{37522A9C-6537-70C3-914D-F2604205EC6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94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6" name="Oval 11">
            <a:extLst>
              <a:ext uri="{FF2B5EF4-FFF2-40B4-BE49-F238E27FC236}">
                <a16:creationId xmlns:a16="http://schemas.microsoft.com/office/drawing/2014/main" id="{B2C2FD2F-7B7A-7C61-5718-A8A980E1444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4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7" name="Oval 12">
            <a:extLst>
              <a:ext uri="{FF2B5EF4-FFF2-40B4-BE49-F238E27FC236}">
                <a16:creationId xmlns:a16="http://schemas.microsoft.com/office/drawing/2014/main" id="{B04A2F46-BE4E-1435-E0F4-EB38ABBC1ED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9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8" name="Oval 13">
            <a:extLst>
              <a:ext uri="{FF2B5EF4-FFF2-40B4-BE49-F238E27FC236}">
                <a16:creationId xmlns:a16="http://schemas.microsoft.com/office/drawing/2014/main" id="{B34F1771-BA66-7878-BEBA-626C0656F3A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09" name="Oval 14">
            <a:extLst>
              <a:ext uri="{FF2B5EF4-FFF2-40B4-BE49-F238E27FC236}">
                <a16:creationId xmlns:a16="http://schemas.microsoft.com/office/drawing/2014/main" id="{EF1BC9C9-F037-560C-1A1E-EBB3B2D053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0" name="Oval 15">
            <a:extLst>
              <a:ext uri="{FF2B5EF4-FFF2-40B4-BE49-F238E27FC236}">
                <a16:creationId xmlns:a16="http://schemas.microsoft.com/office/drawing/2014/main" id="{B983740F-692A-B799-2364-C9FB9096B6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1" name="Oval 16">
            <a:extLst>
              <a:ext uri="{FF2B5EF4-FFF2-40B4-BE49-F238E27FC236}">
                <a16:creationId xmlns:a16="http://schemas.microsoft.com/office/drawing/2014/main" id="{6DCE9153-3035-23BE-CF2B-CC7389F6540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6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2" name="Oval 17">
            <a:extLst>
              <a:ext uri="{FF2B5EF4-FFF2-40B4-BE49-F238E27FC236}">
                <a16:creationId xmlns:a16="http://schemas.microsoft.com/office/drawing/2014/main" id="{03624F34-223E-AB2A-7D9B-6DAEA21D6EE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86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3" name="Oval 18">
            <a:extLst>
              <a:ext uri="{FF2B5EF4-FFF2-40B4-BE49-F238E27FC236}">
                <a16:creationId xmlns:a16="http://schemas.microsoft.com/office/drawing/2014/main" id="{565D60B9-0736-EA09-3CB0-BD8D7C39CD0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1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4" name="Oval 19">
            <a:extLst>
              <a:ext uri="{FF2B5EF4-FFF2-40B4-BE49-F238E27FC236}">
                <a16:creationId xmlns:a16="http://schemas.microsoft.com/office/drawing/2014/main" id="{110A8D2F-49D7-2A5C-3A16-E35BD8D02C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5" name="Oval 20">
            <a:extLst>
              <a:ext uri="{FF2B5EF4-FFF2-40B4-BE49-F238E27FC236}">
                <a16:creationId xmlns:a16="http://schemas.microsoft.com/office/drawing/2014/main" id="{1694C476-3871-B4FA-1BE2-5C2406F79A8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6" name="Oval 21">
            <a:extLst>
              <a:ext uri="{FF2B5EF4-FFF2-40B4-BE49-F238E27FC236}">
                <a16:creationId xmlns:a16="http://schemas.microsoft.com/office/drawing/2014/main" id="{C6C2A910-BC6E-0E75-021E-7106A62221C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7" name="Oval 22">
            <a:extLst>
              <a:ext uri="{FF2B5EF4-FFF2-40B4-BE49-F238E27FC236}">
                <a16:creationId xmlns:a16="http://schemas.microsoft.com/office/drawing/2014/main" id="{963C6485-86BE-B7FA-77B3-4634C2A19D9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81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8" name="Oval 23">
            <a:extLst>
              <a:ext uri="{FF2B5EF4-FFF2-40B4-BE49-F238E27FC236}">
                <a16:creationId xmlns:a16="http://schemas.microsoft.com/office/drawing/2014/main" id="{35BF9880-B184-0DE0-5650-88344DEB721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86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19" name="Oval 24">
            <a:extLst>
              <a:ext uri="{FF2B5EF4-FFF2-40B4-BE49-F238E27FC236}">
                <a16:creationId xmlns:a16="http://schemas.microsoft.com/office/drawing/2014/main" id="{A6AD9004-30F2-FB40-60B9-3FCAC29CA3C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9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0" name="Oval 25">
            <a:extLst>
              <a:ext uri="{FF2B5EF4-FFF2-40B4-BE49-F238E27FC236}">
                <a16:creationId xmlns:a16="http://schemas.microsoft.com/office/drawing/2014/main" id="{FC6C7D08-9C6F-3C7C-3714-81E6ECD7F2C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1" name="Oval 26">
            <a:extLst>
              <a:ext uri="{FF2B5EF4-FFF2-40B4-BE49-F238E27FC236}">
                <a16:creationId xmlns:a16="http://schemas.microsoft.com/office/drawing/2014/main" id="{1D504F81-B506-75B1-AE55-581D418CE36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2" name="Oval 27">
            <a:extLst>
              <a:ext uri="{FF2B5EF4-FFF2-40B4-BE49-F238E27FC236}">
                <a16:creationId xmlns:a16="http://schemas.microsoft.com/office/drawing/2014/main" id="{C67899CF-E4E1-8072-7900-BCEA7683E1E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3" name="Oval 28">
            <a:extLst>
              <a:ext uri="{FF2B5EF4-FFF2-40B4-BE49-F238E27FC236}">
                <a16:creationId xmlns:a16="http://schemas.microsoft.com/office/drawing/2014/main" id="{B53D8CA1-A065-5BDA-DA55-049C39077B7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4" name="Oval 29">
            <a:extLst>
              <a:ext uri="{FF2B5EF4-FFF2-40B4-BE49-F238E27FC236}">
                <a16:creationId xmlns:a16="http://schemas.microsoft.com/office/drawing/2014/main" id="{A91F9246-5E1A-61C6-F0CB-986349E137D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5" name="Oval 30">
            <a:extLst>
              <a:ext uri="{FF2B5EF4-FFF2-40B4-BE49-F238E27FC236}">
                <a16:creationId xmlns:a16="http://schemas.microsoft.com/office/drawing/2014/main" id="{BC6876E5-EC66-378F-90A6-13F79E4B4BA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48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6" name="Oval 31">
            <a:extLst>
              <a:ext uri="{FF2B5EF4-FFF2-40B4-BE49-F238E27FC236}">
                <a16:creationId xmlns:a16="http://schemas.microsoft.com/office/drawing/2014/main" id="{D041BDE8-9DF7-9079-9F81-99FF540833D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7" name="Oval 32">
            <a:extLst>
              <a:ext uri="{FF2B5EF4-FFF2-40B4-BE49-F238E27FC236}">
                <a16:creationId xmlns:a16="http://schemas.microsoft.com/office/drawing/2014/main" id="{5F04B908-BDEF-960E-6DCD-38EEF66FF2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8" name="Oval 33">
            <a:extLst>
              <a:ext uri="{FF2B5EF4-FFF2-40B4-BE49-F238E27FC236}">
                <a16:creationId xmlns:a16="http://schemas.microsoft.com/office/drawing/2014/main" id="{32F14004-2387-A95D-5267-3CEB00306D1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29" name="Oval 34">
            <a:extLst>
              <a:ext uri="{FF2B5EF4-FFF2-40B4-BE49-F238E27FC236}">
                <a16:creationId xmlns:a16="http://schemas.microsoft.com/office/drawing/2014/main" id="{0BD7D22E-3321-B590-B584-6E60AF6AAEA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19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0" name="Oval 35">
            <a:extLst>
              <a:ext uri="{FF2B5EF4-FFF2-40B4-BE49-F238E27FC236}">
                <a16:creationId xmlns:a16="http://schemas.microsoft.com/office/drawing/2014/main" id="{AC90FD72-D7F0-9351-550E-73EDE713035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1" name="Oval 36">
            <a:extLst>
              <a:ext uri="{FF2B5EF4-FFF2-40B4-BE49-F238E27FC236}">
                <a16:creationId xmlns:a16="http://schemas.microsoft.com/office/drawing/2014/main" id="{DC650766-89CF-6C20-F88C-2A185C8A70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67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2" name="Oval 37">
            <a:extLst>
              <a:ext uri="{FF2B5EF4-FFF2-40B4-BE49-F238E27FC236}">
                <a16:creationId xmlns:a16="http://schemas.microsoft.com/office/drawing/2014/main" id="{0D8C68D1-CA9B-630A-9315-95890A5A90D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3" name="Oval 38">
            <a:extLst>
              <a:ext uri="{FF2B5EF4-FFF2-40B4-BE49-F238E27FC236}">
                <a16:creationId xmlns:a16="http://schemas.microsoft.com/office/drawing/2014/main" id="{B771C00D-2E10-5C00-6677-F9183AEA2D2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4" name="Oval 39">
            <a:extLst>
              <a:ext uri="{FF2B5EF4-FFF2-40B4-BE49-F238E27FC236}">
                <a16:creationId xmlns:a16="http://schemas.microsoft.com/office/drawing/2014/main" id="{91D155E5-5178-EC92-7265-82EC151D8C1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5" name="Oval 40">
            <a:extLst>
              <a:ext uri="{FF2B5EF4-FFF2-40B4-BE49-F238E27FC236}">
                <a16:creationId xmlns:a16="http://schemas.microsoft.com/office/drawing/2014/main" id="{8371D1BC-983E-C10C-0383-1812C1890EB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38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6" name="Oval 41">
            <a:extLst>
              <a:ext uri="{FF2B5EF4-FFF2-40B4-BE49-F238E27FC236}">
                <a16:creationId xmlns:a16="http://schemas.microsoft.com/office/drawing/2014/main" id="{082B56DE-A716-367F-2DDD-7B0734517D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7" name="Oval 42">
            <a:extLst>
              <a:ext uri="{FF2B5EF4-FFF2-40B4-BE49-F238E27FC236}">
                <a16:creationId xmlns:a16="http://schemas.microsoft.com/office/drawing/2014/main" id="{D971687C-4E69-CD4E-B1A1-6EE06ED1790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86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8" name="Oval 43">
            <a:extLst>
              <a:ext uri="{FF2B5EF4-FFF2-40B4-BE49-F238E27FC236}">
                <a16:creationId xmlns:a16="http://schemas.microsoft.com/office/drawing/2014/main" id="{51665739-439F-D978-D2B4-126EA6ADCCE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39" name="Oval 44">
            <a:extLst>
              <a:ext uri="{FF2B5EF4-FFF2-40B4-BE49-F238E27FC236}">
                <a16:creationId xmlns:a16="http://schemas.microsoft.com/office/drawing/2014/main" id="{EC32C63C-3456-F565-678A-061D770AD7C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0" name="Oval 45">
            <a:extLst>
              <a:ext uri="{FF2B5EF4-FFF2-40B4-BE49-F238E27FC236}">
                <a16:creationId xmlns:a16="http://schemas.microsoft.com/office/drawing/2014/main" id="{45089B49-E9E0-9E94-4CA1-F83CC2F6D14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1" name="Oval 46">
            <a:extLst>
              <a:ext uri="{FF2B5EF4-FFF2-40B4-BE49-F238E27FC236}">
                <a16:creationId xmlns:a16="http://schemas.microsoft.com/office/drawing/2014/main" id="{43F55DB2-06F2-693A-51E3-D281DC7838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2" name="Oval 47">
            <a:extLst>
              <a:ext uri="{FF2B5EF4-FFF2-40B4-BE49-F238E27FC236}">
                <a16:creationId xmlns:a16="http://schemas.microsoft.com/office/drawing/2014/main" id="{59213864-A764-A6B4-2D0F-E9ADEC2B950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3" name="Oval 48">
            <a:extLst>
              <a:ext uri="{FF2B5EF4-FFF2-40B4-BE49-F238E27FC236}">
                <a16:creationId xmlns:a16="http://schemas.microsoft.com/office/drawing/2014/main" id="{15BA6C56-0EB6-9C88-54B5-44B4430FB49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05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4" name="Oval 49">
            <a:extLst>
              <a:ext uri="{FF2B5EF4-FFF2-40B4-BE49-F238E27FC236}">
                <a16:creationId xmlns:a16="http://schemas.microsoft.com/office/drawing/2014/main" id="{5A342752-7279-7ABE-7D8C-07D2F983E63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5" name="Oval 50">
            <a:extLst>
              <a:ext uri="{FF2B5EF4-FFF2-40B4-BE49-F238E27FC236}">
                <a16:creationId xmlns:a16="http://schemas.microsoft.com/office/drawing/2014/main" id="{55389EBE-DA72-A71F-84A6-6EAA7D16703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6" name="Oval 51">
            <a:extLst>
              <a:ext uri="{FF2B5EF4-FFF2-40B4-BE49-F238E27FC236}">
                <a16:creationId xmlns:a16="http://schemas.microsoft.com/office/drawing/2014/main" id="{1E07416A-C39D-BEE8-6816-9ADEAB87FE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7" name="Oval 52">
            <a:extLst>
              <a:ext uri="{FF2B5EF4-FFF2-40B4-BE49-F238E27FC236}">
                <a16:creationId xmlns:a16="http://schemas.microsoft.com/office/drawing/2014/main" id="{DDE1841F-E502-A322-BD8C-BE87A472B5B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76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8" name="Oval 53">
            <a:extLst>
              <a:ext uri="{FF2B5EF4-FFF2-40B4-BE49-F238E27FC236}">
                <a16:creationId xmlns:a16="http://schemas.microsoft.com/office/drawing/2014/main" id="{02770E89-784F-BBDE-16D6-AFCA3F96AE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49" name="Oval 54">
            <a:extLst>
              <a:ext uri="{FF2B5EF4-FFF2-40B4-BE49-F238E27FC236}">
                <a16:creationId xmlns:a16="http://schemas.microsoft.com/office/drawing/2014/main" id="{1676DFD7-5E3F-E95A-2839-24A685F495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24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0" name="Oval 55">
            <a:extLst>
              <a:ext uri="{FF2B5EF4-FFF2-40B4-BE49-F238E27FC236}">
                <a16:creationId xmlns:a16="http://schemas.microsoft.com/office/drawing/2014/main" id="{E7147D2A-971A-D2CD-8988-743C2FDFD53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1" name="Oval 56">
            <a:extLst>
              <a:ext uri="{FF2B5EF4-FFF2-40B4-BE49-F238E27FC236}">
                <a16:creationId xmlns:a16="http://schemas.microsoft.com/office/drawing/2014/main" id="{31E10AB2-185D-747A-5E44-D6BAB4C54FF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2" name="Oval 57">
            <a:extLst>
              <a:ext uri="{FF2B5EF4-FFF2-40B4-BE49-F238E27FC236}">
                <a16:creationId xmlns:a16="http://schemas.microsoft.com/office/drawing/2014/main" id="{EEF5ABF3-82E7-DA04-A287-D8317B7653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3" name="Oval 58">
            <a:extLst>
              <a:ext uri="{FF2B5EF4-FFF2-40B4-BE49-F238E27FC236}">
                <a16:creationId xmlns:a16="http://schemas.microsoft.com/office/drawing/2014/main" id="{A67CF7B4-E6E7-F17B-1E84-D0B49A94D5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95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4" name="Oval 59">
            <a:extLst>
              <a:ext uri="{FF2B5EF4-FFF2-40B4-BE49-F238E27FC236}">
                <a16:creationId xmlns:a16="http://schemas.microsoft.com/office/drawing/2014/main" id="{107AF317-C06A-9E25-298E-029C1D49F08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5" name="Oval 60">
            <a:extLst>
              <a:ext uri="{FF2B5EF4-FFF2-40B4-BE49-F238E27FC236}">
                <a16:creationId xmlns:a16="http://schemas.microsoft.com/office/drawing/2014/main" id="{C7B3E624-CB0D-E8A5-C740-9AED6CF22D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43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6" name="Oval 61">
            <a:extLst>
              <a:ext uri="{FF2B5EF4-FFF2-40B4-BE49-F238E27FC236}">
                <a16:creationId xmlns:a16="http://schemas.microsoft.com/office/drawing/2014/main" id="{3D0EFE31-15C9-D665-C1BA-64EDEF3DB8D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7" name="Oval 62">
            <a:extLst>
              <a:ext uri="{FF2B5EF4-FFF2-40B4-BE49-F238E27FC236}">
                <a16:creationId xmlns:a16="http://schemas.microsoft.com/office/drawing/2014/main" id="{41B48775-A053-F78C-9EB6-89154805A2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8" name="Oval 63">
            <a:extLst>
              <a:ext uri="{FF2B5EF4-FFF2-40B4-BE49-F238E27FC236}">
                <a16:creationId xmlns:a16="http://schemas.microsoft.com/office/drawing/2014/main" id="{70CD07FA-79B5-2BE3-14F8-072157BCFB5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59" name="Oval 64">
            <a:extLst>
              <a:ext uri="{FF2B5EF4-FFF2-40B4-BE49-F238E27FC236}">
                <a16:creationId xmlns:a16="http://schemas.microsoft.com/office/drawing/2014/main" id="{D897FA01-0EEE-F2AA-F1AC-6AD3AFD8BE2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0" name="Oval 65">
            <a:extLst>
              <a:ext uri="{FF2B5EF4-FFF2-40B4-BE49-F238E27FC236}">
                <a16:creationId xmlns:a16="http://schemas.microsoft.com/office/drawing/2014/main" id="{7977EC49-2106-7572-26D7-AE2F587BFB9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1" name="Oval 66">
            <a:extLst>
              <a:ext uri="{FF2B5EF4-FFF2-40B4-BE49-F238E27FC236}">
                <a16:creationId xmlns:a16="http://schemas.microsoft.com/office/drawing/2014/main" id="{90598FE0-8B7A-7F0B-D6DF-E9DEEFCD1BB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62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2" name="Oval 67">
            <a:extLst>
              <a:ext uri="{FF2B5EF4-FFF2-40B4-BE49-F238E27FC236}">
                <a16:creationId xmlns:a16="http://schemas.microsoft.com/office/drawing/2014/main" id="{9528303D-6E2A-0F14-6C49-41D4592BECA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3" name="Oval 68">
            <a:extLst>
              <a:ext uri="{FF2B5EF4-FFF2-40B4-BE49-F238E27FC236}">
                <a16:creationId xmlns:a16="http://schemas.microsoft.com/office/drawing/2014/main" id="{B015A78E-1063-52D7-11DB-EC87489984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4" name="Oval 69">
            <a:extLst>
              <a:ext uri="{FF2B5EF4-FFF2-40B4-BE49-F238E27FC236}">
                <a16:creationId xmlns:a16="http://schemas.microsoft.com/office/drawing/2014/main" id="{D6EE9DE1-5C4A-A0F4-CE2A-B80F3761E93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5" name="Oval 70">
            <a:extLst>
              <a:ext uri="{FF2B5EF4-FFF2-40B4-BE49-F238E27FC236}">
                <a16:creationId xmlns:a16="http://schemas.microsoft.com/office/drawing/2014/main" id="{33EACA4B-2DFD-5CC5-4035-D5BB98CD00F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33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6" name="Oval 71">
            <a:extLst>
              <a:ext uri="{FF2B5EF4-FFF2-40B4-BE49-F238E27FC236}">
                <a16:creationId xmlns:a16="http://schemas.microsoft.com/office/drawing/2014/main" id="{843F8868-76D6-5A4D-A588-8551FB8A4D9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7" name="Oval 72">
            <a:extLst>
              <a:ext uri="{FF2B5EF4-FFF2-40B4-BE49-F238E27FC236}">
                <a16:creationId xmlns:a16="http://schemas.microsoft.com/office/drawing/2014/main" id="{96FB53F1-AFE3-7283-7832-8614ECA8445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81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8" name="Oval 73">
            <a:extLst>
              <a:ext uri="{FF2B5EF4-FFF2-40B4-BE49-F238E27FC236}">
                <a16:creationId xmlns:a16="http://schemas.microsoft.com/office/drawing/2014/main" id="{B3A10AD4-4BB6-5416-D183-70A0EC7EDFB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69" name="Oval 74">
            <a:extLst>
              <a:ext uri="{FF2B5EF4-FFF2-40B4-BE49-F238E27FC236}">
                <a16:creationId xmlns:a16="http://schemas.microsoft.com/office/drawing/2014/main" id="{26B6F490-D233-D1BE-6875-53E108B6203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0" name="Oval 75">
            <a:extLst>
              <a:ext uri="{FF2B5EF4-FFF2-40B4-BE49-F238E27FC236}">
                <a16:creationId xmlns:a16="http://schemas.microsoft.com/office/drawing/2014/main" id="{B1A844B4-DCFC-036F-99EA-78BE32C9CF9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2971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1" name="Oval 76">
            <a:extLst>
              <a:ext uri="{FF2B5EF4-FFF2-40B4-BE49-F238E27FC236}">
                <a16:creationId xmlns:a16="http://schemas.microsoft.com/office/drawing/2014/main" id="{72B2272D-57C6-D743-3E92-B844D4EC2F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52600" y="3352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2" name="Oval 77">
            <a:extLst>
              <a:ext uri="{FF2B5EF4-FFF2-40B4-BE49-F238E27FC236}">
                <a16:creationId xmlns:a16="http://schemas.microsoft.com/office/drawing/2014/main" id="{DA2F4672-85AC-8384-590B-1585C680C0A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2590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3" name="Oval 78">
            <a:extLst>
              <a:ext uri="{FF2B5EF4-FFF2-40B4-BE49-F238E27FC236}">
                <a16:creationId xmlns:a16="http://schemas.microsoft.com/office/drawing/2014/main" id="{E9DB5FA8-7EA9-85A3-62FE-557AA09DFB2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00200" y="4114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4" name="Oval 79">
            <a:extLst>
              <a:ext uri="{FF2B5EF4-FFF2-40B4-BE49-F238E27FC236}">
                <a16:creationId xmlns:a16="http://schemas.microsoft.com/office/drawing/2014/main" id="{CF4314EF-9A60-CBFD-EAFE-E6E5AD5D4C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24000" y="4495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5" name="Oval 80">
            <a:extLst>
              <a:ext uri="{FF2B5EF4-FFF2-40B4-BE49-F238E27FC236}">
                <a16:creationId xmlns:a16="http://schemas.microsoft.com/office/drawing/2014/main" id="{702180B1-481F-9D75-ECB5-06E644E06E0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76400" y="37338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29776" name="AutoShape 81">
            <a:extLst>
              <a:ext uri="{FF2B5EF4-FFF2-40B4-BE49-F238E27FC236}">
                <a16:creationId xmlns:a16="http://schemas.microsoft.com/office/drawing/2014/main" id="{947D87AB-5D2A-AEDC-87F1-DD95EB763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29777" name="Text Box 82">
            <a:extLst>
              <a:ext uri="{FF2B5EF4-FFF2-40B4-BE49-F238E27FC236}">
                <a16:creationId xmlns:a16="http://schemas.microsoft.com/office/drawing/2014/main" id="{7AEEB150-DB57-2CE0-A67D-7498C30B8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29778" name="Text Box 83">
            <a:extLst>
              <a:ext uri="{FF2B5EF4-FFF2-40B4-BE49-F238E27FC236}">
                <a16:creationId xmlns:a16="http://schemas.microsoft.com/office/drawing/2014/main" id="{9A266557-CCE6-7A23-B850-D72D5A53E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29779" name="Rectangle 84">
            <a:extLst>
              <a:ext uri="{FF2B5EF4-FFF2-40B4-BE49-F238E27FC236}">
                <a16:creationId xmlns:a16="http://schemas.microsoft.com/office/drawing/2014/main" id="{3C67B5CA-2337-1394-C475-D7C435845B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29780" name="Text Box 85">
            <a:extLst>
              <a:ext uri="{FF2B5EF4-FFF2-40B4-BE49-F238E27FC236}">
                <a16:creationId xmlns:a16="http://schemas.microsoft.com/office/drawing/2014/main" id="{FBE194B5-2FD1-296B-BCB8-D1EE6A862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29781" name="Text Box 86">
            <a:extLst>
              <a:ext uri="{FF2B5EF4-FFF2-40B4-BE49-F238E27FC236}">
                <a16:creationId xmlns:a16="http://schemas.microsoft.com/office/drawing/2014/main" id="{CDFF6413-9DEA-1ED1-325B-722D073A4C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29782" name="Text Box 87">
            <a:extLst>
              <a:ext uri="{FF2B5EF4-FFF2-40B4-BE49-F238E27FC236}">
                <a16:creationId xmlns:a16="http://schemas.microsoft.com/office/drawing/2014/main" id="{E8DFE70C-A2AC-D4DA-FB05-2A610FA36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29783" name="Text Box 88">
            <a:extLst>
              <a:ext uri="{FF2B5EF4-FFF2-40B4-BE49-F238E27FC236}">
                <a16:creationId xmlns:a16="http://schemas.microsoft.com/office/drawing/2014/main" id="{12565AEF-5376-B019-FC5E-1FEC519224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6350" y="4056063"/>
            <a:ext cx="22542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Weil diese Teilchen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das Prisma zuerst erreichten…</a:t>
            </a:r>
          </a:p>
        </p:txBody>
      </p:sp>
      <p:sp>
        <p:nvSpPr>
          <p:cNvPr id="29784" name="Slide Number Placeholder 1">
            <a:extLst>
              <a:ext uri="{FF2B5EF4-FFF2-40B4-BE49-F238E27FC236}">
                <a16:creationId xmlns:a16="http://schemas.microsoft.com/office/drawing/2014/main" id="{D2AB55D8-86C5-C307-2791-797F235D2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7809CBC-D3DD-184E-A9A1-D4741802F55F}" type="slidenum">
              <a:rPr lang="en-US" altLang="en-US" sz="1000"/>
              <a:t>26</a:t>
            </a:fld>
            <a:endParaRPr lang="en-US" altLang="en-US" sz="1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2" descr="30%">
            <a:extLst>
              <a:ext uri="{FF2B5EF4-FFF2-40B4-BE49-F238E27FC236}">
                <a16:creationId xmlns:a16="http://schemas.microsoft.com/office/drawing/2014/main" id="{7061CB2B-3598-543B-E2D5-E72BE8CD8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15240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3" name="AutoShape 3" descr="Large grid">
            <a:extLst>
              <a:ext uri="{FF2B5EF4-FFF2-40B4-BE49-F238E27FC236}">
                <a16:creationId xmlns:a16="http://schemas.microsoft.com/office/drawing/2014/main" id="{354AE795-88A8-E3A0-F793-0C7D3140B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00200" y="2971800"/>
            <a:ext cx="4876800" cy="1905000"/>
          </a:xfrm>
          <a:prstGeom prst="parallelogram">
            <a:avLst>
              <a:gd name="adj" fmla="val 48083"/>
            </a:avLst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4" name="Rectangle 4" descr="Large grid">
            <a:extLst>
              <a:ext uri="{FF2B5EF4-FFF2-40B4-BE49-F238E27FC236}">
                <a16:creationId xmlns:a16="http://schemas.microsoft.com/office/drawing/2014/main" id="{8F7789FB-93AF-BB81-0B01-AD643CA3EB0D}"/>
              </a:ext>
            </a:extLst>
          </p:cNvPr>
          <p:cNvSpPr>
            <a:spLocks noChangeArrowheads="1"/>
          </p:cNvSpPr>
          <p:nvPr/>
        </p:nvSpPr>
        <p:spPr bwMode="auto">
          <a:xfrm rot="1496538">
            <a:off x="6010275" y="3200400"/>
            <a:ext cx="1371600" cy="1985963"/>
          </a:xfrm>
          <a:prstGeom prst="rect">
            <a:avLst/>
          </a:prstGeom>
          <a:blipFill dpi="0" rotWithShape="0">
            <a:blip r:embed="rId4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5" name="Oval 5">
            <a:extLst>
              <a:ext uri="{FF2B5EF4-FFF2-40B4-BE49-F238E27FC236}">
                <a16:creationId xmlns:a16="http://schemas.microsoft.com/office/drawing/2014/main" id="{7C5B0F3C-359A-1F2A-A248-B2B1A90E9B4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443788" y="38655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6" name="Oval 6">
            <a:extLst>
              <a:ext uri="{FF2B5EF4-FFF2-40B4-BE49-F238E27FC236}">
                <a16:creationId xmlns:a16="http://schemas.microsoft.com/office/drawing/2014/main" id="{1B58F3C2-17C5-318B-2CC8-9650D42F5ED6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289800" y="4213225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7" name="Oval 7">
            <a:extLst>
              <a:ext uri="{FF2B5EF4-FFF2-40B4-BE49-F238E27FC236}">
                <a16:creationId xmlns:a16="http://schemas.microsoft.com/office/drawing/2014/main" id="{724E2617-DCAC-1D72-4AA7-D059D975A59A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596188" y="35163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8" name="Oval 8">
            <a:extLst>
              <a:ext uri="{FF2B5EF4-FFF2-40B4-BE49-F238E27FC236}">
                <a16:creationId xmlns:a16="http://schemas.microsoft.com/office/drawing/2014/main" id="{0B7B8E5C-05A2-7ECD-76D8-3F76BFB015F4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981825" y="49101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29" name="Oval 9">
            <a:extLst>
              <a:ext uri="{FF2B5EF4-FFF2-40B4-BE49-F238E27FC236}">
                <a16:creationId xmlns:a16="http://schemas.microsoft.com/office/drawing/2014/main" id="{41928ECC-D84E-7D30-17F5-A1D1C452BEF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827838" y="525938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0" name="Oval 10">
            <a:extLst>
              <a:ext uri="{FF2B5EF4-FFF2-40B4-BE49-F238E27FC236}">
                <a16:creationId xmlns:a16="http://schemas.microsoft.com/office/drawing/2014/main" id="{D999B416-66CD-C810-CD95-3842D08405E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135813" y="4562475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1" name="Oval 11">
            <a:extLst>
              <a:ext uri="{FF2B5EF4-FFF2-40B4-BE49-F238E27FC236}">
                <a16:creationId xmlns:a16="http://schemas.microsoft.com/office/drawing/2014/main" id="{F5CB0955-E854-B42B-1B18-F7CDC852A92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094538" y="3711575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2" name="Oval 12">
            <a:extLst>
              <a:ext uri="{FF2B5EF4-FFF2-40B4-BE49-F238E27FC236}">
                <a16:creationId xmlns:a16="http://schemas.microsoft.com/office/drawing/2014/main" id="{76E0B108-E8D8-13EB-D81C-5A684325CCE1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940550" y="40592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3" name="Oval 13">
            <a:extLst>
              <a:ext uri="{FF2B5EF4-FFF2-40B4-BE49-F238E27FC236}">
                <a16:creationId xmlns:a16="http://schemas.microsoft.com/office/drawing/2014/main" id="{EB4346EF-D0AC-BEFA-C488-486140341933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7248525" y="3362325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4" name="Oval 14">
            <a:extLst>
              <a:ext uri="{FF2B5EF4-FFF2-40B4-BE49-F238E27FC236}">
                <a16:creationId xmlns:a16="http://schemas.microsoft.com/office/drawing/2014/main" id="{CFD4AC26-C269-6F9A-3F49-D93EB82ABAD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634163" y="47577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5" name="Oval 15">
            <a:extLst>
              <a:ext uri="{FF2B5EF4-FFF2-40B4-BE49-F238E27FC236}">
                <a16:creationId xmlns:a16="http://schemas.microsoft.com/office/drawing/2014/main" id="{E96FE0C3-4E8C-7040-CEA8-9C3A3761467B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480175" y="5105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6" name="Oval 16">
            <a:extLst>
              <a:ext uri="{FF2B5EF4-FFF2-40B4-BE49-F238E27FC236}">
                <a16:creationId xmlns:a16="http://schemas.microsoft.com/office/drawing/2014/main" id="{C2E6D848-3D3C-FEC4-9D0B-32551D4A56F2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786563" y="440848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7" name="Oval 17">
            <a:extLst>
              <a:ext uri="{FF2B5EF4-FFF2-40B4-BE49-F238E27FC236}">
                <a16:creationId xmlns:a16="http://schemas.microsoft.com/office/drawing/2014/main" id="{D24E3E6F-3D1D-CD04-8F81-8874D92D6B9F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745288" y="355758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8" name="Oval 18">
            <a:extLst>
              <a:ext uri="{FF2B5EF4-FFF2-40B4-BE49-F238E27FC236}">
                <a16:creationId xmlns:a16="http://schemas.microsoft.com/office/drawing/2014/main" id="{8248F8CE-1305-DB01-C8AA-A41B8B23EFE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592888" y="39068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39" name="Oval 19">
            <a:extLst>
              <a:ext uri="{FF2B5EF4-FFF2-40B4-BE49-F238E27FC236}">
                <a16:creationId xmlns:a16="http://schemas.microsoft.com/office/drawing/2014/main" id="{3C0C474E-54E4-34ED-8DB7-55237C1DA2E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899275" y="32083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0" name="Oval 20">
            <a:extLst>
              <a:ext uri="{FF2B5EF4-FFF2-40B4-BE49-F238E27FC236}">
                <a16:creationId xmlns:a16="http://schemas.microsoft.com/office/drawing/2014/main" id="{070590A2-4F36-4C29-078D-AFBF910A6607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284913" y="460375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1" name="Oval 21">
            <a:extLst>
              <a:ext uri="{FF2B5EF4-FFF2-40B4-BE49-F238E27FC236}">
                <a16:creationId xmlns:a16="http://schemas.microsoft.com/office/drawing/2014/main" id="{6D998A36-2DF9-6B6C-99A8-2795953F6BD3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130925" y="49514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2" name="Oval 22">
            <a:extLst>
              <a:ext uri="{FF2B5EF4-FFF2-40B4-BE49-F238E27FC236}">
                <a16:creationId xmlns:a16="http://schemas.microsoft.com/office/drawing/2014/main" id="{390990A0-3890-C638-8773-FB8AC50B36E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438900" y="42545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3" name="Oval 23">
            <a:extLst>
              <a:ext uri="{FF2B5EF4-FFF2-40B4-BE49-F238E27FC236}">
                <a16:creationId xmlns:a16="http://schemas.microsoft.com/office/drawing/2014/main" id="{34E89D0F-296E-9C36-4D28-5DA0D7ED6D8F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397625" y="34036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4" name="Oval 24">
            <a:extLst>
              <a:ext uri="{FF2B5EF4-FFF2-40B4-BE49-F238E27FC236}">
                <a16:creationId xmlns:a16="http://schemas.microsoft.com/office/drawing/2014/main" id="{B978E0EA-2623-C92D-E0CA-AF6073FCF38C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243638" y="375285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5" name="Oval 25">
            <a:extLst>
              <a:ext uri="{FF2B5EF4-FFF2-40B4-BE49-F238E27FC236}">
                <a16:creationId xmlns:a16="http://schemas.microsoft.com/office/drawing/2014/main" id="{6AC53016-E8C3-99BC-9AC6-1B912290390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551613" y="3055938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6" name="Oval 26">
            <a:extLst>
              <a:ext uri="{FF2B5EF4-FFF2-40B4-BE49-F238E27FC236}">
                <a16:creationId xmlns:a16="http://schemas.microsoft.com/office/drawing/2014/main" id="{3315059C-B975-96FD-D85E-774168364DC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935663" y="44497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7" name="Oval 27">
            <a:extLst>
              <a:ext uri="{FF2B5EF4-FFF2-40B4-BE49-F238E27FC236}">
                <a16:creationId xmlns:a16="http://schemas.microsoft.com/office/drawing/2014/main" id="{B502040B-C749-BD95-0EDB-3A636310AFC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781675" y="47990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8" name="Oval 28">
            <a:extLst>
              <a:ext uri="{FF2B5EF4-FFF2-40B4-BE49-F238E27FC236}">
                <a16:creationId xmlns:a16="http://schemas.microsoft.com/office/drawing/2014/main" id="{3FF61E27-36BF-541D-7BCB-F3D001250068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089650" y="41005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49" name="Oval 29">
            <a:extLst>
              <a:ext uri="{FF2B5EF4-FFF2-40B4-BE49-F238E27FC236}">
                <a16:creationId xmlns:a16="http://schemas.microsoft.com/office/drawing/2014/main" id="{7A27B7FB-3226-D9E3-B0E3-A07930B31A10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048375" y="32496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0" name="Oval 30">
            <a:extLst>
              <a:ext uri="{FF2B5EF4-FFF2-40B4-BE49-F238E27FC236}">
                <a16:creationId xmlns:a16="http://schemas.microsoft.com/office/drawing/2014/main" id="{11487083-C6E0-CB5E-2236-6FA2314703E4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894388" y="359886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1" name="Oval 31">
            <a:extLst>
              <a:ext uri="{FF2B5EF4-FFF2-40B4-BE49-F238E27FC236}">
                <a16:creationId xmlns:a16="http://schemas.microsoft.com/office/drawing/2014/main" id="{927B4177-BD1A-8DFA-51B2-4C8A7084FA4E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6202363" y="290195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2" name="Oval 32">
            <a:extLst>
              <a:ext uri="{FF2B5EF4-FFF2-40B4-BE49-F238E27FC236}">
                <a16:creationId xmlns:a16="http://schemas.microsoft.com/office/drawing/2014/main" id="{65BE54D3-90C6-2667-9BBF-ED93AE926695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562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3" name="Oval 33">
            <a:extLst>
              <a:ext uri="{FF2B5EF4-FFF2-40B4-BE49-F238E27FC236}">
                <a16:creationId xmlns:a16="http://schemas.microsoft.com/office/drawing/2014/main" id="{5BA6E8F4-1799-DFAD-CB48-80E1FAADEA97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434013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4" name="Oval 34">
            <a:extLst>
              <a:ext uri="{FF2B5EF4-FFF2-40B4-BE49-F238E27FC236}">
                <a16:creationId xmlns:a16="http://schemas.microsoft.com/office/drawing/2014/main" id="{31A3DE57-DD40-747B-4332-F08E74DC4CFB}"/>
              </a:ext>
            </a:extLst>
          </p:cNvPr>
          <p:cNvSpPr>
            <a:spLocks noChangeArrowheads="1"/>
          </p:cNvSpPr>
          <p:nvPr/>
        </p:nvSpPr>
        <p:spPr bwMode="auto">
          <a:xfrm rot="6827440">
            <a:off x="5741988" y="3948113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5" name="Oval 35">
            <a:extLst>
              <a:ext uri="{FF2B5EF4-FFF2-40B4-BE49-F238E27FC236}">
                <a16:creationId xmlns:a16="http://schemas.microsoft.com/office/drawing/2014/main" id="{BC5A75EE-2F17-55C9-A083-E26AB419F88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15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6" name="Oval 36">
            <a:extLst>
              <a:ext uri="{FF2B5EF4-FFF2-40B4-BE49-F238E27FC236}">
                <a16:creationId xmlns:a16="http://schemas.microsoft.com/office/drawing/2014/main" id="{B545FB4E-5102-6B10-43A3-AD89406C26D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562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7" name="Oval 37">
            <a:extLst>
              <a:ext uri="{FF2B5EF4-FFF2-40B4-BE49-F238E27FC236}">
                <a16:creationId xmlns:a16="http://schemas.microsoft.com/office/drawing/2014/main" id="{13650071-33AE-897E-17B9-C132E65471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791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8" name="Oval 38">
            <a:extLst>
              <a:ext uri="{FF2B5EF4-FFF2-40B4-BE49-F238E27FC236}">
                <a16:creationId xmlns:a16="http://schemas.microsoft.com/office/drawing/2014/main" id="{B53C00F8-144A-BF21-4715-23275DE803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59" name="Oval 39">
            <a:extLst>
              <a:ext uri="{FF2B5EF4-FFF2-40B4-BE49-F238E27FC236}">
                <a16:creationId xmlns:a16="http://schemas.microsoft.com/office/drawing/2014/main" id="{FF51DF9B-6A7A-91FD-A6B4-059E049E41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81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0" name="Oval 40">
            <a:extLst>
              <a:ext uri="{FF2B5EF4-FFF2-40B4-BE49-F238E27FC236}">
                <a16:creationId xmlns:a16="http://schemas.microsoft.com/office/drawing/2014/main" id="{E4381559-5FB1-8FBF-9D99-2EE13BCE8C1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410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1" name="Oval 41">
            <a:extLst>
              <a:ext uri="{FF2B5EF4-FFF2-40B4-BE49-F238E27FC236}">
                <a16:creationId xmlns:a16="http://schemas.microsoft.com/office/drawing/2014/main" id="{2331F470-F89F-AD05-7F5F-740707644B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81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2" name="Oval 42">
            <a:extLst>
              <a:ext uri="{FF2B5EF4-FFF2-40B4-BE49-F238E27FC236}">
                <a16:creationId xmlns:a16="http://schemas.microsoft.com/office/drawing/2014/main" id="{D540E827-586C-33AB-8AA8-4870E40C727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105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3" name="Oval 43">
            <a:extLst>
              <a:ext uri="{FF2B5EF4-FFF2-40B4-BE49-F238E27FC236}">
                <a16:creationId xmlns:a16="http://schemas.microsoft.com/office/drawing/2014/main" id="{888213BC-DD9A-0C4A-A4A4-6D5DF673180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334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4" name="Oval 44">
            <a:extLst>
              <a:ext uri="{FF2B5EF4-FFF2-40B4-BE49-F238E27FC236}">
                <a16:creationId xmlns:a16="http://schemas.microsoft.com/office/drawing/2014/main" id="{D703230B-D6E8-8119-6D37-684F0C463EF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5" name="Oval 45">
            <a:extLst>
              <a:ext uri="{FF2B5EF4-FFF2-40B4-BE49-F238E27FC236}">
                <a16:creationId xmlns:a16="http://schemas.microsoft.com/office/drawing/2014/main" id="{1A103C5E-0908-1748-520C-B0958C49C5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6" name="Oval 46">
            <a:extLst>
              <a:ext uri="{FF2B5EF4-FFF2-40B4-BE49-F238E27FC236}">
                <a16:creationId xmlns:a16="http://schemas.microsoft.com/office/drawing/2014/main" id="{294476C7-2FD0-0951-7EDC-1F5C8E46A1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5029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7" name="Oval 47">
            <a:extLst>
              <a:ext uri="{FF2B5EF4-FFF2-40B4-BE49-F238E27FC236}">
                <a16:creationId xmlns:a16="http://schemas.microsoft.com/office/drawing/2014/main" id="{E3DFF8CA-60CF-D724-82D8-E63ECD3CBC5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00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8" name="Oval 48">
            <a:extLst>
              <a:ext uri="{FF2B5EF4-FFF2-40B4-BE49-F238E27FC236}">
                <a16:creationId xmlns:a16="http://schemas.microsoft.com/office/drawing/2014/main" id="{58A023C3-EAA3-B629-0AD5-68DC0909DA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24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69" name="Oval 49">
            <a:extLst>
              <a:ext uri="{FF2B5EF4-FFF2-40B4-BE49-F238E27FC236}">
                <a16:creationId xmlns:a16="http://schemas.microsoft.com/office/drawing/2014/main" id="{A74EB4A1-BDD0-D7D0-5A8E-CC20B3E4424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953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0" name="Oval 50">
            <a:extLst>
              <a:ext uri="{FF2B5EF4-FFF2-40B4-BE49-F238E27FC236}">
                <a16:creationId xmlns:a16="http://schemas.microsoft.com/office/drawing/2014/main" id="{7AF72262-7C8B-103D-122F-6AC92D253DD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1" name="Oval 51">
            <a:extLst>
              <a:ext uri="{FF2B5EF4-FFF2-40B4-BE49-F238E27FC236}">
                <a16:creationId xmlns:a16="http://schemas.microsoft.com/office/drawing/2014/main" id="{1E10D6DE-EE88-A4C3-EA5C-5CF3436B2C0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19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2" name="Oval 52">
            <a:extLst>
              <a:ext uri="{FF2B5EF4-FFF2-40B4-BE49-F238E27FC236}">
                <a16:creationId xmlns:a16="http://schemas.microsoft.com/office/drawing/2014/main" id="{46D95726-F756-F2EB-F4F8-F3AA7A6C476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648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3" name="Oval 53">
            <a:extLst>
              <a:ext uri="{FF2B5EF4-FFF2-40B4-BE49-F238E27FC236}">
                <a16:creationId xmlns:a16="http://schemas.microsoft.com/office/drawing/2014/main" id="{35BAF1E1-7C55-D5B6-60ED-D14D2BA6A03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419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4" name="Oval 54">
            <a:extLst>
              <a:ext uri="{FF2B5EF4-FFF2-40B4-BE49-F238E27FC236}">
                <a16:creationId xmlns:a16="http://schemas.microsoft.com/office/drawing/2014/main" id="{A66961BE-8019-9B7A-05D0-26554D68142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43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5" name="Oval 55">
            <a:extLst>
              <a:ext uri="{FF2B5EF4-FFF2-40B4-BE49-F238E27FC236}">
                <a16:creationId xmlns:a16="http://schemas.microsoft.com/office/drawing/2014/main" id="{46421242-0C11-2F5D-0B99-17A89CDC23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572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6" name="Oval 56">
            <a:extLst>
              <a:ext uri="{FF2B5EF4-FFF2-40B4-BE49-F238E27FC236}">
                <a16:creationId xmlns:a16="http://schemas.microsoft.com/office/drawing/2014/main" id="{4FB410F1-6C47-32FD-67A2-03C687742DC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7" name="Oval 57">
            <a:extLst>
              <a:ext uri="{FF2B5EF4-FFF2-40B4-BE49-F238E27FC236}">
                <a16:creationId xmlns:a16="http://schemas.microsoft.com/office/drawing/2014/main" id="{383E8EFE-527F-C093-CC94-58F9E5D9D05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38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8" name="Oval 58">
            <a:extLst>
              <a:ext uri="{FF2B5EF4-FFF2-40B4-BE49-F238E27FC236}">
                <a16:creationId xmlns:a16="http://schemas.microsoft.com/office/drawing/2014/main" id="{D6FE1CAD-0EED-1B66-902C-C8ACDBED57B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67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79" name="Oval 59">
            <a:extLst>
              <a:ext uri="{FF2B5EF4-FFF2-40B4-BE49-F238E27FC236}">
                <a16:creationId xmlns:a16="http://schemas.microsoft.com/office/drawing/2014/main" id="{4F5153CC-38F6-5B42-74E0-B1DE7990F07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038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0" name="Oval 60">
            <a:extLst>
              <a:ext uri="{FF2B5EF4-FFF2-40B4-BE49-F238E27FC236}">
                <a16:creationId xmlns:a16="http://schemas.microsoft.com/office/drawing/2014/main" id="{01680286-F98C-90B2-09F3-0C5BE587D24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62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1" name="Oval 61">
            <a:extLst>
              <a:ext uri="{FF2B5EF4-FFF2-40B4-BE49-F238E27FC236}">
                <a16:creationId xmlns:a16="http://schemas.microsoft.com/office/drawing/2014/main" id="{89FAB740-AD63-4BAB-B239-881738FA12E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2" name="Oval 62">
            <a:extLst>
              <a:ext uri="{FF2B5EF4-FFF2-40B4-BE49-F238E27FC236}">
                <a16:creationId xmlns:a16="http://schemas.microsoft.com/office/drawing/2014/main" id="{DC754F86-3208-CA12-9FD8-12A4A9FFA0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3" name="Oval 63">
            <a:extLst>
              <a:ext uri="{FF2B5EF4-FFF2-40B4-BE49-F238E27FC236}">
                <a16:creationId xmlns:a16="http://schemas.microsoft.com/office/drawing/2014/main" id="{6E8AD4B8-3478-6D7A-5283-F7C9003825B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4" name="Oval 64">
            <a:extLst>
              <a:ext uri="{FF2B5EF4-FFF2-40B4-BE49-F238E27FC236}">
                <a16:creationId xmlns:a16="http://schemas.microsoft.com/office/drawing/2014/main" id="{5E0B3F4E-C630-252D-A81A-FD77C3D84E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86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5" name="Oval 65">
            <a:extLst>
              <a:ext uri="{FF2B5EF4-FFF2-40B4-BE49-F238E27FC236}">
                <a16:creationId xmlns:a16="http://schemas.microsoft.com/office/drawing/2014/main" id="{3E08A4D4-A7FE-8AC8-3EE5-625973EF5C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657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6" name="Oval 66">
            <a:extLst>
              <a:ext uri="{FF2B5EF4-FFF2-40B4-BE49-F238E27FC236}">
                <a16:creationId xmlns:a16="http://schemas.microsoft.com/office/drawing/2014/main" id="{6D4394EF-2A18-6BCF-0FEE-1EF76B2675F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81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7" name="Oval 67">
            <a:extLst>
              <a:ext uri="{FF2B5EF4-FFF2-40B4-BE49-F238E27FC236}">
                <a16:creationId xmlns:a16="http://schemas.microsoft.com/office/drawing/2014/main" id="{006CCFA5-900F-38AC-9277-DC1872CE46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810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8" name="Oval 68">
            <a:extLst>
              <a:ext uri="{FF2B5EF4-FFF2-40B4-BE49-F238E27FC236}">
                <a16:creationId xmlns:a16="http://schemas.microsoft.com/office/drawing/2014/main" id="{8529ABC4-8D1C-6AD9-8227-4B7CE0E194F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89" name="Oval 69">
            <a:extLst>
              <a:ext uri="{FF2B5EF4-FFF2-40B4-BE49-F238E27FC236}">
                <a16:creationId xmlns:a16="http://schemas.microsoft.com/office/drawing/2014/main" id="{45CD2D00-D590-E870-5963-51DF1EAB772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76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0" name="Oval 70">
            <a:extLst>
              <a:ext uri="{FF2B5EF4-FFF2-40B4-BE49-F238E27FC236}">
                <a16:creationId xmlns:a16="http://schemas.microsoft.com/office/drawing/2014/main" id="{46610A00-BE53-BDD8-581C-51E08B8ACA6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05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1" name="Oval 71">
            <a:extLst>
              <a:ext uri="{FF2B5EF4-FFF2-40B4-BE49-F238E27FC236}">
                <a16:creationId xmlns:a16="http://schemas.microsoft.com/office/drawing/2014/main" id="{3101C9A8-9DFB-F313-A06F-9E15054C2CD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76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2" name="Oval 72">
            <a:extLst>
              <a:ext uri="{FF2B5EF4-FFF2-40B4-BE49-F238E27FC236}">
                <a16:creationId xmlns:a16="http://schemas.microsoft.com/office/drawing/2014/main" id="{8BAF4A67-B46C-2E4A-138C-9442EC993B5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200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3" name="Oval 73">
            <a:extLst>
              <a:ext uri="{FF2B5EF4-FFF2-40B4-BE49-F238E27FC236}">
                <a16:creationId xmlns:a16="http://schemas.microsoft.com/office/drawing/2014/main" id="{336A42A2-30CF-1366-752A-6EE20C6942C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429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4" name="Oval 74">
            <a:extLst>
              <a:ext uri="{FF2B5EF4-FFF2-40B4-BE49-F238E27FC236}">
                <a16:creationId xmlns:a16="http://schemas.microsoft.com/office/drawing/2014/main" id="{1B763AE3-F4FD-9F89-1CE0-BDDD9707C8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5" name="Oval 75">
            <a:extLst>
              <a:ext uri="{FF2B5EF4-FFF2-40B4-BE49-F238E27FC236}">
                <a16:creationId xmlns:a16="http://schemas.microsoft.com/office/drawing/2014/main" id="{02AAB638-DC97-B948-25BF-E9DA287792F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95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6" name="Oval 76">
            <a:extLst>
              <a:ext uri="{FF2B5EF4-FFF2-40B4-BE49-F238E27FC236}">
                <a16:creationId xmlns:a16="http://schemas.microsoft.com/office/drawing/2014/main" id="{4D550A18-8A55-6AD7-B3E6-BD61089065D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124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7" name="Oval 77">
            <a:extLst>
              <a:ext uri="{FF2B5EF4-FFF2-40B4-BE49-F238E27FC236}">
                <a16:creationId xmlns:a16="http://schemas.microsoft.com/office/drawing/2014/main" id="{BCA6D09E-2941-350E-C6A2-9897FCD3015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95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8" name="Oval 78">
            <a:extLst>
              <a:ext uri="{FF2B5EF4-FFF2-40B4-BE49-F238E27FC236}">
                <a16:creationId xmlns:a16="http://schemas.microsoft.com/office/drawing/2014/main" id="{93B0C56E-783E-7365-5415-E789362C622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19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799" name="Oval 79">
            <a:extLst>
              <a:ext uri="{FF2B5EF4-FFF2-40B4-BE49-F238E27FC236}">
                <a16:creationId xmlns:a16="http://schemas.microsoft.com/office/drawing/2014/main" id="{F3AF2243-EC5C-2812-D32A-82ED3AD7B06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048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0" name="Oval 80">
            <a:extLst>
              <a:ext uri="{FF2B5EF4-FFF2-40B4-BE49-F238E27FC236}">
                <a16:creationId xmlns:a16="http://schemas.microsoft.com/office/drawing/2014/main" id="{8E5CBC89-89FD-FB89-7746-1F367708CAB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1" name="Oval 81">
            <a:extLst>
              <a:ext uri="{FF2B5EF4-FFF2-40B4-BE49-F238E27FC236}">
                <a16:creationId xmlns:a16="http://schemas.microsoft.com/office/drawing/2014/main" id="{52BDBBFB-6AB8-868E-E5CC-426E9165837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2" name="Oval 82">
            <a:extLst>
              <a:ext uri="{FF2B5EF4-FFF2-40B4-BE49-F238E27FC236}">
                <a16:creationId xmlns:a16="http://schemas.microsoft.com/office/drawing/2014/main" id="{C29BCC17-B090-329B-8F0A-FE4A89E12D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743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3" name="Oval 83">
            <a:extLst>
              <a:ext uri="{FF2B5EF4-FFF2-40B4-BE49-F238E27FC236}">
                <a16:creationId xmlns:a16="http://schemas.microsoft.com/office/drawing/2014/main" id="{E8B4F7F4-6E63-6D7E-5A06-54FF8755C27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514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4" name="Oval 84">
            <a:extLst>
              <a:ext uri="{FF2B5EF4-FFF2-40B4-BE49-F238E27FC236}">
                <a16:creationId xmlns:a16="http://schemas.microsoft.com/office/drawing/2014/main" id="{233640A1-DCC0-8D88-9A9E-87890B72E6D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38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5" name="Oval 85">
            <a:extLst>
              <a:ext uri="{FF2B5EF4-FFF2-40B4-BE49-F238E27FC236}">
                <a16:creationId xmlns:a16="http://schemas.microsoft.com/office/drawing/2014/main" id="{6F823F99-A0AE-AE0E-3F9D-D8807BC8FC7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667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6" name="Oval 86">
            <a:extLst>
              <a:ext uri="{FF2B5EF4-FFF2-40B4-BE49-F238E27FC236}">
                <a16:creationId xmlns:a16="http://schemas.microsoft.com/office/drawing/2014/main" id="{521B0FBC-970C-FF6F-00C7-727C0F6B4BB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3200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7" name="Oval 87">
            <a:extLst>
              <a:ext uri="{FF2B5EF4-FFF2-40B4-BE49-F238E27FC236}">
                <a16:creationId xmlns:a16="http://schemas.microsoft.com/office/drawing/2014/main" id="{D159B66A-4479-F9FE-2DF2-CE19DA52D7C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33600" y="3581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8" name="Oval 88">
            <a:extLst>
              <a:ext uri="{FF2B5EF4-FFF2-40B4-BE49-F238E27FC236}">
                <a16:creationId xmlns:a16="http://schemas.microsoft.com/office/drawing/2014/main" id="{1D44B858-8639-FF1A-C710-7FB2D45C235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362200" y="2819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09" name="Oval 89">
            <a:extLst>
              <a:ext uri="{FF2B5EF4-FFF2-40B4-BE49-F238E27FC236}">
                <a16:creationId xmlns:a16="http://schemas.microsoft.com/office/drawing/2014/main" id="{CF6ACDB6-56F9-5A08-AD5C-A81BFC48414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133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0" name="Oval 90">
            <a:extLst>
              <a:ext uri="{FF2B5EF4-FFF2-40B4-BE49-F238E27FC236}">
                <a16:creationId xmlns:a16="http://schemas.microsoft.com/office/drawing/2014/main" id="{7573648B-01FC-242A-0D1F-A4E085AFDD2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57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1" name="Oval 91">
            <a:extLst>
              <a:ext uri="{FF2B5EF4-FFF2-40B4-BE49-F238E27FC236}">
                <a16:creationId xmlns:a16="http://schemas.microsoft.com/office/drawing/2014/main" id="{633B8ADF-4684-A460-D345-273CB3600E3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286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2" name="Oval 92">
            <a:extLst>
              <a:ext uri="{FF2B5EF4-FFF2-40B4-BE49-F238E27FC236}">
                <a16:creationId xmlns:a16="http://schemas.microsoft.com/office/drawing/2014/main" id="{8FC04178-14CF-D463-C40C-8732F01B67E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752600" y="4343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3" name="Oval 93">
            <a:extLst>
              <a:ext uri="{FF2B5EF4-FFF2-40B4-BE49-F238E27FC236}">
                <a16:creationId xmlns:a16="http://schemas.microsoft.com/office/drawing/2014/main" id="{CCC085F9-3668-FF56-F6BE-90D3F276F73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676400" y="4724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4" name="Oval 94">
            <a:extLst>
              <a:ext uri="{FF2B5EF4-FFF2-40B4-BE49-F238E27FC236}">
                <a16:creationId xmlns:a16="http://schemas.microsoft.com/office/drawing/2014/main" id="{07193B17-3E8D-796B-1A92-235A1167C93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905000" y="3962400"/>
            <a:ext cx="304800" cy="304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0815" name="Text Box 95">
            <a:extLst>
              <a:ext uri="{FF2B5EF4-FFF2-40B4-BE49-F238E27FC236}">
                <a16:creationId xmlns:a16="http://schemas.microsoft.com/office/drawing/2014/main" id="{D5F78503-8A6C-BC92-27D8-1E23CB1589C5}"/>
              </a:ext>
            </a:extLst>
          </p:cNvPr>
          <p:cNvSpPr txBox="1">
            <a:spLocks noChangeArrowheads="1"/>
          </p:cNvSpPr>
          <p:nvPr/>
        </p:nvSpPr>
        <p:spPr bwMode="auto">
          <a:xfrm rot="1346865">
            <a:off x="7532688" y="4473575"/>
            <a:ext cx="1306512" cy="8604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FFC000"/>
                </a:solidFill>
              </a:rPr>
              <a:t>…</a:t>
            </a:r>
            <a:r>
              <a:rPr lang="en-US" altLang="en-US" sz="1200" b="1" dirty="0" err="1">
                <a:solidFill>
                  <a:srgbClr val="FFC000"/>
                </a:solidFill>
              </a:rPr>
              <a:t>führt</a:t>
            </a:r>
            <a:r>
              <a:rPr lang="en-US" altLang="en-US" sz="1200" b="1" dirty="0">
                <a:solidFill>
                  <a:srgbClr val="FFC000"/>
                </a:solidFill>
              </a:rPr>
              <a:t> </a:t>
            </a:r>
            <a:r>
              <a:rPr lang="en-US" altLang="en-US" sz="1200" b="1" dirty="0" err="1">
                <a:solidFill>
                  <a:srgbClr val="FFC000"/>
                </a:solidFill>
              </a:rPr>
              <a:t>zu</a:t>
            </a:r>
            <a:r>
              <a:rPr lang="en-US" altLang="en-US" sz="1200" b="1" dirty="0">
                <a:solidFill>
                  <a:srgbClr val="FFC000"/>
                </a:solidFill>
              </a:rPr>
              <a:t> </a:t>
            </a:r>
            <a:r>
              <a:rPr lang="en-US" altLang="en-US" sz="1200" b="1" dirty="0" err="1">
                <a:solidFill>
                  <a:srgbClr val="FFC000"/>
                </a:solidFill>
              </a:rPr>
              <a:t>einer</a:t>
            </a:r>
            <a:endParaRPr lang="en-US" altLang="en-US" sz="1200" b="1" dirty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err="1">
                <a:solidFill>
                  <a:srgbClr val="FFC000"/>
                </a:solidFill>
              </a:rPr>
              <a:t>Richtungsänderung</a:t>
            </a:r>
            <a:endParaRPr lang="en-US" altLang="en-US" sz="1200" b="1" dirty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FFC000"/>
                </a:solidFill>
              </a:rPr>
              <a:t>des </a:t>
            </a:r>
            <a:r>
              <a:rPr lang="en-US" altLang="en-US" sz="1200" b="1" dirty="0" err="1">
                <a:solidFill>
                  <a:srgbClr val="FFC000"/>
                </a:solidFill>
              </a:rPr>
              <a:t>gesamten</a:t>
            </a:r>
            <a:r>
              <a:rPr lang="en-US" altLang="en-US" sz="1200" b="1" dirty="0">
                <a:solidFill>
                  <a:srgbClr val="FFC000"/>
                </a:solidFill>
              </a:rPr>
              <a:t> </a:t>
            </a:r>
            <a:r>
              <a:rPr lang="en-US" altLang="en-US" sz="1200" b="1" dirty="0" err="1">
                <a:solidFill>
                  <a:srgbClr val="FFC000"/>
                </a:solidFill>
              </a:rPr>
              <a:t>Strahls</a:t>
            </a:r>
            <a:endParaRPr lang="en-US" altLang="en-US" sz="1200" b="1" dirty="0">
              <a:solidFill>
                <a:srgbClr val="FFC000"/>
              </a:solidFill>
            </a:endParaRPr>
          </a:p>
        </p:txBody>
      </p:sp>
      <p:sp>
        <p:nvSpPr>
          <p:cNvPr id="30816" name="AutoShape 96">
            <a:extLst>
              <a:ext uri="{FF2B5EF4-FFF2-40B4-BE49-F238E27FC236}">
                <a16:creationId xmlns:a16="http://schemas.microsoft.com/office/drawing/2014/main" id="{626387F8-3AD7-5226-7582-39CEBA1E51F9}"/>
              </a:ext>
            </a:extLst>
          </p:cNvPr>
          <p:cNvSpPr>
            <a:spLocks noChangeArrowheads="1"/>
          </p:cNvSpPr>
          <p:nvPr/>
        </p:nvSpPr>
        <p:spPr bwMode="auto">
          <a:xfrm rot="1517407">
            <a:off x="5181600" y="3797300"/>
            <a:ext cx="2362200" cy="457200"/>
          </a:xfrm>
          <a:prstGeom prst="rightArrow">
            <a:avLst>
              <a:gd name="adj1" fmla="val 50000"/>
              <a:gd name="adj2" fmla="val 129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30817" name="Text Box 97">
            <a:extLst>
              <a:ext uri="{FF2B5EF4-FFF2-40B4-BE49-F238E27FC236}">
                <a16:creationId xmlns:a16="http://schemas.microsoft.com/office/drawing/2014/main" id="{4B626AAF-5DA3-F6C7-C688-D337BA0F6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30818" name="Text Box 98">
            <a:extLst>
              <a:ext uri="{FF2B5EF4-FFF2-40B4-BE49-F238E27FC236}">
                <a16:creationId xmlns:a16="http://schemas.microsoft.com/office/drawing/2014/main" id="{F4C0D94B-3BAD-069A-D3D4-3E3EE98D4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30819" name="Rectangle 99">
            <a:extLst>
              <a:ext uri="{FF2B5EF4-FFF2-40B4-BE49-F238E27FC236}">
                <a16:creationId xmlns:a16="http://schemas.microsoft.com/office/drawing/2014/main" id="{71CCE214-2B8D-77A1-C371-107975D34E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0820" name="Text Box 100">
            <a:extLst>
              <a:ext uri="{FF2B5EF4-FFF2-40B4-BE49-F238E27FC236}">
                <a16:creationId xmlns:a16="http://schemas.microsoft.com/office/drawing/2014/main" id="{E16D7C86-2E53-1FD7-0801-2D7C2D6877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30821" name="Text Box 101">
            <a:extLst>
              <a:ext uri="{FF2B5EF4-FFF2-40B4-BE49-F238E27FC236}">
                <a16:creationId xmlns:a16="http://schemas.microsoft.com/office/drawing/2014/main" id="{3B907765-4A39-F987-3568-403EBE943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0822" name="Text Box 102">
            <a:extLst>
              <a:ext uri="{FF2B5EF4-FFF2-40B4-BE49-F238E27FC236}">
                <a16:creationId xmlns:a16="http://schemas.microsoft.com/office/drawing/2014/main" id="{6678BBB1-F522-E5BB-96D6-576C83A8B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55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0823" name="Slide Number Placeholder 1">
            <a:extLst>
              <a:ext uri="{FF2B5EF4-FFF2-40B4-BE49-F238E27FC236}">
                <a16:creationId xmlns:a16="http://schemas.microsoft.com/office/drawing/2014/main" id="{79264BED-D2FB-B7CF-B542-86F821E31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C0AC32-9D64-184A-A9CA-CF7B1A8EAFBB}" type="slidenum">
              <a:rPr lang="en-US" altLang="en-US" sz="1000"/>
              <a:t>27</a:t>
            </a:fld>
            <a:endParaRPr lang="en-US" altLang="en-US" sz="1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D5B8B39-69AD-E93D-BC3A-0CF790389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76400"/>
            <a:ext cx="3505200" cy="3886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1747" name="Text Box 3">
            <a:extLst>
              <a:ext uri="{FF2B5EF4-FFF2-40B4-BE49-F238E27FC236}">
                <a16:creationId xmlns:a16="http://schemas.microsoft.com/office/drawing/2014/main" id="{EC682B4D-BEA5-9AE4-295B-B535686029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98625"/>
            <a:ext cx="3549650" cy="587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„frontal“ getroffen wird…</a:t>
            </a:r>
          </a:p>
        </p:txBody>
      </p:sp>
      <p:sp>
        <p:nvSpPr>
          <p:cNvPr id="31748" name="Rectangle 4" descr="Large grid">
            <a:extLst>
              <a:ext uri="{FF2B5EF4-FFF2-40B4-BE49-F238E27FC236}">
                <a16:creationId xmlns:a16="http://schemas.microsoft.com/office/drawing/2014/main" id="{540E7AA8-1848-E441-F385-8EDD8302A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31749" name="Group 5">
            <a:extLst>
              <a:ext uri="{FF2B5EF4-FFF2-40B4-BE49-F238E27FC236}">
                <a16:creationId xmlns:a16="http://schemas.microsoft.com/office/drawing/2014/main" id="{8DF31802-D9F9-D2F7-DA1D-77DF6495225F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371600" y="1447800"/>
            <a:ext cx="2209800" cy="4495800"/>
            <a:chOff x="1104" y="1200"/>
            <a:chExt cx="1392" cy="2832"/>
          </a:xfrm>
        </p:grpSpPr>
        <p:sp>
          <p:nvSpPr>
            <p:cNvPr id="31758" name="Oval 6">
              <a:extLst>
                <a:ext uri="{FF2B5EF4-FFF2-40B4-BE49-F238E27FC236}">
                  <a16:creationId xmlns:a16="http://schemas.microsoft.com/office/drawing/2014/main" id="{AF578B23-3066-2F3B-8F03-C9C13DB9E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59" name="Oval 7">
              <a:extLst>
                <a:ext uri="{FF2B5EF4-FFF2-40B4-BE49-F238E27FC236}">
                  <a16:creationId xmlns:a16="http://schemas.microsoft.com/office/drawing/2014/main" id="{E9C1E82B-777D-6950-481E-ACFF71D76E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0" name="Oval 8">
              <a:extLst>
                <a:ext uri="{FF2B5EF4-FFF2-40B4-BE49-F238E27FC236}">
                  <a16:creationId xmlns:a16="http://schemas.microsoft.com/office/drawing/2014/main" id="{BE4AA492-01AD-7E67-9061-07D7744B5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1" name="Oval 9">
              <a:extLst>
                <a:ext uri="{FF2B5EF4-FFF2-40B4-BE49-F238E27FC236}">
                  <a16:creationId xmlns:a16="http://schemas.microsoft.com/office/drawing/2014/main" id="{5E791C02-CF49-2A88-2817-32271D4B6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2" name="Oval 10">
              <a:extLst>
                <a:ext uri="{FF2B5EF4-FFF2-40B4-BE49-F238E27FC236}">
                  <a16:creationId xmlns:a16="http://schemas.microsoft.com/office/drawing/2014/main" id="{C5920215-B74A-DACB-C049-39FB83C58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3" name="Oval 11">
              <a:extLst>
                <a:ext uri="{FF2B5EF4-FFF2-40B4-BE49-F238E27FC236}">
                  <a16:creationId xmlns:a16="http://schemas.microsoft.com/office/drawing/2014/main" id="{741C8163-48EE-2D09-F2E3-4B3890F79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4" name="Oval 12">
              <a:extLst>
                <a:ext uri="{FF2B5EF4-FFF2-40B4-BE49-F238E27FC236}">
                  <a16:creationId xmlns:a16="http://schemas.microsoft.com/office/drawing/2014/main" id="{CAFD954C-B257-95FB-A02C-D931B8CD5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5" name="Oval 13">
              <a:extLst>
                <a:ext uri="{FF2B5EF4-FFF2-40B4-BE49-F238E27FC236}">
                  <a16:creationId xmlns:a16="http://schemas.microsoft.com/office/drawing/2014/main" id="{F6650F98-7F6D-9BA5-17B3-40BFAD808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6" name="Oval 14">
              <a:extLst>
                <a:ext uri="{FF2B5EF4-FFF2-40B4-BE49-F238E27FC236}">
                  <a16:creationId xmlns:a16="http://schemas.microsoft.com/office/drawing/2014/main" id="{6ADA0ED0-D3AB-1502-CFF6-FF38D15E92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7" name="Oval 15">
              <a:extLst>
                <a:ext uri="{FF2B5EF4-FFF2-40B4-BE49-F238E27FC236}">
                  <a16:creationId xmlns:a16="http://schemas.microsoft.com/office/drawing/2014/main" id="{437C5273-F4B6-B77D-992E-5E6667BF9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8" name="Oval 16">
              <a:extLst>
                <a:ext uri="{FF2B5EF4-FFF2-40B4-BE49-F238E27FC236}">
                  <a16:creationId xmlns:a16="http://schemas.microsoft.com/office/drawing/2014/main" id="{9FCF4D81-CA3F-2174-82DD-9E3F4BF43F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69" name="Oval 17">
              <a:extLst>
                <a:ext uri="{FF2B5EF4-FFF2-40B4-BE49-F238E27FC236}">
                  <a16:creationId xmlns:a16="http://schemas.microsoft.com/office/drawing/2014/main" id="{FFB38276-4F84-E805-1133-D374969855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0" name="Oval 18">
              <a:extLst>
                <a:ext uri="{FF2B5EF4-FFF2-40B4-BE49-F238E27FC236}">
                  <a16:creationId xmlns:a16="http://schemas.microsoft.com/office/drawing/2014/main" id="{D907DC38-EA70-95F0-7D40-DA08A295D3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1" name="Oval 19">
              <a:extLst>
                <a:ext uri="{FF2B5EF4-FFF2-40B4-BE49-F238E27FC236}">
                  <a16:creationId xmlns:a16="http://schemas.microsoft.com/office/drawing/2014/main" id="{EC973E7D-036F-8A11-4531-7D43674F4F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2" name="Oval 20">
              <a:extLst>
                <a:ext uri="{FF2B5EF4-FFF2-40B4-BE49-F238E27FC236}">
                  <a16:creationId xmlns:a16="http://schemas.microsoft.com/office/drawing/2014/main" id="{165ED490-5FA8-8364-DF38-EA3D64063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3" name="Oval 21">
              <a:extLst>
                <a:ext uri="{FF2B5EF4-FFF2-40B4-BE49-F238E27FC236}">
                  <a16:creationId xmlns:a16="http://schemas.microsoft.com/office/drawing/2014/main" id="{EF9A01F4-B0CD-2A15-D807-0F204F1DA6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4" name="Oval 22">
              <a:extLst>
                <a:ext uri="{FF2B5EF4-FFF2-40B4-BE49-F238E27FC236}">
                  <a16:creationId xmlns:a16="http://schemas.microsoft.com/office/drawing/2014/main" id="{7FBD4013-7F01-DA40-E43F-13B05E8D6F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5" name="Oval 23">
              <a:extLst>
                <a:ext uri="{FF2B5EF4-FFF2-40B4-BE49-F238E27FC236}">
                  <a16:creationId xmlns:a16="http://schemas.microsoft.com/office/drawing/2014/main" id="{A6AD9E55-8CD5-8C2F-7DFF-EF7E1169FF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6" name="Oval 24">
              <a:extLst>
                <a:ext uri="{FF2B5EF4-FFF2-40B4-BE49-F238E27FC236}">
                  <a16:creationId xmlns:a16="http://schemas.microsoft.com/office/drawing/2014/main" id="{021FC460-634F-A96B-5AEB-45B1C3DBDE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7" name="Oval 25">
              <a:extLst>
                <a:ext uri="{FF2B5EF4-FFF2-40B4-BE49-F238E27FC236}">
                  <a16:creationId xmlns:a16="http://schemas.microsoft.com/office/drawing/2014/main" id="{B6AF1569-8593-BBFB-4749-FC6BBB33A6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8" name="Oval 26">
              <a:extLst>
                <a:ext uri="{FF2B5EF4-FFF2-40B4-BE49-F238E27FC236}">
                  <a16:creationId xmlns:a16="http://schemas.microsoft.com/office/drawing/2014/main" id="{9F8FD911-A8E9-C78D-AC64-3BC1A1E9AC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79" name="Oval 27">
              <a:extLst>
                <a:ext uri="{FF2B5EF4-FFF2-40B4-BE49-F238E27FC236}">
                  <a16:creationId xmlns:a16="http://schemas.microsoft.com/office/drawing/2014/main" id="{EBEBA49B-D379-D637-20D7-CAFE8420C4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0" name="Oval 28">
              <a:extLst>
                <a:ext uri="{FF2B5EF4-FFF2-40B4-BE49-F238E27FC236}">
                  <a16:creationId xmlns:a16="http://schemas.microsoft.com/office/drawing/2014/main" id="{9B34D546-29F1-3806-DDA2-1E9237201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1" name="Oval 29">
              <a:extLst>
                <a:ext uri="{FF2B5EF4-FFF2-40B4-BE49-F238E27FC236}">
                  <a16:creationId xmlns:a16="http://schemas.microsoft.com/office/drawing/2014/main" id="{4B977205-3E13-2FE2-6C16-D71898D26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2" name="Oval 30">
              <a:extLst>
                <a:ext uri="{FF2B5EF4-FFF2-40B4-BE49-F238E27FC236}">
                  <a16:creationId xmlns:a16="http://schemas.microsoft.com/office/drawing/2014/main" id="{211C731C-6E70-E7E5-3FF4-B46D78F1AB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3" name="Oval 31">
              <a:extLst>
                <a:ext uri="{FF2B5EF4-FFF2-40B4-BE49-F238E27FC236}">
                  <a16:creationId xmlns:a16="http://schemas.microsoft.com/office/drawing/2014/main" id="{B6AF1131-2AF3-3ECF-4BE6-36D8B4900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4" name="Oval 32">
              <a:extLst>
                <a:ext uri="{FF2B5EF4-FFF2-40B4-BE49-F238E27FC236}">
                  <a16:creationId xmlns:a16="http://schemas.microsoft.com/office/drawing/2014/main" id="{7BD5791B-B39A-5B0A-AAF7-337F0E86D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5" name="Oval 33">
              <a:extLst>
                <a:ext uri="{FF2B5EF4-FFF2-40B4-BE49-F238E27FC236}">
                  <a16:creationId xmlns:a16="http://schemas.microsoft.com/office/drawing/2014/main" id="{9F7ED127-EB2C-1FF8-A93F-11C065C19D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6" name="Oval 34">
              <a:extLst>
                <a:ext uri="{FF2B5EF4-FFF2-40B4-BE49-F238E27FC236}">
                  <a16:creationId xmlns:a16="http://schemas.microsoft.com/office/drawing/2014/main" id="{B6FA89F6-8EED-A29A-4C26-5BD99BD9C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7" name="Oval 35">
              <a:extLst>
                <a:ext uri="{FF2B5EF4-FFF2-40B4-BE49-F238E27FC236}">
                  <a16:creationId xmlns:a16="http://schemas.microsoft.com/office/drawing/2014/main" id="{0283396C-9585-D05D-8214-2F8A3B165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8" name="Oval 36">
              <a:extLst>
                <a:ext uri="{FF2B5EF4-FFF2-40B4-BE49-F238E27FC236}">
                  <a16:creationId xmlns:a16="http://schemas.microsoft.com/office/drawing/2014/main" id="{90A0BC9E-4558-0E2B-16C3-C228334CD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89" name="Oval 37">
              <a:extLst>
                <a:ext uri="{FF2B5EF4-FFF2-40B4-BE49-F238E27FC236}">
                  <a16:creationId xmlns:a16="http://schemas.microsoft.com/office/drawing/2014/main" id="{2B21F11E-B439-4809-0596-14872575B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0" name="Oval 38">
              <a:extLst>
                <a:ext uri="{FF2B5EF4-FFF2-40B4-BE49-F238E27FC236}">
                  <a16:creationId xmlns:a16="http://schemas.microsoft.com/office/drawing/2014/main" id="{D719B5D0-5161-4C06-B5F3-2905F6519E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1" name="Oval 39">
              <a:extLst>
                <a:ext uri="{FF2B5EF4-FFF2-40B4-BE49-F238E27FC236}">
                  <a16:creationId xmlns:a16="http://schemas.microsoft.com/office/drawing/2014/main" id="{1934E34B-FE8C-EBB3-A4EB-7F9719F0A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2" name="Oval 40">
              <a:extLst>
                <a:ext uri="{FF2B5EF4-FFF2-40B4-BE49-F238E27FC236}">
                  <a16:creationId xmlns:a16="http://schemas.microsoft.com/office/drawing/2014/main" id="{1856AC4A-D875-2F96-977F-68988E0DF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3" name="Oval 41">
              <a:extLst>
                <a:ext uri="{FF2B5EF4-FFF2-40B4-BE49-F238E27FC236}">
                  <a16:creationId xmlns:a16="http://schemas.microsoft.com/office/drawing/2014/main" id="{015330B5-48B9-FFD4-F340-B503292737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4" name="Oval 42">
              <a:extLst>
                <a:ext uri="{FF2B5EF4-FFF2-40B4-BE49-F238E27FC236}">
                  <a16:creationId xmlns:a16="http://schemas.microsoft.com/office/drawing/2014/main" id="{BEFDC201-4BD6-BCF2-8EEA-7AA78EA611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5" name="Oval 43">
              <a:extLst>
                <a:ext uri="{FF2B5EF4-FFF2-40B4-BE49-F238E27FC236}">
                  <a16:creationId xmlns:a16="http://schemas.microsoft.com/office/drawing/2014/main" id="{54147C2C-82F9-2A94-2E62-32D384F7AB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6" name="Oval 44">
              <a:extLst>
                <a:ext uri="{FF2B5EF4-FFF2-40B4-BE49-F238E27FC236}">
                  <a16:creationId xmlns:a16="http://schemas.microsoft.com/office/drawing/2014/main" id="{A6E2608C-0CCC-6F80-AC81-4394DE153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7" name="Oval 45">
              <a:extLst>
                <a:ext uri="{FF2B5EF4-FFF2-40B4-BE49-F238E27FC236}">
                  <a16:creationId xmlns:a16="http://schemas.microsoft.com/office/drawing/2014/main" id="{1E71B6AC-E965-10CA-F4D2-0379951C8D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8" name="Oval 46">
              <a:extLst>
                <a:ext uri="{FF2B5EF4-FFF2-40B4-BE49-F238E27FC236}">
                  <a16:creationId xmlns:a16="http://schemas.microsoft.com/office/drawing/2014/main" id="{56E36D2A-7113-911E-4742-AEF1CA813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799" name="Oval 47">
              <a:extLst>
                <a:ext uri="{FF2B5EF4-FFF2-40B4-BE49-F238E27FC236}">
                  <a16:creationId xmlns:a16="http://schemas.microsoft.com/office/drawing/2014/main" id="{A87E0312-D6B5-11DA-B956-5666B4C508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0" name="Oval 48">
              <a:extLst>
                <a:ext uri="{FF2B5EF4-FFF2-40B4-BE49-F238E27FC236}">
                  <a16:creationId xmlns:a16="http://schemas.microsoft.com/office/drawing/2014/main" id="{8802DA22-4965-A75C-F74B-3F7DC0A964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1" name="Oval 49">
              <a:extLst>
                <a:ext uri="{FF2B5EF4-FFF2-40B4-BE49-F238E27FC236}">
                  <a16:creationId xmlns:a16="http://schemas.microsoft.com/office/drawing/2014/main" id="{2CE92612-5F46-1AD3-B6BE-582E31553D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2" name="Oval 50">
              <a:extLst>
                <a:ext uri="{FF2B5EF4-FFF2-40B4-BE49-F238E27FC236}">
                  <a16:creationId xmlns:a16="http://schemas.microsoft.com/office/drawing/2014/main" id="{8CA6DFC3-117B-2246-5BA3-188CAA4023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3" name="Oval 51">
              <a:extLst>
                <a:ext uri="{FF2B5EF4-FFF2-40B4-BE49-F238E27FC236}">
                  <a16:creationId xmlns:a16="http://schemas.microsoft.com/office/drawing/2014/main" id="{F69A09DB-60E4-F280-69B6-A302CD0FF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4" name="Oval 52">
              <a:extLst>
                <a:ext uri="{FF2B5EF4-FFF2-40B4-BE49-F238E27FC236}">
                  <a16:creationId xmlns:a16="http://schemas.microsoft.com/office/drawing/2014/main" id="{988C4AA0-CEBD-620D-F62A-8F4A3E9BB9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5" name="Oval 53">
              <a:extLst>
                <a:ext uri="{FF2B5EF4-FFF2-40B4-BE49-F238E27FC236}">
                  <a16:creationId xmlns:a16="http://schemas.microsoft.com/office/drawing/2014/main" id="{287013CA-1514-DF2F-345C-B7E9EE281A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6" name="Oval 54">
              <a:extLst>
                <a:ext uri="{FF2B5EF4-FFF2-40B4-BE49-F238E27FC236}">
                  <a16:creationId xmlns:a16="http://schemas.microsoft.com/office/drawing/2014/main" id="{D52A71D0-4FBC-97F1-D25A-007E4FC224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7" name="Oval 55">
              <a:extLst>
                <a:ext uri="{FF2B5EF4-FFF2-40B4-BE49-F238E27FC236}">
                  <a16:creationId xmlns:a16="http://schemas.microsoft.com/office/drawing/2014/main" id="{6A8A0F44-4E07-E31C-1F76-61F4137ADA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8" name="Oval 56">
              <a:extLst>
                <a:ext uri="{FF2B5EF4-FFF2-40B4-BE49-F238E27FC236}">
                  <a16:creationId xmlns:a16="http://schemas.microsoft.com/office/drawing/2014/main" id="{D6DC3C8A-FBF4-55E3-DF0E-C53573EBA3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09" name="Oval 57">
              <a:extLst>
                <a:ext uri="{FF2B5EF4-FFF2-40B4-BE49-F238E27FC236}">
                  <a16:creationId xmlns:a16="http://schemas.microsoft.com/office/drawing/2014/main" id="{3FE24BB4-9DE2-3D64-C06B-F8714AFD5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0" name="Oval 58">
              <a:extLst>
                <a:ext uri="{FF2B5EF4-FFF2-40B4-BE49-F238E27FC236}">
                  <a16:creationId xmlns:a16="http://schemas.microsoft.com/office/drawing/2014/main" id="{B296A775-0C55-1267-E12A-D758EF8896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1" name="Oval 59">
              <a:extLst>
                <a:ext uri="{FF2B5EF4-FFF2-40B4-BE49-F238E27FC236}">
                  <a16:creationId xmlns:a16="http://schemas.microsoft.com/office/drawing/2014/main" id="{4FA97F9A-0572-CE3C-5287-DB7A90B378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2" name="Oval 60">
              <a:extLst>
                <a:ext uri="{FF2B5EF4-FFF2-40B4-BE49-F238E27FC236}">
                  <a16:creationId xmlns:a16="http://schemas.microsoft.com/office/drawing/2014/main" id="{70D00744-6011-76C0-7B65-BA8824C0D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3" name="Oval 61">
              <a:extLst>
                <a:ext uri="{FF2B5EF4-FFF2-40B4-BE49-F238E27FC236}">
                  <a16:creationId xmlns:a16="http://schemas.microsoft.com/office/drawing/2014/main" id="{D59A137B-FBB3-2C91-EFD8-5FA03BB39C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4" name="Oval 62">
              <a:extLst>
                <a:ext uri="{FF2B5EF4-FFF2-40B4-BE49-F238E27FC236}">
                  <a16:creationId xmlns:a16="http://schemas.microsoft.com/office/drawing/2014/main" id="{A6A4CD50-CC67-13C6-D591-8AE6D00AC6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5" name="Oval 63">
              <a:extLst>
                <a:ext uri="{FF2B5EF4-FFF2-40B4-BE49-F238E27FC236}">
                  <a16:creationId xmlns:a16="http://schemas.microsoft.com/office/drawing/2014/main" id="{CD938C3E-0525-BF70-EE70-881DEA1747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6" name="Oval 64">
              <a:extLst>
                <a:ext uri="{FF2B5EF4-FFF2-40B4-BE49-F238E27FC236}">
                  <a16:creationId xmlns:a16="http://schemas.microsoft.com/office/drawing/2014/main" id="{0A8BD85A-8282-8EB5-25C0-B0D86D078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7" name="Oval 65">
              <a:extLst>
                <a:ext uri="{FF2B5EF4-FFF2-40B4-BE49-F238E27FC236}">
                  <a16:creationId xmlns:a16="http://schemas.microsoft.com/office/drawing/2014/main" id="{FFEFA93F-364C-46B6-6199-6BC4825CF3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8" name="Oval 66">
              <a:extLst>
                <a:ext uri="{FF2B5EF4-FFF2-40B4-BE49-F238E27FC236}">
                  <a16:creationId xmlns:a16="http://schemas.microsoft.com/office/drawing/2014/main" id="{99E8E1E1-F21A-ACEB-970C-A5B142819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19" name="Oval 67">
              <a:extLst>
                <a:ext uri="{FF2B5EF4-FFF2-40B4-BE49-F238E27FC236}">
                  <a16:creationId xmlns:a16="http://schemas.microsoft.com/office/drawing/2014/main" id="{6E117192-95CC-C3DC-C901-6DF56FCD1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0" name="Oval 68">
              <a:extLst>
                <a:ext uri="{FF2B5EF4-FFF2-40B4-BE49-F238E27FC236}">
                  <a16:creationId xmlns:a16="http://schemas.microsoft.com/office/drawing/2014/main" id="{0015CDAE-EE30-4C9A-4389-46BCD2E901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1" name="Oval 69">
              <a:extLst>
                <a:ext uri="{FF2B5EF4-FFF2-40B4-BE49-F238E27FC236}">
                  <a16:creationId xmlns:a16="http://schemas.microsoft.com/office/drawing/2014/main" id="{C1754D3A-534F-E655-944A-DB3A331427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2" name="Oval 70">
              <a:extLst>
                <a:ext uri="{FF2B5EF4-FFF2-40B4-BE49-F238E27FC236}">
                  <a16:creationId xmlns:a16="http://schemas.microsoft.com/office/drawing/2014/main" id="{F58D6395-6FE0-1E87-7430-0FCCC94137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3" name="Oval 71">
              <a:extLst>
                <a:ext uri="{FF2B5EF4-FFF2-40B4-BE49-F238E27FC236}">
                  <a16:creationId xmlns:a16="http://schemas.microsoft.com/office/drawing/2014/main" id="{68150A3A-61D5-BB30-06E9-F9DAC98247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4" name="Oval 72">
              <a:extLst>
                <a:ext uri="{FF2B5EF4-FFF2-40B4-BE49-F238E27FC236}">
                  <a16:creationId xmlns:a16="http://schemas.microsoft.com/office/drawing/2014/main" id="{98411EC2-F985-C68E-2072-54EF99A1C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5" name="Oval 73">
              <a:extLst>
                <a:ext uri="{FF2B5EF4-FFF2-40B4-BE49-F238E27FC236}">
                  <a16:creationId xmlns:a16="http://schemas.microsoft.com/office/drawing/2014/main" id="{2B9D733F-AB72-DA1E-486A-2D3D529D55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6" name="Oval 74">
              <a:extLst>
                <a:ext uri="{FF2B5EF4-FFF2-40B4-BE49-F238E27FC236}">
                  <a16:creationId xmlns:a16="http://schemas.microsoft.com/office/drawing/2014/main" id="{AB822305-9923-0137-1227-DDD801338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7" name="Oval 75">
              <a:extLst>
                <a:ext uri="{FF2B5EF4-FFF2-40B4-BE49-F238E27FC236}">
                  <a16:creationId xmlns:a16="http://schemas.microsoft.com/office/drawing/2014/main" id="{24D2CB68-0D05-ECB7-AADC-9F5CBACD5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8" name="Oval 76">
              <a:extLst>
                <a:ext uri="{FF2B5EF4-FFF2-40B4-BE49-F238E27FC236}">
                  <a16:creationId xmlns:a16="http://schemas.microsoft.com/office/drawing/2014/main" id="{139DB2FB-869A-BC74-EAC3-5CFFF16188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1829" name="Oval 77">
              <a:extLst>
                <a:ext uri="{FF2B5EF4-FFF2-40B4-BE49-F238E27FC236}">
                  <a16:creationId xmlns:a16="http://schemas.microsoft.com/office/drawing/2014/main" id="{1A2A9F55-7210-0427-4964-E54A6C15F4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1750" name="AutoShape 78">
            <a:extLst>
              <a:ext uri="{FF2B5EF4-FFF2-40B4-BE49-F238E27FC236}">
                <a16:creationId xmlns:a16="http://schemas.microsoft.com/office/drawing/2014/main" id="{48825CB0-316D-4D11-EE35-074124AB7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31751" name="Text Box 79">
            <a:extLst>
              <a:ext uri="{FF2B5EF4-FFF2-40B4-BE49-F238E27FC236}">
                <a16:creationId xmlns:a16="http://schemas.microsoft.com/office/drawing/2014/main" id="{A6DA76AE-E959-99BE-298B-F7CB7D41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31752" name="Text Box 80">
            <a:extLst>
              <a:ext uri="{FF2B5EF4-FFF2-40B4-BE49-F238E27FC236}">
                <a16:creationId xmlns:a16="http://schemas.microsoft.com/office/drawing/2014/main" id="{4E24BA46-B597-E5E8-6F7D-D7126540F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31753" name="Rectangle 81">
            <a:extLst>
              <a:ext uri="{FF2B5EF4-FFF2-40B4-BE49-F238E27FC236}">
                <a16:creationId xmlns:a16="http://schemas.microsoft.com/office/drawing/2014/main" id="{EAF6055A-411B-CFE1-F0D5-19C48E58BB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1754" name="Text Box 82">
            <a:extLst>
              <a:ext uri="{FF2B5EF4-FFF2-40B4-BE49-F238E27FC236}">
                <a16:creationId xmlns:a16="http://schemas.microsoft.com/office/drawing/2014/main" id="{E0C1B4EF-B840-8C24-4082-B329D47C5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31755" name="Text Box 83">
            <a:extLst>
              <a:ext uri="{FF2B5EF4-FFF2-40B4-BE49-F238E27FC236}">
                <a16:creationId xmlns:a16="http://schemas.microsoft.com/office/drawing/2014/main" id="{D0B11944-0C8E-546D-3C09-EB6B0997D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1756" name="Text Box 84">
            <a:extLst>
              <a:ext uri="{FF2B5EF4-FFF2-40B4-BE49-F238E27FC236}">
                <a16:creationId xmlns:a16="http://schemas.microsoft.com/office/drawing/2014/main" id="{6FA8B265-66CF-645A-3A98-90EEAE049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1757" name="Slide Number Placeholder 1">
            <a:extLst>
              <a:ext uri="{FF2B5EF4-FFF2-40B4-BE49-F238E27FC236}">
                <a16:creationId xmlns:a16="http://schemas.microsoft.com/office/drawing/2014/main" id="{0444E7F9-D62A-D56F-F55F-9460D9979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D79A7CC-A418-2341-8F41-EDBCC330256D}" type="slidenum">
              <a:rPr lang="en-US" altLang="en-US" sz="1000"/>
              <a:t>28</a:t>
            </a:fld>
            <a:endParaRPr lang="en-US" altLang="en-US" sz="10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0035194E-36B0-CEC1-9A19-F214EFEBB8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76400"/>
            <a:ext cx="3505200" cy="3886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71" name="Text Box 3">
            <a:extLst>
              <a:ext uri="{FF2B5EF4-FFF2-40B4-BE49-F238E27FC236}">
                <a16:creationId xmlns:a16="http://schemas.microsoft.com/office/drawing/2014/main" id="{13B01F38-5990-26F5-7D3D-43D2A841D2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98625"/>
            <a:ext cx="3549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„frontal“ getroffen wird…</a:t>
            </a:r>
          </a:p>
        </p:txBody>
      </p:sp>
      <p:sp>
        <p:nvSpPr>
          <p:cNvPr id="32772" name="Rectangle 4" descr="Large grid">
            <a:extLst>
              <a:ext uri="{FF2B5EF4-FFF2-40B4-BE49-F238E27FC236}">
                <a16:creationId xmlns:a16="http://schemas.microsoft.com/office/drawing/2014/main" id="{7D1CAABD-2543-BE3C-664E-2F24FC789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32773" name="Group 5">
            <a:extLst>
              <a:ext uri="{FF2B5EF4-FFF2-40B4-BE49-F238E27FC236}">
                <a16:creationId xmlns:a16="http://schemas.microsoft.com/office/drawing/2014/main" id="{DEA17689-D899-7277-D8AE-80D2410D81D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1752600" y="1447800"/>
            <a:ext cx="2209800" cy="4495800"/>
            <a:chOff x="1104" y="1200"/>
            <a:chExt cx="1392" cy="2832"/>
          </a:xfrm>
        </p:grpSpPr>
        <p:sp>
          <p:nvSpPr>
            <p:cNvPr id="32784" name="Oval 6">
              <a:extLst>
                <a:ext uri="{FF2B5EF4-FFF2-40B4-BE49-F238E27FC236}">
                  <a16:creationId xmlns:a16="http://schemas.microsoft.com/office/drawing/2014/main" id="{970EA2D3-9ED0-E975-376C-6407AF4552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5" name="Oval 7">
              <a:extLst>
                <a:ext uri="{FF2B5EF4-FFF2-40B4-BE49-F238E27FC236}">
                  <a16:creationId xmlns:a16="http://schemas.microsoft.com/office/drawing/2014/main" id="{D17B4999-27A1-AE35-3746-7B57AD61B9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6" name="Oval 8">
              <a:extLst>
                <a:ext uri="{FF2B5EF4-FFF2-40B4-BE49-F238E27FC236}">
                  <a16:creationId xmlns:a16="http://schemas.microsoft.com/office/drawing/2014/main" id="{ACD3D842-69F3-9196-D12E-D24D46881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7" name="Oval 9">
              <a:extLst>
                <a:ext uri="{FF2B5EF4-FFF2-40B4-BE49-F238E27FC236}">
                  <a16:creationId xmlns:a16="http://schemas.microsoft.com/office/drawing/2014/main" id="{7741B2C8-0C04-38CF-5ACA-F772A0B47A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8" name="Oval 10">
              <a:extLst>
                <a:ext uri="{FF2B5EF4-FFF2-40B4-BE49-F238E27FC236}">
                  <a16:creationId xmlns:a16="http://schemas.microsoft.com/office/drawing/2014/main" id="{1E05C8D0-A0FE-E5D9-FBDC-956530D097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89" name="Oval 11">
              <a:extLst>
                <a:ext uri="{FF2B5EF4-FFF2-40B4-BE49-F238E27FC236}">
                  <a16:creationId xmlns:a16="http://schemas.microsoft.com/office/drawing/2014/main" id="{6E17250E-F081-618E-5B34-C9FA7314C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0" name="Oval 12">
              <a:extLst>
                <a:ext uri="{FF2B5EF4-FFF2-40B4-BE49-F238E27FC236}">
                  <a16:creationId xmlns:a16="http://schemas.microsoft.com/office/drawing/2014/main" id="{BF37052F-4844-3FCD-C915-61022F4EA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1" name="Oval 13">
              <a:extLst>
                <a:ext uri="{FF2B5EF4-FFF2-40B4-BE49-F238E27FC236}">
                  <a16:creationId xmlns:a16="http://schemas.microsoft.com/office/drawing/2014/main" id="{67C6421A-B4B7-B160-A9CA-7C79F62894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2" name="Oval 14">
              <a:extLst>
                <a:ext uri="{FF2B5EF4-FFF2-40B4-BE49-F238E27FC236}">
                  <a16:creationId xmlns:a16="http://schemas.microsoft.com/office/drawing/2014/main" id="{C7DF034F-0501-408A-EBED-2BF5E76B9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3" name="Oval 15">
              <a:extLst>
                <a:ext uri="{FF2B5EF4-FFF2-40B4-BE49-F238E27FC236}">
                  <a16:creationId xmlns:a16="http://schemas.microsoft.com/office/drawing/2014/main" id="{E0B986B8-0A75-9CEE-F101-0CBFD8322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4" name="Oval 16">
              <a:extLst>
                <a:ext uri="{FF2B5EF4-FFF2-40B4-BE49-F238E27FC236}">
                  <a16:creationId xmlns:a16="http://schemas.microsoft.com/office/drawing/2014/main" id="{F6786EFD-CC7A-50C5-28D2-7E270B1F8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5" name="Oval 17">
              <a:extLst>
                <a:ext uri="{FF2B5EF4-FFF2-40B4-BE49-F238E27FC236}">
                  <a16:creationId xmlns:a16="http://schemas.microsoft.com/office/drawing/2014/main" id="{A26E2063-1751-A43B-0EAA-6DF20B225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6" name="Oval 18">
              <a:extLst>
                <a:ext uri="{FF2B5EF4-FFF2-40B4-BE49-F238E27FC236}">
                  <a16:creationId xmlns:a16="http://schemas.microsoft.com/office/drawing/2014/main" id="{29F0152B-1A4C-2B11-E7E9-C959A3FB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7" name="Oval 19">
              <a:extLst>
                <a:ext uri="{FF2B5EF4-FFF2-40B4-BE49-F238E27FC236}">
                  <a16:creationId xmlns:a16="http://schemas.microsoft.com/office/drawing/2014/main" id="{7F2ED328-E579-E5F4-57B9-2A3E35996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8" name="Oval 20">
              <a:extLst>
                <a:ext uri="{FF2B5EF4-FFF2-40B4-BE49-F238E27FC236}">
                  <a16:creationId xmlns:a16="http://schemas.microsoft.com/office/drawing/2014/main" id="{3E229063-7BFE-6284-9824-2474D888E2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799" name="Oval 21">
              <a:extLst>
                <a:ext uri="{FF2B5EF4-FFF2-40B4-BE49-F238E27FC236}">
                  <a16:creationId xmlns:a16="http://schemas.microsoft.com/office/drawing/2014/main" id="{EE1E2B20-A19B-6A4D-F76E-91C9EE9F0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0" name="Oval 22">
              <a:extLst>
                <a:ext uri="{FF2B5EF4-FFF2-40B4-BE49-F238E27FC236}">
                  <a16:creationId xmlns:a16="http://schemas.microsoft.com/office/drawing/2014/main" id="{F5668BCC-C2A3-4282-421C-49060CDF1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1" name="Oval 23">
              <a:extLst>
                <a:ext uri="{FF2B5EF4-FFF2-40B4-BE49-F238E27FC236}">
                  <a16:creationId xmlns:a16="http://schemas.microsoft.com/office/drawing/2014/main" id="{B22E6443-A879-D5E7-36EB-8FD4A3CBF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2" name="Oval 24">
              <a:extLst>
                <a:ext uri="{FF2B5EF4-FFF2-40B4-BE49-F238E27FC236}">
                  <a16:creationId xmlns:a16="http://schemas.microsoft.com/office/drawing/2014/main" id="{A1041A63-62F8-222F-DB50-56347ACE4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3" name="Oval 25">
              <a:extLst>
                <a:ext uri="{FF2B5EF4-FFF2-40B4-BE49-F238E27FC236}">
                  <a16:creationId xmlns:a16="http://schemas.microsoft.com/office/drawing/2014/main" id="{30C69FDD-B544-8804-EAC3-848E7B4C4F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4" name="Oval 26">
              <a:extLst>
                <a:ext uri="{FF2B5EF4-FFF2-40B4-BE49-F238E27FC236}">
                  <a16:creationId xmlns:a16="http://schemas.microsoft.com/office/drawing/2014/main" id="{9576FD99-CBE5-C450-3786-A9DEFD3C9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5" name="Oval 27">
              <a:extLst>
                <a:ext uri="{FF2B5EF4-FFF2-40B4-BE49-F238E27FC236}">
                  <a16:creationId xmlns:a16="http://schemas.microsoft.com/office/drawing/2014/main" id="{62F9DA69-762C-7A87-E4CB-03E91314C0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6" name="Oval 28">
              <a:extLst>
                <a:ext uri="{FF2B5EF4-FFF2-40B4-BE49-F238E27FC236}">
                  <a16:creationId xmlns:a16="http://schemas.microsoft.com/office/drawing/2014/main" id="{C02EF2D6-3D4B-FA2D-C4FA-01AD575A1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7" name="Oval 29">
              <a:extLst>
                <a:ext uri="{FF2B5EF4-FFF2-40B4-BE49-F238E27FC236}">
                  <a16:creationId xmlns:a16="http://schemas.microsoft.com/office/drawing/2014/main" id="{339BF903-D9BF-3EE8-5FF0-95C52DD03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8" name="Oval 30">
              <a:extLst>
                <a:ext uri="{FF2B5EF4-FFF2-40B4-BE49-F238E27FC236}">
                  <a16:creationId xmlns:a16="http://schemas.microsoft.com/office/drawing/2014/main" id="{DF816237-7AD1-A3FA-D894-E8BB96ABC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09" name="Oval 31">
              <a:extLst>
                <a:ext uri="{FF2B5EF4-FFF2-40B4-BE49-F238E27FC236}">
                  <a16:creationId xmlns:a16="http://schemas.microsoft.com/office/drawing/2014/main" id="{D3BCCCFD-5FD7-362F-3DBF-74CE5A59A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0" name="Oval 32">
              <a:extLst>
                <a:ext uri="{FF2B5EF4-FFF2-40B4-BE49-F238E27FC236}">
                  <a16:creationId xmlns:a16="http://schemas.microsoft.com/office/drawing/2014/main" id="{64030167-3185-5880-787C-49B60A7024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1" name="Oval 33">
              <a:extLst>
                <a:ext uri="{FF2B5EF4-FFF2-40B4-BE49-F238E27FC236}">
                  <a16:creationId xmlns:a16="http://schemas.microsoft.com/office/drawing/2014/main" id="{33568A3F-1BAB-3271-2B68-EA7D56BDD3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2" name="Oval 34">
              <a:extLst>
                <a:ext uri="{FF2B5EF4-FFF2-40B4-BE49-F238E27FC236}">
                  <a16:creationId xmlns:a16="http://schemas.microsoft.com/office/drawing/2014/main" id="{509320A0-368A-0B5F-BFA2-E51831025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3" name="Oval 35">
              <a:extLst>
                <a:ext uri="{FF2B5EF4-FFF2-40B4-BE49-F238E27FC236}">
                  <a16:creationId xmlns:a16="http://schemas.microsoft.com/office/drawing/2014/main" id="{C5EF7872-5A31-27CB-56DA-BAC2984E43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4" name="Oval 36">
              <a:extLst>
                <a:ext uri="{FF2B5EF4-FFF2-40B4-BE49-F238E27FC236}">
                  <a16:creationId xmlns:a16="http://schemas.microsoft.com/office/drawing/2014/main" id="{43D8F69A-3A98-3F99-64B8-F16A50613A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5" name="Oval 37">
              <a:extLst>
                <a:ext uri="{FF2B5EF4-FFF2-40B4-BE49-F238E27FC236}">
                  <a16:creationId xmlns:a16="http://schemas.microsoft.com/office/drawing/2014/main" id="{850C92DB-C3B2-E3DA-2AA3-E39B261B1C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6" name="Oval 38">
              <a:extLst>
                <a:ext uri="{FF2B5EF4-FFF2-40B4-BE49-F238E27FC236}">
                  <a16:creationId xmlns:a16="http://schemas.microsoft.com/office/drawing/2014/main" id="{3CA0F1B3-442A-140D-4C0A-5F735D229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7" name="Oval 39">
              <a:extLst>
                <a:ext uri="{FF2B5EF4-FFF2-40B4-BE49-F238E27FC236}">
                  <a16:creationId xmlns:a16="http://schemas.microsoft.com/office/drawing/2014/main" id="{7F90D776-9D1E-4375-3E34-DFD480D23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8" name="Oval 40">
              <a:extLst>
                <a:ext uri="{FF2B5EF4-FFF2-40B4-BE49-F238E27FC236}">
                  <a16:creationId xmlns:a16="http://schemas.microsoft.com/office/drawing/2014/main" id="{1092734C-32E6-5214-4957-1AE4E17C94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19" name="Oval 41">
              <a:extLst>
                <a:ext uri="{FF2B5EF4-FFF2-40B4-BE49-F238E27FC236}">
                  <a16:creationId xmlns:a16="http://schemas.microsoft.com/office/drawing/2014/main" id="{254A719C-AA1C-6BBA-73DE-993435C0D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0" name="Oval 42">
              <a:extLst>
                <a:ext uri="{FF2B5EF4-FFF2-40B4-BE49-F238E27FC236}">
                  <a16:creationId xmlns:a16="http://schemas.microsoft.com/office/drawing/2014/main" id="{84686ABE-A03B-BFD4-A9E8-0E625E969B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1" name="Oval 43">
              <a:extLst>
                <a:ext uri="{FF2B5EF4-FFF2-40B4-BE49-F238E27FC236}">
                  <a16:creationId xmlns:a16="http://schemas.microsoft.com/office/drawing/2014/main" id="{0660EF07-AC8B-1D6E-8CCB-B562785A98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2" name="Oval 44">
              <a:extLst>
                <a:ext uri="{FF2B5EF4-FFF2-40B4-BE49-F238E27FC236}">
                  <a16:creationId xmlns:a16="http://schemas.microsoft.com/office/drawing/2014/main" id="{98DDF66F-0E13-7EDA-DC7C-E050415F6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3" name="Oval 45">
              <a:extLst>
                <a:ext uri="{FF2B5EF4-FFF2-40B4-BE49-F238E27FC236}">
                  <a16:creationId xmlns:a16="http://schemas.microsoft.com/office/drawing/2014/main" id="{A35A8318-CF78-D42E-FBD0-5A6390945E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4" name="Oval 46">
              <a:extLst>
                <a:ext uri="{FF2B5EF4-FFF2-40B4-BE49-F238E27FC236}">
                  <a16:creationId xmlns:a16="http://schemas.microsoft.com/office/drawing/2014/main" id="{C9B2D1A7-A800-149A-2F5F-FE007D23D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5" name="Oval 47">
              <a:extLst>
                <a:ext uri="{FF2B5EF4-FFF2-40B4-BE49-F238E27FC236}">
                  <a16:creationId xmlns:a16="http://schemas.microsoft.com/office/drawing/2014/main" id="{0BACD8AC-55E9-F68C-0AE7-7B3A21E8D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6" name="Oval 48">
              <a:extLst>
                <a:ext uri="{FF2B5EF4-FFF2-40B4-BE49-F238E27FC236}">
                  <a16:creationId xmlns:a16="http://schemas.microsoft.com/office/drawing/2014/main" id="{CE3162F2-0183-6D96-0510-3680EF97F2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7" name="Oval 49">
              <a:extLst>
                <a:ext uri="{FF2B5EF4-FFF2-40B4-BE49-F238E27FC236}">
                  <a16:creationId xmlns:a16="http://schemas.microsoft.com/office/drawing/2014/main" id="{F7241FBF-377A-7CAD-6634-8E96CC884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8" name="Oval 50">
              <a:extLst>
                <a:ext uri="{FF2B5EF4-FFF2-40B4-BE49-F238E27FC236}">
                  <a16:creationId xmlns:a16="http://schemas.microsoft.com/office/drawing/2014/main" id="{CAD52D64-9683-3240-72A5-FC38AF9DB1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29" name="Oval 51">
              <a:extLst>
                <a:ext uri="{FF2B5EF4-FFF2-40B4-BE49-F238E27FC236}">
                  <a16:creationId xmlns:a16="http://schemas.microsoft.com/office/drawing/2014/main" id="{50E25561-01C1-0441-D9C4-2B402FCFD6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0" name="Oval 52">
              <a:extLst>
                <a:ext uri="{FF2B5EF4-FFF2-40B4-BE49-F238E27FC236}">
                  <a16:creationId xmlns:a16="http://schemas.microsoft.com/office/drawing/2014/main" id="{DCAD9AB4-0933-EE61-2562-4653CCAE7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1" name="Oval 53">
              <a:extLst>
                <a:ext uri="{FF2B5EF4-FFF2-40B4-BE49-F238E27FC236}">
                  <a16:creationId xmlns:a16="http://schemas.microsoft.com/office/drawing/2014/main" id="{D83668C4-65BF-0C36-A48F-D630995A4E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2" name="Oval 54">
              <a:extLst>
                <a:ext uri="{FF2B5EF4-FFF2-40B4-BE49-F238E27FC236}">
                  <a16:creationId xmlns:a16="http://schemas.microsoft.com/office/drawing/2014/main" id="{5ABEB08D-9DB6-B1E1-4ADE-074F1A21A8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3" name="Oval 55">
              <a:extLst>
                <a:ext uri="{FF2B5EF4-FFF2-40B4-BE49-F238E27FC236}">
                  <a16:creationId xmlns:a16="http://schemas.microsoft.com/office/drawing/2014/main" id="{C91437EE-93A4-7C66-B20A-AC23EFA0D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4" name="Oval 56">
              <a:extLst>
                <a:ext uri="{FF2B5EF4-FFF2-40B4-BE49-F238E27FC236}">
                  <a16:creationId xmlns:a16="http://schemas.microsoft.com/office/drawing/2014/main" id="{51923339-C6A4-EEDC-B592-01EDAB9074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5" name="Oval 57">
              <a:extLst>
                <a:ext uri="{FF2B5EF4-FFF2-40B4-BE49-F238E27FC236}">
                  <a16:creationId xmlns:a16="http://schemas.microsoft.com/office/drawing/2014/main" id="{0CAAD144-E901-ADDD-A9CA-3E997F40CA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6" name="Oval 58">
              <a:extLst>
                <a:ext uri="{FF2B5EF4-FFF2-40B4-BE49-F238E27FC236}">
                  <a16:creationId xmlns:a16="http://schemas.microsoft.com/office/drawing/2014/main" id="{9018E61B-C820-2749-892D-2C2944A55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7" name="Oval 59">
              <a:extLst>
                <a:ext uri="{FF2B5EF4-FFF2-40B4-BE49-F238E27FC236}">
                  <a16:creationId xmlns:a16="http://schemas.microsoft.com/office/drawing/2014/main" id="{4B19E3DE-8E60-0D23-5F00-0CC21A02F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8" name="Oval 60">
              <a:extLst>
                <a:ext uri="{FF2B5EF4-FFF2-40B4-BE49-F238E27FC236}">
                  <a16:creationId xmlns:a16="http://schemas.microsoft.com/office/drawing/2014/main" id="{C77342E3-191E-0C18-534B-496CF8F644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39" name="Oval 61">
              <a:extLst>
                <a:ext uri="{FF2B5EF4-FFF2-40B4-BE49-F238E27FC236}">
                  <a16:creationId xmlns:a16="http://schemas.microsoft.com/office/drawing/2014/main" id="{2164007F-E04D-F902-D90F-B8220EBC1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0" name="Oval 62">
              <a:extLst>
                <a:ext uri="{FF2B5EF4-FFF2-40B4-BE49-F238E27FC236}">
                  <a16:creationId xmlns:a16="http://schemas.microsoft.com/office/drawing/2014/main" id="{AF01F949-3CE0-0AF1-8B98-E1CA14B545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1" name="Oval 63">
              <a:extLst>
                <a:ext uri="{FF2B5EF4-FFF2-40B4-BE49-F238E27FC236}">
                  <a16:creationId xmlns:a16="http://schemas.microsoft.com/office/drawing/2014/main" id="{31D3E582-1CB8-7036-E815-1112A45FE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2" name="Oval 64">
              <a:extLst>
                <a:ext uri="{FF2B5EF4-FFF2-40B4-BE49-F238E27FC236}">
                  <a16:creationId xmlns:a16="http://schemas.microsoft.com/office/drawing/2014/main" id="{4035CE8F-436C-D108-B7E0-1E08642A34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3" name="Oval 65">
              <a:extLst>
                <a:ext uri="{FF2B5EF4-FFF2-40B4-BE49-F238E27FC236}">
                  <a16:creationId xmlns:a16="http://schemas.microsoft.com/office/drawing/2014/main" id="{5144D752-BE84-7BA9-C99E-41EF3DF91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4" name="Oval 66">
              <a:extLst>
                <a:ext uri="{FF2B5EF4-FFF2-40B4-BE49-F238E27FC236}">
                  <a16:creationId xmlns:a16="http://schemas.microsoft.com/office/drawing/2014/main" id="{A071D18A-79A2-06F3-4B23-E2D6A1AE92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5" name="Oval 67">
              <a:extLst>
                <a:ext uri="{FF2B5EF4-FFF2-40B4-BE49-F238E27FC236}">
                  <a16:creationId xmlns:a16="http://schemas.microsoft.com/office/drawing/2014/main" id="{ADA1ADC4-CEBF-BC94-42F4-E27AEEDBE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6" name="Oval 68">
              <a:extLst>
                <a:ext uri="{FF2B5EF4-FFF2-40B4-BE49-F238E27FC236}">
                  <a16:creationId xmlns:a16="http://schemas.microsoft.com/office/drawing/2014/main" id="{FB9CACD7-D4C5-2069-DE4C-C87C779B30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7" name="Oval 69">
              <a:extLst>
                <a:ext uri="{FF2B5EF4-FFF2-40B4-BE49-F238E27FC236}">
                  <a16:creationId xmlns:a16="http://schemas.microsoft.com/office/drawing/2014/main" id="{4DBBA284-CCD2-B070-7830-DAA23D65D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8" name="Oval 70">
              <a:extLst>
                <a:ext uri="{FF2B5EF4-FFF2-40B4-BE49-F238E27FC236}">
                  <a16:creationId xmlns:a16="http://schemas.microsoft.com/office/drawing/2014/main" id="{1BBF8B3A-C13C-4F07-A34C-81F880379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49" name="Oval 71">
              <a:extLst>
                <a:ext uri="{FF2B5EF4-FFF2-40B4-BE49-F238E27FC236}">
                  <a16:creationId xmlns:a16="http://schemas.microsoft.com/office/drawing/2014/main" id="{183E35B9-E496-6D5A-ECC9-5F0CC34B22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0" name="Oval 72">
              <a:extLst>
                <a:ext uri="{FF2B5EF4-FFF2-40B4-BE49-F238E27FC236}">
                  <a16:creationId xmlns:a16="http://schemas.microsoft.com/office/drawing/2014/main" id="{9C72F4FA-A24D-2F68-F112-A1642A9B5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1" name="Oval 73">
              <a:extLst>
                <a:ext uri="{FF2B5EF4-FFF2-40B4-BE49-F238E27FC236}">
                  <a16:creationId xmlns:a16="http://schemas.microsoft.com/office/drawing/2014/main" id="{089D3A77-B1AF-2B46-0259-EF4FC05D3A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2" name="Oval 74">
              <a:extLst>
                <a:ext uri="{FF2B5EF4-FFF2-40B4-BE49-F238E27FC236}">
                  <a16:creationId xmlns:a16="http://schemas.microsoft.com/office/drawing/2014/main" id="{B31393B3-B4E8-D1B5-F042-FCFB870CF1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3" name="Oval 75">
              <a:extLst>
                <a:ext uri="{FF2B5EF4-FFF2-40B4-BE49-F238E27FC236}">
                  <a16:creationId xmlns:a16="http://schemas.microsoft.com/office/drawing/2014/main" id="{7F4B0645-B557-05CC-A6F0-92E25CA22E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4" name="Oval 76">
              <a:extLst>
                <a:ext uri="{FF2B5EF4-FFF2-40B4-BE49-F238E27FC236}">
                  <a16:creationId xmlns:a16="http://schemas.microsoft.com/office/drawing/2014/main" id="{C74CE160-9EBE-E1A6-9B79-9965664AE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2855" name="Oval 77">
              <a:extLst>
                <a:ext uri="{FF2B5EF4-FFF2-40B4-BE49-F238E27FC236}">
                  <a16:creationId xmlns:a16="http://schemas.microsoft.com/office/drawing/2014/main" id="{286D85E1-1140-E874-D38C-7EAED9BFDB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2774" name="AutoShape 78">
            <a:extLst>
              <a:ext uri="{FF2B5EF4-FFF2-40B4-BE49-F238E27FC236}">
                <a16:creationId xmlns:a16="http://schemas.microsoft.com/office/drawing/2014/main" id="{6E93BBD6-A11D-29EE-6C9C-B875FC4E5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32775" name="Text Box 79">
            <a:extLst>
              <a:ext uri="{FF2B5EF4-FFF2-40B4-BE49-F238E27FC236}">
                <a16:creationId xmlns:a16="http://schemas.microsoft.com/office/drawing/2014/main" id="{BB118577-0EF3-2526-BCAA-E886CE36A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32776" name="Text Box 80">
            <a:extLst>
              <a:ext uri="{FF2B5EF4-FFF2-40B4-BE49-F238E27FC236}">
                <a16:creationId xmlns:a16="http://schemas.microsoft.com/office/drawing/2014/main" id="{BAC9F57B-940B-8ECF-C9B6-4A164B7B5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32777" name="Rectangle 81">
            <a:extLst>
              <a:ext uri="{FF2B5EF4-FFF2-40B4-BE49-F238E27FC236}">
                <a16:creationId xmlns:a16="http://schemas.microsoft.com/office/drawing/2014/main" id="{75A3962B-EF47-C3AF-77E8-7834BEDBA8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2778" name="Text Box 82">
            <a:extLst>
              <a:ext uri="{FF2B5EF4-FFF2-40B4-BE49-F238E27FC236}">
                <a16:creationId xmlns:a16="http://schemas.microsoft.com/office/drawing/2014/main" id="{E9C80A02-4421-96FB-AEBE-F8FE16C84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32779" name="Text Box 83">
            <a:extLst>
              <a:ext uri="{FF2B5EF4-FFF2-40B4-BE49-F238E27FC236}">
                <a16:creationId xmlns:a16="http://schemas.microsoft.com/office/drawing/2014/main" id="{3D680DD5-0CA6-06C7-4609-1FF8BEA3D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2780" name="Text Box 84">
            <a:extLst>
              <a:ext uri="{FF2B5EF4-FFF2-40B4-BE49-F238E27FC236}">
                <a16:creationId xmlns:a16="http://schemas.microsoft.com/office/drawing/2014/main" id="{5C4463C1-D851-6C75-0B8D-0D07C9F80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2781" name="AutoShape 85">
            <a:extLst>
              <a:ext uri="{FF2B5EF4-FFF2-40B4-BE49-F238E27FC236}">
                <a16:creationId xmlns:a16="http://schemas.microsoft.com/office/drawing/2014/main" id="{4E6867E8-7D2A-7C2B-1911-9EA29550422B}"/>
              </a:ext>
            </a:extLst>
          </p:cNvPr>
          <p:cNvSpPr>
            <a:spLocks/>
          </p:cNvSpPr>
          <p:nvPr/>
        </p:nvSpPr>
        <p:spPr bwMode="auto">
          <a:xfrm>
            <a:off x="5181600" y="2514600"/>
            <a:ext cx="228600" cy="2286000"/>
          </a:xfrm>
          <a:prstGeom prst="rightBrace">
            <a:avLst>
              <a:gd name="adj1" fmla="val 83333"/>
              <a:gd name="adj2" fmla="val 50625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2782" name="Text Box 87">
            <a:extLst>
              <a:ext uri="{FF2B5EF4-FFF2-40B4-BE49-F238E27FC236}">
                <a16:creationId xmlns:a16="http://schemas.microsoft.com/office/drawing/2014/main" id="{3C0DF84E-516E-A0BD-6F4C-0C490110EE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950" y="3375025"/>
            <a:ext cx="2698750" cy="35804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FFC000"/>
                </a:solidFill>
              </a:rPr>
              <a:t>… alle </a:t>
            </a:r>
            <a:r>
              <a:rPr lang="en-US" altLang="en-US" sz="1200" dirty="0" err="1">
                <a:solidFill>
                  <a:srgbClr val="FFC000"/>
                </a:solidFill>
              </a:rPr>
              <a:t>Teilchen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werden</a:t>
            </a:r>
            <a:endParaRPr lang="en-US" altLang="en-US" sz="1200" dirty="0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FFC000"/>
                </a:solidFill>
              </a:rPr>
              <a:t>gleichzeitig</a:t>
            </a:r>
            <a:r>
              <a:rPr lang="en-US" altLang="en-US" sz="1200" dirty="0">
                <a:solidFill>
                  <a:srgbClr val="FFC000"/>
                </a:solidFill>
              </a:rPr>
              <a:t> </a:t>
            </a:r>
            <a:r>
              <a:rPr lang="en-US" altLang="en-US" sz="1200" dirty="0" err="1">
                <a:solidFill>
                  <a:srgbClr val="FFC000"/>
                </a:solidFill>
              </a:rPr>
              <a:t>verlangsamt</a:t>
            </a:r>
            <a:r>
              <a:rPr lang="en-US" altLang="en-US" sz="1200" dirty="0">
                <a:solidFill>
                  <a:srgbClr val="FFC000"/>
                </a:solidFill>
              </a:rPr>
              <a:t>.</a:t>
            </a:r>
          </a:p>
        </p:txBody>
      </p:sp>
      <p:sp>
        <p:nvSpPr>
          <p:cNvPr id="32783" name="Slide Number Placeholder 1">
            <a:extLst>
              <a:ext uri="{FF2B5EF4-FFF2-40B4-BE49-F238E27FC236}">
                <a16:creationId xmlns:a16="http://schemas.microsoft.com/office/drawing/2014/main" id="{4109BD0A-3DCF-1D4C-6E09-A30760993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BE541C2-D48F-1B46-9D47-585973ED8990}" type="slidenum">
              <a:rPr lang="en-US" altLang="en-US" sz="1000"/>
              <a:t>29</a:t>
            </a:fld>
            <a:endParaRPr lang="en-US" altLang="en-US" sz="1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2F63C4E-5585-DD41-297B-E66D2FD75A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76400"/>
            <a:ext cx="3505200" cy="3886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F99EE0EF-1CC6-94B7-966F-B835B9D95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98625"/>
            <a:ext cx="3549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„frontal“ getroffen wird…</a:t>
            </a:r>
          </a:p>
        </p:txBody>
      </p:sp>
      <p:sp>
        <p:nvSpPr>
          <p:cNvPr id="33796" name="Text Box 4">
            <a:extLst>
              <a:ext uri="{FF2B5EF4-FFF2-40B4-BE49-F238E27FC236}">
                <a16:creationId xmlns:a16="http://schemas.microsoft.com/office/drawing/2014/main" id="{41D68B72-65A9-6736-6B01-2F17B111D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4975225"/>
            <a:ext cx="3359150" cy="5873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Es findet also keine </a:t>
            </a:r>
            <a:r>
              <a:rPr lang="en-US" altLang="en-US" sz="1200" b="1" i="1">
                <a:solidFill>
                  <a:srgbClr val="FFC000"/>
                </a:solidFill>
              </a:rPr>
              <a:t>relative </a:t>
            </a:r>
            <a:r>
              <a:rPr lang="en-US" altLang="en-US" sz="1200">
                <a:solidFill>
                  <a:srgbClr val="FFC000"/>
                </a:solidFill>
              </a:rPr>
              <a:t>Verlangsamung statt,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und somit keine Richtungsänderung</a:t>
            </a:r>
          </a:p>
        </p:txBody>
      </p:sp>
      <p:sp>
        <p:nvSpPr>
          <p:cNvPr id="33797" name="Text Box 80">
            <a:extLst>
              <a:ext uri="{FF2B5EF4-FFF2-40B4-BE49-F238E27FC236}">
                <a16:creationId xmlns:a16="http://schemas.microsoft.com/office/drawing/2014/main" id="{AC104B23-C1DB-937E-C7BB-6BF5E0372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33798" name="Text Box 81">
            <a:extLst>
              <a:ext uri="{FF2B5EF4-FFF2-40B4-BE49-F238E27FC236}">
                <a16:creationId xmlns:a16="http://schemas.microsoft.com/office/drawing/2014/main" id="{D22BEE98-7CB8-81CE-736F-527ABC936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33799" name="Rectangle 82">
            <a:extLst>
              <a:ext uri="{FF2B5EF4-FFF2-40B4-BE49-F238E27FC236}">
                <a16:creationId xmlns:a16="http://schemas.microsoft.com/office/drawing/2014/main" id="{83A98510-6417-585B-4EE0-8A43D1D164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3800" name="Text Box 83">
            <a:extLst>
              <a:ext uri="{FF2B5EF4-FFF2-40B4-BE49-F238E27FC236}">
                <a16:creationId xmlns:a16="http://schemas.microsoft.com/office/drawing/2014/main" id="{26AD24B4-6F42-BD36-E893-905D058E9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33801" name="Text Box 84">
            <a:extLst>
              <a:ext uri="{FF2B5EF4-FFF2-40B4-BE49-F238E27FC236}">
                <a16:creationId xmlns:a16="http://schemas.microsoft.com/office/drawing/2014/main" id="{AA5715C9-CD41-1E0D-1C81-BC4DECF8C0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3802" name="Text Box 85">
            <a:extLst>
              <a:ext uri="{FF2B5EF4-FFF2-40B4-BE49-F238E27FC236}">
                <a16:creationId xmlns:a16="http://schemas.microsoft.com/office/drawing/2014/main" id="{D5DEE284-D7DB-1F67-F298-3D014765C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3803" name="Text Box 87">
            <a:extLst>
              <a:ext uri="{FF2B5EF4-FFF2-40B4-BE49-F238E27FC236}">
                <a16:creationId xmlns:a16="http://schemas.microsoft.com/office/drawing/2014/main" id="{7A4A1FE7-AA5C-DAE0-94DF-39ED3F076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950" y="3375025"/>
            <a:ext cx="2698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… alle Teilchen werden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gleichzeitig ab.</a:t>
            </a:r>
          </a:p>
        </p:txBody>
      </p:sp>
      <p:sp>
        <p:nvSpPr>
          <p:cNvPr id="33804" name="Rectangle 5" descr="Large grid">
            <a:extLst>
              <a:ext uri="{FF2B5EF4-FFF2-40B4-BE49-F238E27FC236}">
                <a16:creationId xmlns:a16="http://schemas.microsoft.com/office/drawing/2014/main" id="{87431395-9928-C9A4-1344-24D13CCDF7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33805" name="Group 6">
            <a:extLst>
              <a:ext uri="{FF2B5EF4-FFF2-40B4-BE49-F238E27FC236}">
                <a16:creationId xmlns:a16="http://schemas.microsoft.com/office/drawing/2014/main" id="{0B53D7D6-E922-E766-9FF4-6EF1EE1C5A0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429000" y="1447800"/>
            <a:ext cx="2209800" cy="4495800"/>
            <a:chOff x="1104" y="1200"/>
            <a:chExt cx="1392" cy="2832"/>
          </a:xfrm>
        </p:grpSpPr>
        <p:sp>
          <p:nvSpPr>
            <p:cNvPr id="33808" name="Oval 7">
              <a:extLst>
                <a:ext uri="{FF2B5EF4-FFF2-40B4-BE49-F238E27FC236}">
                  <a16:creationId xmlns:a16="http://schemas.microsoft.com/office/drawing/2014/main" id="{90E0F70F-F234-2CA2-A802-A474496783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09" name="Oval 8">
              <a:extLst>
                <a:ext uri="{FF2B5EF4-FFF2-40B4-BE49-F238E27FC236}">
                  <a16:creationId xmlns:a16="http://schemas.microsoft.com/office/drawing/2014/main" id="{6CAFD748-71AB-3EFE-C3BE-BF30B8ADF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0" name="Oval 9">
              <a:extLst>
                <a:ext uri="{FF2B5EF4-FFF2-40B4-BE49-F238E27FC236}">
                  <a16:creationId xmlns:a16="http://schemas.microsoft.com/office/drawing/2014/main" id="{967B8EC7-55FC-857D-9F59-DB9D7CF3B3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1" name="Oval 10">
              <a:extLst>
                <a:ext uri="{FF2B5EF4-FFF2-40B4-BE49-F238E27FC236}">
                  <a16:creationId xmlns:a16="http://schemas.microsoft.com/office/drawing/2014/main" id="{71466973-7E53-6C39-BCD1-49543CE52D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2" name="Oval 11">
              <a:extLst>
                <a:ext uri="{FF2B5EF4-FFF2-40B4-BE49-F238E27FC236}">
                  <a16:creationId xmlns:a16="http://schemas.microsoft.com/office/drawing/2014/main" id="{E56F6C03-704F-EB1E-8BCE-AC449849D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3" name="Oval 12">
              <a:extLst>
                <a:ext uri="{FF2B5EF4-FFF2-40B4-BE49-F238E27FC236}">
                  <a16:creationId xmlns:a16="http://schemas.microsoft.com/office/drawing/2014/main" id="{90F064EE-AF86-F9CE-FD88-B947FA9E72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4" name="Oval 13">
              <a:extLst>
                <a:ext uri="{FF2B5EF4-FFF2-40B4-BE49-F238E27FC236}">
                  <a16:creationId xmlns:a16="http://schemas.microsoft.com/office/drawing/2014/main" id="{910C5347-DA22-EAD5-EB93-2CCD87760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5" name="Oval 14">
              <a:extLst>
                <a:ext uri="{FF2B5EF4-FFF2-40B4-BE49-F238E27FC236}">
                  <a16:creationId xmlns:a16="http://schemas.microsoft.com/office/drawing/2014/main" id="{3F141F33-73ED-B6C8-4A15-D2D3721CB3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6" name="Oval 15">
              <a:extLst>
                <a:ext uri="{FF2B5EF4-FFF2-40B4-BE49-F238E27FC236}">
                  <a16:creationId xmlns:a16="http://schemas.microsoft.com/office/drawing/2014/main" id="{E2C51BB5-35BA-44F6-AFF4-96A0DBFF8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7" name="Oval 16">
              <a:extLst>
                <a:ext uri="{FF2B5EF4-FFF2-40B4-BE49-F238E27FC236}">
                  <a16:creationId xmlns:a16="http://schemas.microsoft.com/office/drawing/2014/main" id="{7334B1EA-1F14-3A67-4CCF-99CCCED989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8" name="Oval 17">
              <a:extLst>
                <a:ext uri="{FF2B5EF4-FFF2-40B4-BE49-F238E27FC236}">
                  <a16:creationId xmlns:a16="http://schemas.microsoft.com/office/drawing/2014/main" id="{6DB43E64-6FC9-F484-3A7B-AF80A6A46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19" name="Oval 18">
              <a:extLst>
                <a:ext uri="{FF2B5EF4-FFF2-40B4-BE49-F238E27FC236}">
                  <a16:creationId xmlns:a16="http://schemas.microsoft.com/office/drawing/2014/main" id="{3BEDB5B0-AD82-CAE4-20A0-F10D565F10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0" name="Oval 19">
              <a:extLst>
                <a:ext uri="{FF2B5EF4-FFF2-40B4-BE49-F238E27FC236}">
                  <a16:creationId xmlns:a16="http://schemas.microsoft.com/office/drawing/2014/main" id="{AE640FFB-DBFD-B2D8-F9A2-8FF950202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1" name="Oval 20">
              <a:extLst>
                <a:ext uri="{FF2B5EF4-FFF2-40B4-BE49-F238E27FC236}">
                  <a16:creationId xmlns:a16="http://schemas.microsoft.com/office/drawing/2014/main" id="{602468F4-44A5-5E97-DABB-3502EC8D8D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2" name="Oval 21">
              <a:extLst>
                <a:ext uri="{FF2B5EF4-FFF2-40B4-BE49-F238E27FC236}">
                  <a16:creationId xmlns:a16="http://schemas.microsoft.com/office/drawing/2014/main" id="{2A99909D-61A1-0FEA-9320-DFD4E223EC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3" name="Oval 22">
              <a:extLst>
                <a:ext uri="{FF2B5EF4-FFF2-40B4-BE49-F238E27FC236}">
                  <a16:creationId xmlns:a16="http://schemas.microsoft.com/office/drawing/2014/main" id="{A6588E0F-58F7-BB50-BCB8-68F290875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4" name="Oval 23">
              <a:extLst>
                <a:ext uri="{FF2B5EF4-FFF2-40B4-BE49-F238E27FC236}">
                  <a16:creationId xmlns:a16="http://schemas.microsoft.com/office/drawing/2014/main" id="{ECB600EC-B3A3-E9E6-2CA6-7CAB2BFBDD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5" name="Oval 24">
              <a:extLst>
                <a:ext uri="{FF2B5EF4-FFF2-40B4-BE49-F238E27FC236}">
                  <a16:creationId xmlns:a16="http://schemas.microsoft.com/office/drawing/2014/main" id="{DFBD809C-3239-5764-D637-5671522A5A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6" name="Oval 25">
              <a:extLst>
                <a:ext uri="{FF2B5EF4-FFF2-40B4-BE49-F238E27FC236}">
                  <a16:creationId xmlns:a16="http://schemas.microsoft.com/office/drawing/2014/main" id="{53E9376B-6F22-24E7-ED43-D558B91D7B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7" name="Oval 26">
              <a:extLst>
                <a:ext uri="{FF2B5EF4-FFF2-40B4-BE49-F238E27FC236}">
                  <a16:creationId xmlns:a16="http://schemas.microsoft.com/office/drawing/2014/main" id="{C8319A85-FCBF-37F6-5605-09B8C352B2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8" name="Oval 27">
              <a:extLst>
                <a:ext uri="{FF2B5EF4-FFF2-40B4-BE49-F238E27FC236}">
                  <a16:creationId xmlns:a16="http://schemas.microsoft.com/office/drawing/2014/main" id="{D2CB2342-3B4C-97CD-000D-0795602CA0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29" name="Oval 28">
              <a:extLst>
                <a:ext uri="{FF2B5EF4-FFF2-40B4-BE49-F238E27FC236}">
                  <a16:creationId xmlns:a16="http://schemas.microsoft.com/office/drawing/2014/main" id="{791E3368-5545-2D57-80EF-B0404D522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0" name="Oval 29">
              <a:extLst>
                <a:ext uri="{FF2B5EF4-FFF2-40B4-BE49-F238E27FC236}">
                  <a16:creationId xmlns:a16="http://schemas.microsoft.com/office/drawing/2014/main" id="{B0CE74C0-5208-170E-CD1B-0468A4730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1" name="Oval 30">
              <a:extLst>
                <a:ext uri="{FF2B5EF4-FFF2-40B4-BE49-F238E27FC236}">
                  <a16:creationId xmlns:a16="http://schemas.microsoft.com/office/drawing/2014/main" id="{B9AE9034-061A-2117-9CDF-DCB95F672B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2" name="Oval 31">
              <a:extLst>
                <a:ext uri="{FF2B5EF4-FFF2-40B4-BE49-F238E27FC236}">
                  <a16:creationId xmlns:a16="http://schemas.microsoft.com/office/drawing/2014/main" id="{0B348B42-C22A-8545-72FB-65B5AE33FC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3" name="Oval 32">
              <a:extLst>
                <a:ext uri="{FF2B5EF4-FFF2-40B4-BE49-F238E27FC236}">
                  <a16:creationId xmlns:a16="http://schemas.microsoft.com/office/drawing/2014/main" id="{2ACD9B8B-B41D-B0ED-6330-04C0695912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4" name="Oval 33">
              <a:extLst>
                <a:ext uri="{FF2B5EF4-FFF2-40B4-BE49-F238E27FC236}">
                  <a16:creationId xmlns:a16="http://schemas.microsoft.com/office/drawing/2014/main" id="{5294D58A-49E7-6BD1-E372-BD45CD3B8C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5" name="Oval 34">
              <a:extLst>
                <a:ext uri="{FF2B5EF4-FFF2-40B4-BE49-F238E27FC236}">
                  <a16:creationId xmlns:a16="http://schemas.microsoft.com/office/drawing/2014/main" id="{66F4D9D3-8C52-A129-1BC5-156483F11B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6" name="Oval 35">
              <a:extLst>
                <a:ext uri="{FF2B5EF4-FFF2-40B4-BE49-F238E27FC236}">
                  <a16:creationId xmlns:a16="http://schemas.microsoft.com/office/drawing/2014/main" id="{BD7DA70E-6E9B-1FF6-324B-F0185423C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7" name="Oval 36">
              <a:extLst>
                <a:ext uri="{FF2B5EF4-FFF2-40B4-BE49-F238E27FC236}">
                  <a16:creationId xmlns:a16="http://schemas.microsoft.com/office/drawing/2014/main" id="{541AB3B0-01B7-2416-5D5D-AD87C7BF06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8" name="Oval 37">
              <a:extLst>
                <a:ext uri="{FF2B5EF4-FFF2-40B4-BE49-F238E27FC236}">
                  <a16:creationId xmlns:a16="http://schemas.microsoft.com/office/drawing/2014/main" id="{897DE4F1-155B-6448-6CF7-948F5DD6EF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39" name="Oval 38">
              <a:extLst>
                <a:ext uri="{FF2B5EF4-FFF2-40B4-BE49-F238E27FC236}">
                  <a16:creationId xmlns:a16="http://schemas.microsoft.com/office/drawing/2014/main" id="{F34072C9-068E-051D-FCD8-C4AA610C9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0" name="Oval 39">
              <a:extLst>
                <a:ext uri="{FF2B5EF4-FFF2-40B4-BE49-F238E27FC236}">
                  <a16:creationId xmlns:a16="http://schemas.microsoft.com/office/drawing/2014/main" id="{D1E8D4A7-C828-783A-58CF-F36408438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1" name="Oval 40">
              <a:extLst>
                <a:ext uri="{FF2B5EF4-FFF2-40B4-BE49-F238E27FC236}">
                  <a16:creationId xmlns:a16="http://schemas.microsoft.com/office/drawing/2014/main" id="{B74A2A01-E91F-BF80-B258-994A5589F3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2" name="Oval 41">
              <a:extLst>
                <a:ext uri="{FF2B5EF4-FFF2-40B4-BE49-F238E27FC236}">
                  <a16:creationId xmlns:a16="http://schemas.microsoft.com/office/drawing/2014/main" id="{548DE4EA-E9BB-8D3F-72DD-6D74465AD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3" name="Oval 42">
              <a:extLst>
                <a:ext uri="{FF2B5EF4-FFF2-40B4-BE49-F238E27FC236}">
                  <a16:creationId xmlns:a16="http://schemas.microsoft.com/office/drawing/2014/main" id="{7366BB8E-5EF1-DC93-DB98-5196842C31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4" name="Oval 43">
              <a:extLst>
                <a:ext uri="{FF2B5EF4-FFF2-40B4-BE49-F238E27FC236}">
                  <a16:creationId xmlns:a16="http://schemas.microsoft.com/office/drawing/2014/main" id="{11CB6DA4-BFFD-4DCF-23B5-258A7F20C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5" name="Oval 44">
              <a:extLst>
                <a:ext uri="{FF2B5EF4-FFF2-40B4-BE49-F238E27FC236}">
                  <a16:creationId xmlns:a16="http://schemas.microsoft.com/office/drawing/2014/main" id="{BF340540-2FA2-25AE-B7BD-CBAD0E2BCD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6" name="Oval 45">
              <a:extLst>
                <a:ext uri="{FF2B5EF4-FFF2-40B4-BE49-F238E27FC236}">
                  <a16:creationId xmlns:a16="http://schemas.microsoft.com/office/drawing/2014/main" id="{C8D582A3-2BDE-BD88-AA8A-4C4E35FA79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7" name="Oval 46">
              <a:extLst>
                <a:ext uri="{FF2B5EF4-FFF2-40B4-BE49-F238E27FC236}">
                  <a16:creationId xmlns:a16="http://schemas.microsoft.com/office/drawing/2014/main" id="{34DAD571-C262-341F-5DDB-0CAA4DE207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8" name="Oval 47">
              <a:extLst>
                <a:ext uri="{FF2B5EF4-FFF2-40B4-BE49-F238E27FC236}">
                  <a16:creationId xmlns:a16="http://schemas.microsoft.com/office/drawing/2014/main" id="{D14F8DE1-320E-26F4-6397-FCCB9883D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49" name="Oval 48">
              <a:extLst>
                <a:ext uri="{FF2B5EF4-FFF2-40B4-BE49-F238E27FC236}">
                  <a16:creationId xmlns:a16="http://schemas.microsoft.com/office/drawing/2014/main" id="{09F02546-4C98-4EA0-7AB0-B3F24CC4C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0" name="Oval 49">
              <a:extLst>
                <a:ext uri="{FF2B5EF4-FFF2-40B4-BE49-F238E27FC236}">
                  <a16:creationId xmlns:a16="http://schemas.microsoft.com/office/drawing/2014/main" id="{CFA4F0F2-9757-7A8A-E684-D7010D0B2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1" name="Oval 50">
              <a:extLst>
                <a:ext uri="{FF2B5EF4-FFF2-40B4-BE49-F238E27FC236}">
                  <a16:creationId xmlns:a16="http://schemas.microsoft.com/office/drawing/2014/main" id="{A70A55DC-938B-56F9-05E7-DBECA7382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2" name="Oval 51">
              <a:extLst>
                <a:ext uri="{FF2B5EF4-FFF2-40B4-BE49-F238E27FC236}">
                  <a16:creationId xmlns:a16="http://schemas.microsoft.com/office/drawing/2014/main" id="{8A0BD227-9708-9502-40D4-61553109B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3" name="Oval 52">
              <a:extLst>
                <a:ext uri="{FF2B5EF4-FFF2-40B4-BE49-F238E27FC236}">
                  <a16:creationId xmlns:a16="http://schemas.microsoft.com/office/drawing/2014/main" id="{9208C92C-281F-4A8F-F365-0E86B410DF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4" name="Oval 53">
              <a:extLst>
                <a:ext uri="{FF2B5EF4-FFF2-40B4-BE49-F238E27FC236}">
                  <a16:creationId xmlns:a16="http://schemas.microsoft.com/office/drawing/2014/main" id="{3758A4B8-B139-9C0A-1799-3523A04A94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5" name="Oval 54">
              <a:extLst>
                <a:ext uri="{FF2B5EF4-FFF2-40B4-BE49-F238E27FC236}">
                  <a16:creationId xmlns:a16="http://schemas.microsoft.com/office/drawing/2014/main" id="{EDEBF302-8D42-7CA9-5C38-0E8F7B512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6" name="Oval 55">
              <a:extLst>
                <a:ext uri="{FF2B5EF4-FFF2-40B4-BE49-F238E27FC236}">
                  <a16:creationId xmlns:a16="http://schemas.microsoft.com/office/drawing/2014/main" id="{901C34DC-86A9-25E3-AA6D-190D797F5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7" name="Oval 56">
              <a:extLst>
                <a:ext uri="{FF2B5EF4-FFF2-40B4-BE49-F238E27FC236}">
                  <a16:creationId xmlns:a16="http://schemas.microsoft.com/office/drawing/2014/main" id="{FCF9C962-2B18-F5FC-D4A6-7D31B9A9A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8" name="Oval 57">
              <a:extLst>
                <a:ext uri="{FF2B5EF4-FFF2-40B4-BE49-F238E27FC236}">
                  <a16:creationId xmlns:a16="http://schemas.microsoft.com/office/drawing/2014/main" id="{B0212F76-4306-C3F5-826A-822D67EE27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59" name="Oval 58">
              <a:extLst>
                <a:ext uri="{FF2B5EF4-FFF2-40B4-BE49-F238E27FC236}">
                  <a16:creationId xmlns:a16="http://schemas.microsoft.com/office/drawing/2014/main" id="{C63E7028-EAAF-94C9-1CE5-C8F4C20BF9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0" name="Oval 59">
              <a:extLst>
                <a:ext uri="{FF2B5EF4-FFF2-40B4-BE49-F238E27FC236}">
                  <a16:creationId xmlns:a16="http://schemas.microsoft.com/office/drawing/2014/main" id="{9FFDA9AA-8877-8844-ECFC-321CE56D22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1" name="Oval 60">
              <a:extLst>
                <a:ext uri="{FF2B5EF4-FFF2-40B4-BE49-F238E27FC236}">
                  <a16:creationId xmlns:a16="http://schemas.microsoft.com/office/drawing/2014/main" id="{18A8D207-80E3-D7A2-6299-02DF46659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2" name="Oval 61">
              <a:extLst>
                <a:ext uri="{FF2B5EF4-FFF2-40B4-BE49-F238E27FC236}">
                  <a16:creationId xmlns:a16="http://schemas.microsoft.com/office/drawing/2014/main" id="{B8F17BA5-376E-C12B-4CE8-557E8E66B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3" name="Oval 62">
              <a:extLst>
                <a:ext uri="{FF2B5EF4-FFF2-40B4-BE49-F238E27FC236}">
                  <a16:creationId xmlns:a16="http://schemas.microsoft.com/office/drawing/2014/main" id="{7E8659DF-D664-CACB-3030-C93BE125E7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4" name="Oval 63">
              <a:extLst>
                <a:ext uri="{FF2B5EF4-FFF2-40B4-BE49-F238E27FC236}">
                  <a16:creationId xmlns:a16="http://schemas.microsoft.com/office/drawing/2014/main" id="{23D90672-FE30-3FB4-BEE1-CD00155527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5" name="Oval 64">
              <a:extLst>
                <a:ext uri="{FF2B5EF4-FFF2-40B4-BE49-F238E27FC236}">
                  <a16:creationId xmlns:a16="http://schemas.microsoft.com/office/drawing/2014/main" id="{3C4EB142-FB52-6F41-BF5A-F3F3E121C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6" name="Oval 65">
              <a:extLst>
                <a:ext uri="{FF2B5EF4-FFF2-40B4-BE49-F238E27FC236}">
                  <a16:creationId xmlns:a16="http://schemas.microsoft.com/office/drawing/2014/main" id="{CB16B8EE-1A79-F42C-3CB2-C32687C66D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7" name="Oval 66">
              <a:extLst>
                <a:ext uri="{FF2B5EF4-FFF2-40B4-BE49-F238E27FC236}">
                  <a16:creationId xmlns:a16="http://schemas.microsoft.com/office/drawing/2014/main" id="{F0E2A4D5-E77A-8108-0C6B-63D20150C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8" name="Oval 67">
              <a:extLst>
                <a:ext uri="{FF2B5EF4-FFF2-40B4-BE49-F238E27FC236}">
                  <a16:creationId xmlns:a16="http://schemas.microsoft.com/office/drawing/2014/main" id="{E9C04241-A7D8-F559-E151-2DB9EE18C1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69" name="Oval 68">
              <a:extLst>
                <a:ext uri="{FF2B5EF4-FFF2-40B4-BE49-F238E27FC236}">
                  <a16:creationId xmlns:a16="http://schemas.microsoft.com/office/drawing/2014/main" id="{1CCCB5B8-77D8-F74E-3FCF-F8C8A6BBF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0" name="Oval 69">
              <a:extLst>
                <a:ext uri="{FF2B5EF4-FFF2-40B4-BE49-F238E27FC236}">
                  <a16:creationId xmlns:a16="http://schemas.microsoft.com/office/drawing/2014/main" id="{9BB7F79E-0736-4AC8-7BCB-7D321BCB66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1" name="Oval 70">
              <a:extLst>
                <a:ext uri="{FF2B5EF4-FFF2-40B4-BE49-F238E27FC236}">
                  <a16:creationId xmlns:a16="http://schemas.microsoft.com/office/drawing/2014/main" id="{DB92725C-F861-5BD1-81DA-F90753C1D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2" name="Oval 71">
              <a:extLst>
                <a:ext uri="{FF2B5EF4-FFF2-40B4-BE49-F238E27FC236}">
                  <a16:creationId xmlns:a16="http://schemas.microsoft.com/office/drawing/2014/main" id="{8D2AD853-15D0-DBBE-AB08-1D4250FCD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3" name="Oval 72">
              <a:extLst>
                <a:ext uri="{FF2B5EF4-FFF2-40B4-BE49-F238E27FC236}">
                  <a16:creationId xmlns:a16="http://schemas.microsoft.com/office/drawing/2014/main" id="{21F1F579-8AB9-05C2-C958-74D193A13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4" name="Oval 73">
              <a:extLst>
                <a:ext uri="{FF2B5EF4-FFF2-40B4-BE49-F238E27FC236}">
                  <a16:creationId xmlns:a16="http://schemas.microsoft.com/office/drawing/2014/main" id="{86245573-C704-D69C-DC30-955D39A07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5" name="Oval 74">
              <a:extLst>
                <a:ext uri="{FF2B5EF4-FFF2-40B4-BE49-F238E27FC236}">
                  <a16:creationId xmlns:a16="http://schemas.microsoft.com/office/drawing/2014/main" id="{A3721842-7226-CD12-495F-C5138E5CF9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6" name="Oval 75">
              <a:extLst>
                <a:ext uri="{FF2B5EF4-FFF2-40B4-BE49-F238E27FC236}">
                  <a16:creationId xmlns:a16="http://schemas.microsoft.com/office/drawing/2014/main" id="{FC9D534F-F60E-D8D3-E732-4518343F51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7" name="Oval 76">
              <a:extLst>
                <a:ext uri="{FF2B5EF4-FFF2-40B4-BE49-F238E27FC236}">
                  <a16:creationId xmlns:a16="http://schemas.microsoft.com/office/drawing/2014/main" id="{E01E31F5-022F-89D9-B442-8EACA77B9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8" name="Oval 77">
              <a:extLst>
                <a:ext uri="{FF2B5EF4-FFF2-40B4-BE49-F238E27FC236}">
                  <a16:creationId xmlns:a16="http://schemas.microsoft.com/office/drawing/2014/main" id="{B851A6E2-5C56-0793-828B-B3B219AB9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3879" name="Oval 78">
              <a:extLst>
                <a:ext uri="{FF2B5EF4-FFF2-40B4-BE49-F238E27FC236}">
                  <a16:creationId xmlns:a16="http://schemas.microsoft.com/office/drawing/2014/main" id="{9D6A1360-AFC7-50CB-B84B-02FA82C743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3806" name="AutoShape 79">
            <a:extLst>
              <a:ext uri="{FF2B5EF4-FFF2-40B4-BE49-F238E27FC236}">
                <a16:creationId xmlns:a16="http://schemas.microsoft.com/office/drawing/2014/main" id="{BE54688E-E146-71D3-A004-70BFFF11F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33807" name="Slide Number Placeholder 1">
            <a:extLst>
              <a:ext uri="{FF2B5EF4-FFF2-40B4-BE49-F238E27FC236}">
                <a16:creationId xmlns:a16="http://schemas.microsoft.com/office/drawing/2014/main" id="{F53EF1F3-D07E-3D63-3D9C-025923333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1563EA5-F795-DA4A-B061-6852D6D122FD}" type="slidenum">
              <a:rPr lang="en-US" altLang="en-US" sz="1000"/>
              <a:t>30</a:t>
            </a:fld>
            <a:endParaRPr lang="en-US" altLang="en-US" sz="10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2A3F011B-C6F8-0E4B-021A-61B4CAB201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1676400"/>
            <a:ext cx="3505200" cy="3886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4819" name="Text Box 79">
            <a:extLst>
              <a:ext uri="{FF2B5EF4-FFF2-40B4-BE49-F238E27FC236}">
                <a16:creationId xmlns:a16="http://schemas.microsoft.com/office/drawing/2014/main" id="{A6FE5D93-DD32-77C6-7836-6D434AD435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8800" y="5562600"/>
            <a:ext cx="17843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Licht im Vakuum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1,0)</a:t>
            </a:r>
          </a:p>
        </p:txBody>
      </p:sp>
      <p:sp>
        <p:nvSpPr>
          <p:cNvPr id="34820" name="Text Box 80">
            <a:extLst>
              <a:ext uri="{FF2B5EF4-FFF2-40B4-BE49-F238E27FC236}">
                <a16:creationId xmlns:a16="http://schemas.microsoft.com/office/drawing/2014/main" id="{1BC671DF-14ED-13DC-CEE6-85F3291CB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76950" y="5576888"/>
            <a:ext cx="1390650" cy="55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Glasprisma</a:t>
            </a:r>
          </a:p>
          <a:p>
            <a:pPr algn="ctr"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(</a:t>
            </a:r>
            <a:r>
              <a:rPr lang="en-US" altLang="en-US" sz="1200" i="1"/>
              <a:t>n </a:t>
            </a:r>
            <a:r>
              <a:rPr lang="en-US" altLang="en-US" sz="1200"/>
              <a:t>= 1,5)</a:t>
            </a:r>
          </a:p>
        </p:txBody>
      </p:sp>
      <p:sp>
        <p:nvSpPr>
          <p:cNvPr id="34821" name="Rectangle 82">
            <a:extLst>
              <a:ext uri="{FF2B5EF4-FFF2-40B4-BE49-F238E27FC236}">
                <a16:creationId xmlns:a16="http://schemas.microsoft.com/office/drawing/2014/main" id="{0C5802A9-B5D5-7A57-2DBA-6100BA6FF0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4822" name="Text Box 83">
            <a:extLst>
              <a:ext uri="{FF2B5EF4-FFF2-40B4-BE49-F238E27FC236}">
                <a16:creationId xmlns:a16="http://schemas.microsoft.com/office/drawing/2014/main" id="{BA21B531-8284-0B8D-9DB8-2A6A06B00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1050" y="457200"/>
            <a:ext cx="5670550" cy="2730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Wie führt eine Änderung der </a:t>
            </a:r>
            <a:r>
              <a:rPr lang="en-US" altLang="en-US" sz="1200" b="1" i="1">
                <a:solidFill>
                  <a:srgbClr val="0000FF"/>
                </a:solidFill>
              </a:rPr>
              <a:t>Lichtgeschwindigkeit </a:t>
            </a:r>
            <a:r>
              <a:rPr lang="en-US" altLang="en-US" sz="1200">
                <a:solidFill>
                  <a:srgbClr val="0000FF"/>
                </a:solidFill>
              </a:rPr>
              <a:t>zu einer Änderung seiner </a:t>
            </a:r>
            <a:r>
              <a:rPr lang="en-US" altLang="en-US" sz="1200" b="1" i="1">
                <a:solidFill>
                  <a:srgbClr val="0000FF"/>
                </a:solidFill>
              </a:rPr>
              <a:t>Richtung</a:t>
            </a:r>
            <a:r>
              <a:rPr lang="en-US" altLang="en-US" sz="120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34823" name="Text Box 84">
            <a:extLst>
              <a:ext uri="{FF2B5EF4-FFF2-40B4-BE49-F238E27FC236}">
                <a16:creationId xmlns:a16="http://schemas.microsoft.com/office/drawing/2014/main" id="{1BD7C0E5-62AC-207E-C9B8-595B272ED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6208713"/>
            <a:ext cx="17716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Licht wird schneller!</a:t>
            </a:r>
          </a:p>
        </p:txBody>
      </p:sp>
      <p:sp>
        <p:nvSpPr>
          <p:cNvPr id="34824" name="Text Box 86">
            <a:extLst>
              <a:ext uri="{FF2B5EF4-FFF2-40B4-BE49-F238E27FC236}">
                <a16:creationId xmlns:a16="http://schemas.microsoft.com/office/drawing/2014/main" id="{A042F1B2-71B8-DFDF-8DE4-38D9058C7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750" y="6248400"/>
            <a:ext cx="1822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FF0000"/>
                </a:solidFill>
              </a:rPr>
              <a:t>Das Licht wird langsamer!</a:t>
            </a:r>
          </a:p>
        </p:txBody>
      </p:sp>
      <p:sp>
        <p:nvSpPr>
          <p:cNvPr id="34825" name="Text Box 87">
            <a:extLst>
              <a:ext uri="{FF2B5EF4-FFF2-40B4-BE49-F238E27FC236}">
                <a16:creationId xmlns:a16="http://schemas.microsoft.com/office/drawing/2014/main" id="{57363802-02CC-0983-D6E2-DB3DF598A8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1698625"/>
            <a:ext cx="3549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Beachten Sie, dass, wenn das brechende Medium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„frontal“ getroffen wird…</a:t>
            </a:r>
          </a:p>
        </p:txBody>
      </p:sp>
      <p:sp>
        <p:nvSpPr>
          <p:cNvPr id="34826" name="Text Box 88">
            <a:extLst>
              <a:ext uri="{FF2B5EF4-FFF2-40B4-BE49-F238E27FC236}">
                <a16:creationId xmlns:a16="http://schemas.microsoft.com/office/drawing/2014/main" id="{4689A30B-7840-7960-098D-26E404EC7A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9050" y="4975225"/>
            <a:ext cx="33591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Es gibt also keine </a:t>
            </a:r>
            <a:r>
              <a:rPr lang="en-US" altLang="en-US" sz="1200" b="1" i="1">
                <a:solidFill>
                  <a:srgbClr val="B2B2B2"/>
                </a:solidFill>
              </a:rPr>
              <a:t>relative </a:t>
            </a:r>
            <a:r>
              <a:rPr lang="en-US" altLang="en-US" sz="1200">
                <a:solidFill>
                  <a:srgbClr val="B2B2B2"/>
                </a:solidFill>
              </a:rPr>
              <a:t>Verlangsamung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und somit keine Richtungsänderung</a:t>
            </a:r>
          </a:p>
        </p:txBody>
      </p:sp>
      <p:sp>
        <p:nvSpPr>
          <p:cNvPr id="34827" name="Text Box 89">
            <a:extLst>
              <a:ext uri="{FF2B5EF4-FFF2-40B4-BE49-F238E27FC236}">
                <a16:creationId xmlns:a16="http://schemas.microsoft.com/office/drawing/2014/main" id="{CBD75822-3B93-8791-2E20-A010F748BA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1950" y="3375025"/>
            <a:ext cx="26987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… alle Teilchen werden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B2B2B2"/>
                </a:solidFill>
              </a:rPr>
              <a:t>gleichzeitig ab.</a:t>
            </a:r>
          </a:p>
        </p:txBody>
      </p:sp>
      <p:sp>
        <p:nvSpPr>
          <p:cNvPr id="34828" name="Rectangle 4" descr="Large grid">
            <a:extLst>
              <a:ext uri="{FF2B5EF4-FFF2-40B4-BE49-F238E27FC236}">
                <a16:creationId xmlns:a16="http://schemas.microsoft.com/office/drawing/2014/main" id="{4AC728C4-32B6-C025-1A99-8B1BAC9D1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2743200"/>
            <a:ext cx="4191000" cy="1905000"/>
          </a:xfrm>
          <a:prstGeom prst="rect">
            <a:avLst/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grpSp>
        <p:nvGrpSpPr>
          <p:cNvPr id="34829" name="Group 5">
            <a:extLst>
              <a:ext uri="{FF2B5EF4-FFF2-40B4-BE49-F238E27FC236}">
                <a16:creationId xmlns:a16="http://schemas.microsoft.com/office/drawing/2014/main" id="{66AC5A79-ABC7-B722-5AD3-708E0DF222B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3429000" y="1447800"/>
            <a:ext cx="2209800" cy="4495800"/>
            <a:chOff x="1104" y="1200"/>
            <a:chExt cx="1392" cy="2832"/>
          </a:xfrm>
        </p:grpSpPr>
        <p:sp>
          <p:nvSpPr>
            <p:cNvPr id="34833" name="Oval 6">
              <a:extLst>
                <a:ext uri="{FF2B5EF4-FFF2-40B4-BE49-F238E27FC236}">
                  <a16:creationId xmlns:a16="http://schemas.microsoft.com/office/drawing/2014/main" id="{FE5F1961-15AE-3D6F-9DAF-B270E50CEF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4" name="Oval 7">
              <a:extLst>
                <a:ext uri="{FF2B5EF4-FFF2-40B4-BE49-F238E27FC236}">
                  <a16:creationId xmlns:a16="http://schemas.microsoft.com/office/drawing/2014/main" id="{CCAF8C48-0896-B4CC-C86C-C06B6AB1C7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5" name="Oval 8">
              <a:extLst>
                <a:ext uri="{FF2B5EF4-FFF2-40B4-BE49-F238E27FC236}">
                  <a16:creationId xmlns:a16="http://schemas.microsoft.com/office/drawing/2014/main" id="{CC462B20-AEE7-837E-CB5E-DBADA9CBC3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6" name="Oval 9">
              <a:extLst>
                <a:ext uri="{FF2B5EF4-FFF2-40B4-BE49-F238E27FC236}">
                  <a16:creationId xmlns:a16="http://schemas.microsoft.com/office/drawing/2014/main" id="{2E60D617-C3E0-20BF-DB0A-F06B0A87EB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7" name="Oval 10">
              <a:extLst>
                <a:ext uri="{FF2B5EF4-FFF2-40B4-BE49-F238E27FC236}">
                  <a16:creationId xmlns:a16="http://schemas.microsoft.com/office/drawing/2014/main" id="{216C5422-FDF2-E044-4CB7-A7C2E65CA1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8" name="Oval 11">
              <a:extLst>
                <a:ext uri="{FF2B5EF4-FFF2-40B4-BE49-F238E27FC236}">
                  <a16:creationId xmlns:a16="http://schemas.microsoft.com/office/drawing/2014/main" id="{BF945EAD-5306-3F73-D40A-8640F256C0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2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39" name="Oval 12">
              <a:extLst>
                <a:ext uri="{FF2B5EF4-FFF2-40B4-BE49-F238E27FC236}">
                  <a16:creationId xmlns:a16="http://schemas.microsoft.com/office/drawing/2014/main" id="{0F1F993E-65C0-25B4-9E9E-49501F8B4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0" name="Oval 13">
              <a:extLst>
                <a:ext uri="{FF2B5EF4-FFF2-40B4-BE49-F238E27FC236}">
                  <a16:creationId xmlns:a16="http://schemas.microsoft.com/office/drawing/2014/main" id="{57306F10-BAAE-DB6E-6D95-F6959B5FA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1" name="Oval 14">
              <a:extLst>
                <a:ext uri="{FF2B5EF4-FFF2-40B4-BE49-F238E27FC236}">
                  <a16:creationId xmlns:a16="http://schemas.microsoft.com/office/drawing/2014/main" id="{D5944DA4-45C6-841B-E507-4154485F5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2" name="Oval 15">
              <a:extLst>
                <a:ext uri="{FF2B5EF4-FFF2-40B4-BE49-F238E27FC236}">
                  <a16:creationId xmlns:a16="http://schemas.microsoft.com/office/drawing/2014/main" id="{CCDC7CD0-9D6D-8CF0-16FC-F71E1D5D2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3" name="Oval 16">
              <a:extLst>
                <a:ext uri="{FF2B5EF4-FFF2-40B4-BE49-F238E27FC236}">
                  <a16:creationId xmlns:a16="http://schemas.microsoft.com/office/drawing/2014/main" id="{88C1FDF2-E41C-5EA1-D051-55F198202C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4" name="Oval 17">
              <a:extLst>
                <a:ext uri="{FF2B5EF4-FFF2-40B4-BE49-F238E27FC236}">
                  <a16:creationId xmlns:a16="http://schemas.microsoft.com/office/drawing/2014/main" id="{2CBDBE90-49EC-BF76-4526-3F1B538E3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4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5" name="Oval 18">
              <a:extLst>
                <a:ext uri="{FF2B5EF4-FFF2-40B4-BE49-F238E27FC236}">
                  <a16:creationId xmlns:a16="http://schemas.microsoft.com/office/drawing/2014/main" id="{A6A4CEBE-2450-60A8-A871-B8016388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6" name="Oval 19">
              <a:extLst>
                <a:ext uri="{FF2B5EF4-FFF2-40B4-BE49-F238E27FC236}">
                  <a16:creationId xmlns:a16="http://schemas.microsoft.com/office/drawing/2014/main" id="{F0B95E5A-2D60-1745-D942-5923DEC59B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7" name="Oval 20">
              <a:extLst>
                <a:ext uri="{FF2B5EF4-FFF2-40B4-BE49-F238E27FC236}">
                  <a16:creationId xmlns:a16="http://schemas.microsoft.com/office/drawing/2014/main" id="{3F636641-92B4-65F8-BD10-B6906AED6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8" name="Oval 21">
              <a:extLst>
                <a:ext uri="{FF2B5EF4-FFF2-40B4-BE49-F238E27FC236}">
                  <a16:creationId xmlns:a16="http://schemas.microsoft.com/office/drawing/2014/main" id="{66BEF9BB-C4EF-F112-35B5-054C1E6ABA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49" name="Oval 22">
              <a:extLst>
                <a:ext uri="{FF2B5EF4-FFF2-40B4-BE49-F238E27FC236}">
                  <a16:creationId xmlns:a16="http://schemas.microsoft.com/office/drawing/2014/main" id="{239C34A3-45FA-95E0-F35D-58C5ED7AC2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0" name="Oval 23">
              <a:extLst>
                <a:ext uri="{FF2B5EF4-FFF2-40B4-BE49-F238E27FC236}">
                  <a16:creationId xmlns:a16="http://schemas.microsoft.com/office/drawing/2014/main" id="{1217CE89-2FE3-90FA-EC33-680A80C73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6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1" name="Oval 24">
              <a:extLst>
                <a:ext uri="{FF2B5EF4-FFF2-40B4-BE49-F238E27FC236}">
                  <a16:creationId xmlns:a16="http://schemas.microsoft.com/office/drawing/2014/main" id="{1C0E2C0C-39F6-847F-B570-08D1EE01F9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2" name="Oval 25">
              <a:extLst>
                <a:ext uri="{FF2B5EF4-FFF2-40B4-BE49-F238E27FC236}">
                  <a16:creationId xmlns:a16="http://schemas.microsoft.com/office/drawing/2014/main" id="{4E8F9F1B-7E7A-F925-DFC8-2D56A0783B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3" name="Oval 26">
              <a:extLst>
                <a:ext uri="{FF2B5EF4-FFF2-40B4-BE49-F238E27FC236}">
                  <a16:creationId xmlns:a16="http://schemas.microsoft.com/office/drawing/2014/main" id="{78A04FF6-3D32-A8E2-EFBC-708B737732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4" name="Oval 27">
              <a:extLst>
                <a:ext uri="{FF2B5EF4-FFF2-40B4-BE49-F238E27FC236}">
                  <a16:creationId xmlns:a16="http://schemas.microsoft.com/office/drawing/2014/main" id="{5915FBA6-EE57-24CD-BB77-BFD997210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5" name="Oval 28">
              <a:extLst>
                <a:ext uri="{FF2B5EF4-FFF2-40B4-BE49-F238E27FC236}">
                  <a16:creationId xmlns:a16="http://schemas.microsoft.com/office/drawing/2014/main" id="{541D4287-CD4E-8E42-0F98-B14BF087D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6" name="Oval 29">
              <a:extLst>
                <a:ext uri="{FF2B5EF4-FFF2-40B4-BE49-F238E27FC236}">
                  <a16:creationId xmlns:a16="http://schemas.microsoft.com/office/drawing/2014/main" id="{8FD22C3D-282A-8D35-EE4F-6519E559BD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19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7" name="Oval 30">
              <a:extLst>
                <a:ext uri="{FF2B5EF4-FFF2-40B4-BE49-F238E27FC236}">
                  <a16:creationId xmlns:a16="http://schemas.microsoft.com/office/drawing/2014/main" id="{90D2949D-F0AD-65B3-9274-63A4AA2D25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8" name="Oval 31">
              <a:extLst>
                <a:ext uri="{FF2B5EF4-FFF2-40B4-BE49-F238E27FC236}">
                  <a16:creationId xmlns:a16="http://schemas.microsoft.com/office/drawing/2014/main" id="{17B46C34-30D7-D6CE-D2A6-0FE53528B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59" name="Oval 32">
              <a:extLst>
                <a:ext uri="{FF2B5EF4-FFF2-40B4-BE49-F238E27FC236}">
                  <a16:creationId xmlns:a16="http://schemas.microsoft.com/office/drawing/2014/main" id="{F8C98EC0-135B-7FE6-5761-A4F339F50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0" name="Oval 33">
              <a:extLst>
                <a:ext uri="{FF2B5EF4-FFF2-40B4-BE49-F238E27FC236}">
                  <a16:creationId xmlns:a16="http://schemas.microsoft.com/office/drawing/2014/main" id="{F7B7935E-F73F-DE3A-B8A4-72A71279C9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1" name="Oval 34">
              <a:extLst>
                <a:ext uri="{FF2B5EF4-FFF2-40B4-BE49-F238E27FC236}">
                  <a16:creationId xmlns:a16="http://schemas.microsoft.com/office/drawing/2014/main" id="{29CD4F21-AAEE-FCBD-0CE4-4268D460F1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2" name="Oval 35">
              <a:extLst>
                <a:ext uri="{FF2B5EF4-FFF2-40B4-BE49-F238E27FC236}">
                  <a16:creationId xmlns:a16="http://schemas.microsoft.com/office/drawing/2014/main" id="{8A27DA74-FF2B-42BA-C387-AAE531739F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1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3" name="Oval 36">
              <a:extLst>
                <a:ext uri="{FF2B5EF4-FFF2-40B4-BE49-F238E27FC236}">
                  <a16:creationId xmlns:a16="http://schemas.microsoft.com/office/drawing/2014/main" id="{099E87A9-310E-7D1E-5B78-F1B192A6C8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4" name="Oval 37">
              <a:extLst>
                <a:ext uri="{FF2B5EF4-FFF2-40B4-BE49-F238E27FC236}">
                  <a16:creationId xmlns:a16="http://schemas.microsoft.com/office/drawing/2014/main" id="{A6DC3E6D-C65A-6E44-4EC1-7EEDA5D20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5" name="Oval 38">
              <a:extLst>
                <a:ext uri="{FF2B5EF4-FFF2-40B4-BE49-F238E27FC236}">
                  <a16:creationId xmlns:a16="http://schemas.microsoft.com/office/drawing/2014/main" id="{82A6878C-9828-5393-D62A-75D2BCAFB0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6" name="Oval 39">
              <a:extLst>
                <a:ext uri="{FF2B5EF4-FFF2-40B4-BE49-F238E27FC236}">
                  <a16:creationId xmlns:a16="http://schemas.microsoft.com/office/drawing/2014/main" id="{92B1824A-E8E6-1357-C084-779F146BC1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7" name="Oval 40">
              <a:extLst>
                <a:ext uri="{FF2B5EF4-FFF2-40B4-BE49-F238E27FC236}">
                  <a16:creationId xmlns:a16="http://schemas.microsoft.com/office/drawing/2014/main" id="{DB339B42-F73C-2847-3714-E5F4386E0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8" name="Oval 41">
              <a:extLst>
                <a:ext uri="{FF2B5EF4-FFF2-40B4-BE49-F238E27FC236}">
                  <a16:creationId xmlns:a16="http://schemas.microsoft.com/office/drawing/2014/main" id="{A583999B-13E0-6633-3DA7-24FADB06B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4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69" name="Oval 42">
              <a:extLst>
                <a:ext uri="{FF2B5EF4-FFF2-40B4-BE49-F238E27FC236}">
                  <a16:creationId xmlns:a16="http://schemas.microsoft.com/office/drawing/2014/main" id="{E35A2D12-546E-7B88-4C26-A8C7A29F20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0" name="Oval 43">
              <a:extLst>
                <a:ext uri="{FF2B5EF4-FFF2-40B4-BE49-F238E27FC236}">
                  <a16:creationId xmlns:a16="http://schemas.microsoft.com/office/drawing/2014/main" id="{E1E72825-2954-F3DC-3DF6-630EBB6F12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1" name="Oval 44">
              <a:extLst>
                <a:ext uri="{FF2B5EF4-FFF2-40B4-BE49-F238E27FC236}">
                  <a16:creationId xmlns:a16="http://schemas.microsoft.com/office/drawing/2014/main" id="{85E9A80E-B1AF-CC97-8528-EAFDABA63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2" name="Oval 45">
              <a:extLst>
                <a:ext uri="{FF2B5EF4-FFF2-40B4-BE49-F238E27FC236}">
                  <a16:creationId xmlns:a16="http://schemas.microsoft.com/office/drawing/2014/main" id="{A19684DF-E7CB-651E-4A20-BAC83FED08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3" name="Oval 46">
              <a:extLst>
                <a:ext uri="{FF2B5EF4-FFF2-40B4-BE49-F238E27FC236}">
                  <a16:creationId xmlns:a16="http://schemas.microsoft.com/office/drawing/2014/main" id="{43A266E6-2516-E73E-4030-DAB48F66B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4" name="Oval 47">
              <a:extLst>
                <a:ext uri="{FF2B5EF4-FFF2-40B4-BE49-F238E27FC236}">
                  <a16:creationId xmlns:a16="http://schemas.microsoft.com/office/drawing/2014/main" id="{FB6B01FF-9969-4D6C-52FC-82EBE8D63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6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5" name="Oval 48">
              <a:extLst>
                <a:ext uri="{FF2B5EF4-FFF2-40B4-BE49-F238E27FC236}">
                  <a16:creationId xmlns:a16="http://schemas.microsoft.com/office/drawing/2014/main" id="{CAE2DDD3-AAC9-55BE-887C-2C7F5C5705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6" name="Oval 49">
              <a:extLst>
                <a:ext uri="{FF2B5EF4-FFF2-40B4-BE49-F238E27FC236}">
                  <a16:creationId xmlns:a16="http://schemas.microsoft.com/office/drawing/2014/main" id="{DAC4F6D0-1395-0341-9198-3EDFE29777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7" name="Oval 50">
              <a:extLst>
                <a:ext uri="{FF2B5EF4-FFF2-40B4-BE49-F238E27FC236}">
                  <a16:creationId xmlns:a16="http://schemas.microsoft.com/office/drawing/2014/main" id="{46FD8D4E-060B-7883-5C6B-B385E9F486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8" name="Oval 51">
              <a:extLst>
                <a:ext uri="{FF2B5EF4-FFF2-40B4-BE49-F238E27FC236}">
                  <a16:creationId xmlns:a16="http://schemas.microsoft.com/office/drawing/2014/main" id="{B0470DEF-1857-E002-3220-1FEE4B1B18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79" name="Oval 52">
              <a:extLst>
                <a:ext uri="{FF2B5EF4-FFF2-40B4-BE49-F238E27FC236}">
                  <a16:creationId xmlns:a16="http://schemas.microsoft.com/office/drawing/2014/main" id="{6216EDEB-C6EE-47EC-E7E5-DB7207638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0" name="Oval 53">
              <a:extLst>
                <a:ext uri="{FF2B5EF4-FFF2-40B4-BE49-F238E27FC236}">
                  <a16:creationId xmlns:a16="http://schemas.microsoft.com/office/drawing/2014/main" id="{C698AB26-B9A1-AD60-7AE8-39E79078C0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288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1" name="Oval 54">
              <a:extLst>
                <a:ext uri="{FF2B5EF4-FFF2-40B4-BE49-F238E27FC236}">
                  <a16:creationId xmlns:a16="http://schemas.microsoft.com/office/drawing/2014/main" id="{008E0DCE-D758-5101-6821-24863E6FF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2" name="Oval 55">
              <a:extLst>
                <a:ext uri="{FF2B5EF4-FFF2-40B4-BE49-F238E27FC236}">
                  <a16:creationId xmlns:a16="http://schemas.microsoft.com/office/drawing/2014/main" id="{0938A9E4-6940-819F-AA09-2C22D479C2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3" name="Oval 56">
              <a:extLst>
                <a:ext uri="{FF2B5EF4-FFF2-40B4-BE49-F238E27FC236}">
                  <a16:creationId xmlns:a16="http://schemas.microsoft.com/office/drawing/2014/main" id="{A9E426A3-3750-7FBE-17D6-C6FF851454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4" name="Oval 57">
              <a:extLst>
                <a:ext uri="{FF2B5EF4-FFF2-40B4-BE49-F238E27FC236}">
                  <a16:creationId xmlns:a16="http://schemas.microsoft.com/office/drawing/2014/main" id="{856E425D-4903-3AC3-CE83-1882294EA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5" name="Oval 58">
              <a:extLst>
                <a:ext uri="{FF2B5EF4-FFF2-40B4-BE49-F238E27FC236}">
                  <a16:creationId xmlns:a16="http://schemas.microsoft.com/office/drawing/2014/main" id="{A19780FA-8E3C-25E2-3C28-92CD0B361F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6" name="Oval 59">
              <a:extLst>
                <a:ext uri="{FF2B5EF4-FFF2-40B4-BE49-F238E27FC236}">
                  <a16:creationId xmlns:a16="http://schemas.microsoft.com/office/drawing/2014/main" id="{C7EF7240-4E24-E7C8-80AD-B6EF32B0AA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12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7" name="Oval 60">
              <a:extLst>
                <a:ext uri="{FF2B5EF4-FFF2-40B4-BE49-F238E27FC236}">
                  <a16:creationId xmlns:a16="http://schemas.microsoft.com/office/drawing/2014/main" id="{F367BD7E-2E3E-A601-F0B0-03DFA872F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8" name="Oval 61">
              <a:extLst>
                <a:ext uri="{FF2B5EF4-FFF2-40B4-BE49-F238E27FC236}">
                  <a16:creationId xmlns:a16="http://schemas.microsoft.com/office/drawing/2014/main" id="{F3695FB8-757A-4A00-38EB-E29552894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89" name="Oval 62">
              <a:extLst>
                <a:ext uri="{FF2B5EF4-FFF2-40B4-BE49-F238E27FC236}">
                  <a16:creationId xmlns:a16="http://schemas.microsoft.com/office/drawing/2014/main" id="{867AB868-DA21-C5AB-7CA6-F09A12C5DD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0" name="Oval 63">
              <a:extLst>
                <a:ext uri="{FF2B5EF4-FFF2-40B4-BE49-F238E27FC236}">
                  <a16:creationId xmlns:a16="http://schemas.microsoft.com/office/drawing/2014/main" id="{3532964D-D736-F027-952C-8AB8542B70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1" name="Oval 64">
              <a:extLst>
                <a:ext uri="{FF2B5EF4-FFF2-40B4-BE49-F238E27FC236}">
                  <a16:creationId xmlns:a16="http://schemas.microsoft.com/office/drawing/2014/main" id="{2C9992DD-342A-EF3E-AE96-E9C2367CAD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2" name="Oval 65">
              <a:extLst>
                <a:ext uri="{FF2B5EF4-FFF2-40B4-BE49-F238E27FC236}">
                  <a16:creationId xmlns:a16="http://schemas.microsoft.com/office/drawing/2014/main" id="{5890B97D-2246-B123-482B-A576142CB9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36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3" name="Oval 66">
              <a:extLst>
                <a:ext uri="{FF2B5EF4-FFF2-40B4-BE49-F238E27FC236}">
                  <a16:creationId xmlns:a16="http://schemas.microsoft.com/office/drawing/2014/main" id="{065DA777-801B-7B13-FD14-EA9522C5E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4" name="Oval 67">
              <a:extLst>
                <a:ext uri="{FF2B5EF4-FFF2-40B4-BE49-F238E27FC236}">
                  <a16:creationId xmlns:a16="http://schemas.microsoft.com/office/drawing/2014/main" id="{0F262169-0193-46B6-EFC6-A07305BE51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5" name="Oval 68">
              <a:extLst>
                <a:ext uri="{FF2B5EF4-FFF2-40B4-BE49-F238E27FC236}">
                  <a16:creationId xmlns:a16="http://schemas.microsoft.com/office/drawing/2014/main" id="{1ED74613-4083-97D9-5921-78D3B537D2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6" name="Oval 69">
              <a:extLst>
                <a:ext uri="{FF2B5EF4-FFF2-40B4-BE49-F238E27FC236}">
                  <a16:creationId xmlns:a16="http://schemas.microsoft.com/office/drawing/2014/main" id="{CC6A24B0-03AE-0C85-6398-25E30BABCE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7" name="Oval 70">
              <a:extLst>
                <a:ext uri="{FF2B5EF4-FFF2-40B4-BE49-F238E27FC236}">
                  <a16:creationId xmlns:a16="http://schemas.microsoft.com/office/drawing/2014/main" id="{4800AB96-F0FA-263D-7219-72137DD93E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8" name="Oval 71">
              <a:extLst>
                <a:ext uri="{FF2B5EF4-FFF2-40B4-BE49-F238E27FC236}">
                  <a16:creationId xmlns:a16="http://schemas.microsoft.com/office/drawing/2014/main" id="{F2328157-A7A5-7720-192E-4D5A197927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60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899" name="Oval 72">
              <a:extLst>
                <a:ext uri="{FF2B5EF4-FFF2-40B4-BE49-F238E27FC236}">
                  <a16:creationId xmlns:a16="http://schemas.microsoft.com/office/drawing/2014/main" id="{A9B7F5F1-F134-F74B-00E0-16AAA31A24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900" name="Oval 73">
              <a:extLst>
                <a:ext uri="{FF2B5EF4-FFF2-40B4-BE49-F238E27FC236}">
                  <a16:creationId xmlns:a16="http://schemas.microsoft.com/office/drawing/2014/main" id="{DFD7D8FF-E5A1-B19E-10FF-72059AE7C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901" name="Oval 74">
              <a:extLst>
                <a:ext uri="{FF2B5EF4-FFF2-40B4-BE49-F238E27FC236}">
                  <a16:creationId xmlns:a16="http://schemas.microsoft.com/office/drawing/2014/main" id="{869B8242-BE7C-6266-F5D7-8C78A6E88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902" name="Oval 75">
              <a:extLst>
                <a:ext uri="{FF2B5EF4-FFF2-40B4-BE49-F238E27FC236}">
                  <a16:creationId xmlns:a16="http://schemas.microsoft.com/office/drawing/2014/main" id="{FCC87BFF-19CA-0778-AC36-61E1697BC6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903" name="Oval 76">
              <a:extLst>
                <a:ext uri="{FF2B5EF4-FFF2-40B4-BE49-F238E27FC236}">
                  <a16:creationId xmlns:a16="http://schemas.microsoft.com/office/drawing/2014/main" id="{4B867D2E-7D97-04D1-6DDE-E7191C0A2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  <p:sp>
          <p:nvSpPr>
            <p:cNvPr id="34904" name="Oval 77">
              <a:extLst>
                <a:ext uri="{FF2B5EF4-FFF2-40B4-BE49-F238E27FC236}">
                  <a16:creationId xmlns:a16="http://schemas.microsoft.com/office/drawing/2014/main" id="{176B39D7-E41D-0B3F-1787-415173C3B4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4" y="3840"/>
              <a:ext cx="192" cy="192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3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34830" name="AutoShape 78">
            <a:extLst>
              <a:ext uri="{FF2B5EF4-FFF2-40B4-BE49-F238E27FC236}">
                <a16:creationId xmlns:a16="http://schemas.microsoft.com/office/drawing/2014/main" id="{F41D62A0-7ABD-8B68-72E2-8D6E04530B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505200"/>
            <a:ext cx="3733800" cy="457200"/>
          </a:xfrm>
          <a:prstGeom prst="rightArrow">
            <a:avLst>
              <a:gd name="adj1" fmla="val 50000"/>
              <a:gd name="adj2" fmla="val 204167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Richtung des Lichtstrahls</a:t>
            </a:r>
          </a:p>
        </p:txBody>
      </p:sp>
      <p:sp>
        <p:nvSpPr>
          <p:cNvPr id="34831" name="Text Box 81">
            <a:extLst>
              <a:ext uri="{FF2B5EF4-FFF2-40B4-BE49-F238E27FC236}">
                <a16:creationId xmlns:a16="http://schemas.microsoft.com/office/drawing/2014/main" id="{AC4A8E34-5975-E1C7-A105-AE7D964FA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7875" y="2743200"/>
            <a:ext cx="4962525" cy="1355243"/>
          </a:xfrm>
          <a:prstGeom prst="rec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Die </a:t>
            </a:r>
            <a:r>
              <a:rPr lang="en-US" altLang="en-US" sz="1200" dirty="0" err="1">
                <a:solidFill>
                  <a:srgbClr val="0000FF"/>
                </a:solidFill>
              </a:rPr>
              <a:t>Änderung</a:t>
            </a:r>
            <a:r>
              <a:rPr lang="en-US" altLang="en-US" sz="1200" dirty="0">
                <a:solidFill>
                  <a:srgbClr val="0000FF"/>
                </a:solidFill>
              </a:rPr>
              <a:t> der </a:t>
            </a:r>
            <a:r>
              <a:rPr lang="en-US" altLang="en-US" sz="1200" dirty="0" err="1">
                <a:solidFill>
                  <a:srgbClr val="0000FF"/>
                </a:solidFill>
              </a:rPr>
              <a:t>Lichtrichtung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durch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Brechung</a:t>
            </a:r>
            <a:endParaRPr lang="en-US" altLang="en-US" sz="1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erfordert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zwei</a:t>
            </a:r>
            <a:r>
              <a:rPr lang="en-US" altLang="en-US" sz="1200" dirty="0">
                <a:solidFill>
                  <a:srgbClr val="0000FF"/>
                </a:solidFill>
              </a:rPr>
              <a:t> Dinge: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0000FF"/>
                </a:solidFill>
              </a:rPr>
              <a:t>1) </a:t>
            </a:r>
            <a:r>
              <a:rPr lang="en-US" altLang="en-US" sz="1200" dirty="0">
                <a:solidFill>
                  <a:srgbClr val="0000FF"/>
                </a:solidFill>
              </a:rPr>
              <a:t>Der </a:t>
            </a:r>
            <a:r>
              <a:rPr lang="en-US" altLang="en-US" sz="1200" dirty="0" err="1">
                <a:solidFill>
                  <a:srgbClr val="0000FF"/>
                </a:solidFill>
              </a:rPr>
              <a:t>Lichtstrahl</a:t>
            </a:r>
            <a:r>
              <a:rPr lang="en-US" altLang="en-US" sz="1200" dirty="0">
                <a:solidFill>
                  <a:srgbClr val="0000FF"/>
                </a:solidFill>
              </a:rPr>
              <a:t> muss von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Medium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endParaRPr lang="en-US" altLang="en-US" sz="1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einem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Brechungsindex</a:t>
            </a:r>
            <a:r>
              <a:rPr lang="en-US" altLang="en-US" sz="1200" i="1" dirty="0">
                <a:solidFill>
                  <a:srgbClr val="0000FF"/>
                </a:solidFill>
              </a:rPr>
              <a:t> n </a:t>
            </a:r>
            <a:r>
              <a:rPr lang="en-US" altLang="en-US" sz="1200" dirty="0">
                <a:solidFill>
                  <a:srgbClr val="0000FF"/>
                </a:solidFill>
              </a:rPr>
              <a:t>in </a:t>
            </a:r>
            <a:r>
              <a:rPr lang="en-US" altLang="en-US" sz="1200" dirty="0" err="1">
                <a:solidFill>
                  <a:srgbClr val="0000FF"/>
                </a:solidFill>
              </a:rPr>
              <a:t>eine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Substanz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anderen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Brechungsindex</a:t>
            </a:r>
            <a:r>
              <a:rPr lang="en-US" altLang="en-US" sz="1200" i="1" dirty="0">
                <a:solidFill>
                  <a:srgbClr val="0000FF"/>
                </a:solidFill>
              </a:rPr>
              <a:t> n </a:t>
            </a:r>
            <a:r>
              <a:rPr lang="en-US" altLang="en-US" sz="1200" i="1" dirty="0" err="1">
                <a:solidFill>
                  <a:srgbClr val="0000FF"/>
                </a:solidFill>
              </a:rPr>
              <a:t>übergehen</a:t>
            </a:r>
            <a:r>
              <a:rPr lang="en-US" altLang="en-US" sz="1200" dirty="0">
                <a:solidFill>
                  <a:srgbClr val="0000FF"/>
                </a:solidFill>
              </a:rPr>
              <a:t>; </a:t>
            </a:r>
            <a:r>
              <a:rPr lang="en-US" altLang="en-US" sz="1200" b="1" dirty="0">
                <a:solidFill>
                  <a:srgbClr val="0000FF"/>
                </a:solidFill>
              </a:rPr>
              <a:t>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0000FF"/>
                </a:solidFill>
              </a:rPr>
              <a:t>2) </a:t>
            </a:r>
            <a:r>
              <a:rPr lang="en-US" altLang="en-US" sz="1200" dirty="0">
                <a:solidFill>
                  <a:srgbClr val="0000FF"/>
                </a:solidFill>
              </a:rPr>
              <a:t>Der </a:t>
            </a:r>
            <a:r>
              <a:rPr lang="en-US" altLang="en-US" sz="1200" dirty="0" err="1">
                <a:solidFill>
                  <a:srgbClr val="0000FF"/>
                </a:solidFill>
              </a:rPr>
              <a:t>Lichtstrahl</a:t>
            </a:r>
            <a:r>
              <a:rPr lang="en-US" altLang="en-US" sz="1200" dirty="0">
                <a:solidFill>
                  <a:srgbClr val="0000FF"/>
                </a:solidFill>
              </a:rPr>
              <a:t> muss auf die </a:t>
            </a:r>
            <a:r>
              <a:rPr lang="en-US" altLang="en-US" sz="1200" dirty="0" err="1">
                <a:solidFill>
                  <a:srgbClr val="0000FF"/>
                </a:solidFill>
              </a:rPr>
              <a:t>Grenzfläche</a:t>
            </a:r>
            <a:endParaRPr lang="en-US" altLang="en-US" sz="1200" dirty="0">
              <a:solidFill>
                <a:srgbClr val="0000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zwischen</a:t>
            </a:r>
            <a:r>
              <a:rPr lang="en-US" altLang="en-US" sz="1200" dirty="0">
                <a:solidFill>
                  <a:srgbClr val="0000FF"/>
                </a:solidFill>
              </a:rPr>
              <a:t> den </a:t>
            </a:r>
            <a:r>
              <a:rPr lang="en-US" altLang="en-US" sz="1200" dirty="0" err="1">
                <a:solidFill>
                  <a:srgbClr val="0000FF"/>
                </a:solidFill>
              </a:rPr>
              <a:t>beiden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Stoffen</a:t>
            </a:r>
            <a:r>
              <a:rPr lang="en-US" altLang="en-US" sz="1200" dirty="0">
                <a:solidFill>
                  <a:srgbClr val="0000FF"/>
                </a:solidFill>
              </a:rPr>
              <a:t> in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Winkel </a:t>
            </a:r>
            <a:r>
              <a:rPr lang="en-US" altLang="en-US" sz="1200" dirty="0" err="1">
                <a:solidFill>
                  <a:srgbClr val="0000FF"/>
                </a:solidFill>
              </a:rPr>
              <a:t>treffen</a:t>
            </a:r>
            <a:r>
              <a:rPr lang="en-US" altLang="en-US" sz="1200" dirty="0">
                <a:solidFill>
                  <a:srgbClr val="0000FF"/>
                </a:solidFill>
              </a:rPr>
              <a:t> (und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nicht in </a:t>
            </a:r>
            <a:r>
              <a:rPr lang="en-US" altLang="en-US" sz="1200" dirty="0" err="1">
                <a:solidFill>
                  <a:srgbClr val="0000FF"/>
                </a:solidFill>
              </a:rPr>
              <a:t>irgendeinem</a:t>
            </a:r>
            <a:r>
              <a:rPr lang="en-US" altLang="en-US" sz="1200" dirty="0">
                <a:solidFill>
                  <a:srgbClr val="0000FF"/>
                </a:solidFill>
              </a:rPr>
              <a:t> Winkel, </a:t>
            </a:r>
            <a:r>
              <a:rPr lang="en-US" altLang="en-US" sz="1200" dirty="0" err="1">
                <a:solidFill>
                  <a:srgbClr val="0000FF"/>
                </a:solidFill>
              </a:rPr>
              <a:t>wie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wir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gleich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sehen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werden</a:t>
            </a:r>
            <a:r>
              <a:rPr lang="en-US" altLang="en-US" sz="12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34832" name="Slide Number Placeholder 1">
            <a:extLst>
              <a:ext uri="{FF2B5EF4-FFF2-40B4-BE49-F238E27FC236}">
                <a16:creationId xmlns:a16="http://schemas.microsoft.com/office/drawing/2014/main" id="{43137CCB-1C80-A82B-CCC6-3C3ADAEF5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EA7F5F-57F7-A74C-A732-47AA732488CB}" type="slidenum">
              <a:rPr lang="en-US" altLang="en-US" sz="1000"/>
              <a:t>31</a:t>
            </a:fld>
            <a:endParaRPr lang="en-US" altLang="en-US" sz="10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AutoShape 2" descr="30%">
            <a:extLst>
              <a:ext uri="{FF2B5EF4-FFF2-40B4-BE49-F238E27FC236}">
                <a16:creationId xmlns:a16="http://schemas.microsoft.com/office/drawing/2014/main" id="{A9E38716-144E-E204-03B5-6A4625CFC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3" name="Text Box 3">
            <a:extLst>
              <a:ext uri="{FF2B5EF4-FFF2-40B4-BE49-F238E27FC236}">
                <a16:creationId xmlns:a16="http://schemas.microsoft.com/office/drawing/2014/main" id="{9F739D0B-D5B9-C7FB-A846-139EEF58F1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5844" name="AutoShape 4">
            <a:extLst>
              <a:ext uri="{FF2B5EF4-FFF2-40B4-BE49-F238E27FC236}">
                <a16:creationId xmlns:a16="http://schemas.microsoft.com/office/drawing/2014/main" id="{F170D97E-69C7-DC84-8199-7004D331E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263" y="2438400"/>
            <a:ext cx="2887662" cy="304800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5845" name="Text Box 5">
            <a:extLst>
              <a:ext uri="{FF2B5EF4-FFF2-40B4-BE49-F238E27FC236}">
                <a16:creationId xmlns:a16="http://schemas.microsoft.com/office/drawing/2014/main" id="{86015DFF-FEC2-5F20-738B-1DEA223AE3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5846" name="Text Box 6">
            <a:extLst>
              <a:ext uri="{FF2B5EF4-FFF2-40B4-BE49-F238E27FC236}">
                <a16:creationId xmlns:a16="http://schemas.microsoft.com/office/drawing/2014/main" id="{B99E2C05-4A8E-BF2E-F30B-06B4A03A6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47486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n</a:t>
            </a:r>
            <a:endParaRPr lang="en-US" altLang="en-US" sz="1200" i="1" dirty="0"/>
          </a:p>
        </p:txBody>
      </p:sp>
      <p:sp>
        <p:nvSpPr>
          <p:cNvPr id="35847" name="Rectangle 8">
            <a:extLst>
              <a:ext uri="{FF2B5EF4-FFF2-40B4-BE49-F238E27FC236}">
                <a16:creationId xmlns:a16="http://schemas.microsoft.com/office/drawing/2014/main" id="{2D32600F-E55E-BDA6-A40D-0F63CE5728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5848" name="Slide Number Placeholder 1">
            <a:extLst>
              <a:ext uri="{FF2B5EF4-FFF2-40B4-BE49-F238E27FC236}">
                <a16:creationId xmlns:a16="http://schemas.microsoft.com/office/drawing/2014/main" id="{D0E8491C-1C6C-E2E0-6AA1-DC236D4A9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3586222-D05D-B14E-97BD-88240C7B36F6}" type="slidenum">
              <a:rPr lang="en-US" altLang="en-US" sz="1000"/>
              <a:t>32</a:t>
            </a:fld>
            <a:endParaRPr lang="en-US" altLang="en-US" sz="1000"/>
          </a:p>
        </p:txBody>
      </p:sp>
      <p:sp>
        <p:nvSpPr>
          <p:cNvPr id="35849" name="Text Box 11">
            <a:extLst>
              <a:ext uri="{FF2B5EF4-FFF2-40B4-BE49-F238E27FC236}">
                <a16:creationId xmlns:a16="http://schemas.microsoft.com/office/drawing/2014/main" id="{3D103923-6186-210F-BF76-3AAF0992E7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5240338"/>
            <a:ext cx="3881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 Lichtstrahl trifft auf ein Prisma…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 descr="30%">
            <a:extLst>
              <a:ext uri="{FF2B5EF4-FFF2-40B4-BE49-F238E27FC236}">
                <a16:creationId xmlns:a16="http://schemas.microsoft.com/office/drawing/2014/main" id="{C4A1D521-3FCA-BFAB-4E61-D61D1120B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BF8CEA0A-B479-6F27-88E8-B2E697CBB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6868" name="AutoShape 4">
            <a:extLst>
              <a:ext uri="{FF2B5EF4-FFF2-40B4-BE49-F238E27FC236}">
                <a16:creationId xmlns:a16="http://schemas.microsoft.com/office/drawing/2014/main" id="{05769734-14A7-8BE6-C44F-173281B32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263" y="2438400"/>
            <a:ext cx="2887662" cy="304800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69" name="AutoShape 5">
            <a:extLst>
              <a:ext uri="{FF2B5EF4-FFF2-40B4-BE49-F238E27FC236}">
                <a16:creationId xmlns:a16="http://schemas.microsoft.com/office/drawing/2014/main" id="{E8613D7F-644C-BB36-F2B5-BA6C8448582A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4181475" y="2208213"/>
            <a:ext cx="1301750" cy="304800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70" name="Text Box 6">
            <a:extLst>
              <a:ext uri="{FF2B5EF4-FFF2-40B4-BE49-F238E27FC236}">
                <a16:creationId xmlns:a16="http://schemas.microsoft.com/office/drawing/2014/main" id="{ECE0DDD1-5511-485D-3E4F-6DA332411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207010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6871" name="AutoShape 7">
            <a:extLst>
              <a:ext uri="{FF2B5EF4-FFF2-40B4-BE49-F238E27FC236}">
                <a16:creationId xmlns:a16="http://schemas.microsoft.com/office/drawing/2014/main" id="{DD306F34-0AEB-733E-3ED6-E5E9630966FF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4197350" y="2740025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6872" name="Text Box 8">
            <a:extLst>
              <a:ext uri="{FF2B5EF4-FFF2-40B4-BE49-F238E27FC236}">
                <a16:creationId xmlns:a16="http://schemas.microsoft.com/office/drawing/2014/main" id="{FC846276-443F-EA12-E531-772E472001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25" y="286385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6873" name="Text Box 9">
            <a:extLst>
              <a:ext uri="{FF2B5EF4-FFF2-40B4-BE49-F238E27FC236}">
                <a16:creationId xmlns:a16="http://schemas.microsoft.com/office/drawing/2014/main" id="{9AC9D57B-A411-4A4F-9AE2-19575A713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6874" name="Text Box 10">
            <a:extLst>
              <a:ext uri="{FF2B5EF4-FFF2-40B4-BE49-F238E27FC236}">
                <a16:creationId xmlns:a16="http://schemas.microsoft.com/office/drawing/2014/main" id="{D2E3BF73-D5A8-F0E8-20B4-E83615DE9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47486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n</a:t>
            </a:r>
            <a:endParaRPr lang="en-US" altLang="en-US" sz="1200" i="1" dirty="0"/>
          </a:p>
        </p:txBody>
      </p:sp>
      <p:sp>
        <p:nvSpPr>
          <p:cNvPr id="36875" name="Rectangle 12">
            <a:extLst>
              <a:ext uri="{FF2B5EF4-FFF2-40B4-BE49-F238E27FC236}">
                <a16:creationId xmlns:a16="http://schemas.microsoft.com/office/drawing/2014/main" id="{B7CC0BA9-1210-7198-2C39-FCAA7C420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6876" name="Slide Number Placeholder 1">
            <a:extLst>
              <a:ext uri="{FF2B5EF4-FFF2-40B4-BE49-F238E27FC236}">
                <a16:creationId xmlns:a16="http://schemas.microsoft.com/office/drawing/2014/main" id="{FF28F992-7223-D526-2183-F85D46E8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D7F1B7A-35EF-2E4C-B780-D8419A960918}" type="slidenum">
              <a:rPr lang="en-US" altLang="en-US" sz="1000"/>
              <a:t>33</a:t>
            </a:fld>
            <a:endParaRPr lang="en-US" altLang="en-US" sz="1000"/>
          </a:p>
        </p:txBody>
      </p:sp>
      <p:sp>
        <p:nvSpPr>
          <p:cNvPr id="36877" name="Text Box 11">
            <a:extLst>
              <a:ext uri="{FF2B5EF4-FFF2-40B4-BE49-F238E27FC236}">
                <a16:creationId xmlns:a16="http://schemas.microsoft.com/office/drawing/2014/main" id="{471FA2FE-E4C4-B07B-5E85-3FBABDD57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5240338"/>
            <a:ext cx="75755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 Lichtstrahl trifft auf ein Prisma… In welche Richtung wird der Strahl gebrochen?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AutoShape 2" descr="30%">
            <a:extLst>
              <a:ext uri="{FF2B5EF4-FFF2-40B4-BE49-F238E27FC236}">
                <a16:creationId xmlns:a16="http://schemas.microsoft.com/office/drawing/2014/main" id="{20E4B06A-0939-6373-AC18-386C11278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1" name="Line 3">
            <a:extLst>
              <a:ext uri="{FF2B5EF4-FFF2-40B4-BE49-F238E27FC236}">
                <a16:creationId xmlns:a16="http://schemas.microsoft.com/office/drawing/2014/main" id="{7164DC0C-8C5D-13B8-0E18-15ADB5B54C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86050" y="2895600"/>
            <a:ext cx="2514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Text Box 4">
            <a:extLst>
              <a:ext uri="{FF2B5EF4-FFF2-40B4-BE49-F238E27FC236}">
                <a16:creationId xmlns:a16="http://schemas.microsoft.com/office/drawing/2014/main" id="{503F385F-717E-CA35-3EA7-A1B082415F30}"/>
              </a:ext>
            </a:extLst>
          </p:cNvPr>
          <p:cNvSpPr txBox="1">
            <a:spLocks noChangeArrowheads="1"/>
          </p:cNvSpPr>
          <p:nvPr/>
        </p:nvSpPr>
        <p:spPr bwMode="auto">
          <a:xfrm rot="1209105">
            <a:off x="3235325" y="3126199"/>
            <a:ext cx="14414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„Die Normale“</a:t>
            </a:r>
          </a:p>
        </p:txBody>
      </p:sp>
      <p:sp>
        <p:nvSpPr>
          <p:cNvPr id="37893" name="Text Box 5">
            <a:extLst>
              <a:ext uri="{FF2B5EF4-FFF2-40B4-BE49-F238E27FC236}">
                <a16:creationId xmlns:a16="http://schemas.microsoft.com/office/drawing/2014/main" id="{44982B2A-23B8-C622-6068-D381E253D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7894" name="AutoShape 6">
            <a:extLst>
              <a:ext uri="{FF2B5EF4-FFF2-40B4-BE49-F238E27FC236}">
                <a16:creationId xmlns:a16="http://schemas.microsoft.com/office/drawing/2014/main" id="{942337A0-FDDF-220D-18BD-F1A4D67C76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263" y="2438400"/>
            <a:ext cx="2887662" cy="304800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5" name="AutoShape 7">
            <a:extLst>
              <a:ext uri="{FF2B5EF4-FFF2-40B4-BE49-F238E27FC236}">
                <a16:creationId xmlns:a16="http://schemas.microsoft.com/office/drawing/2014/main" id="{268FE330-9D17-C644-B31E-F0B44BF3BE2C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4181475" y="2208213"/>
            <a:ext cx="1301750" cy="304800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6" name="AutoShape 8">
            <a:extLst>
              <a:ext uri="{FF2B5EF4-FFF2-40B4-BE49-F238E27FC236}">
                <a16:creationId xmlns:a16="http://schemas.microsoft.com/office/drawing/2014/main" id="{37CB7338-5B3F-F497-7184-CC07DF5CFB77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4197350" y="2740025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7897" name="Text Box 9">
            <a:extLst>
              <a:ext uri="{FF2B5EF4-FFF2-40B4-BE49-F238E27FC236}">
                <a16:creationId xmlns:a16="http://schemas.microsoft.com/office/drawing/2014/main" id="{863481AC-2B7D-4E99-8819-A3C282BE7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7898" name="Text Box 10">
            <a:extLst>
              <a:ext uri="{FF2B5EF4-FFF2-40B4-BE49-F238E27FC236}">
                <a16:creationId xmlns:a16="http://schemas.microsoft.com/office/drawing/2014/main" id="{E376B64B-D9E8-E0FE-C7EA-15E3F16047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47486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n</a:t>
            </a:r>
            <a:endParaRPr lang="en-US" altLang="en-US" sz="1200" i="1" dirty="0"/>
          </a:p>
        </p:txBody>
      </p:sp>
      <p:sp>
        <p:nvSpPr>
          <p:cNvPr id="37899" name="Text Box 11">
            <a:extLst>
              <a:ext uri="{FF2B5EF4-FFF2-40B4-BE49-F238E27FC236}">
                <a16:creationId xmlns:a16="http://schemas.microsoft.com/office/drawing/2014/main" id="{401E3C62-DD62-4D41-E384-B30420238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38" y="5240338"/>
            <a:ext cx="7610475" cy="862012"/>
          </a:xfrm>
          <a:prstGeom prst="rect">
            <a:avLst/>
          </a:prstGeom>
          <a:solidFill>
            <a:srgbClr val="CCFFC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Ein Lichtstrahl trifft auf ein Prisma … In welche Richtung wird der Strahl gebrochen?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Um dies zu beantworten, müssen wir einen Begriff mit einem eigenartigen Namen einführen: </a:t>
            </a:r>
            <a:r>
              <a:rPr lang="en-US" altLang="en-US" sz="1200" b="1" i="1">
                <a:solidFill>
                  <a:srgbClr val="0000FF"/>
                </a:solidFill>
              </a:rPr>
              <a:t>die Normale</a:t>
            </a:r>
            <a:r>
              <a:rPr lang="en-US" altLang="en-US" sz="1200">
                <a:solidFill>
                  <a:srgbClr val="0000FF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Die Normale ist einfach eine imaginäre Linie, die senkrecht zur Brechungsfläche steht.</a:t>
            </a:r>
          </a:p>
        </p:txBody>
      </p:sp>
      <p:sp>
        <p:nvSpPr>
          <p:cNvPr id="37900" name="Text Box 12">
            <a:extLst>
              <a:ext uri="{FF2B5EF4-FFF2-40B4-BE49-F238E27FC236}">
                <a16:creationId xmlns:a16="http://schemas.microsoft.com/office/drawing/2014/main" id="{C54DDD8B-374B-35C3-3877-82B2872833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4288" y="207010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7901" name="Text Box 13">
            <a:extLst>
              <a:ext uri="{FF2B5EF4-FFF2-40B4-BE49-F238E27FC236}">
                <a16:creationId xmlns:a16="http://schemas.microsoft.com/office/drawing/2014/main" id="{23CFEBDA-CF31-DE68-3222-7A6D7C66A7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0825" y="286385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7902" name="Rectangle 14">
            <a:extLst>
              <a:ext uri="{FF2B5EF4-FFF2-40B4-BE49-F238E27FC236}">
                <a16:creationId xmlns:a16="http://schemas.microsoft.com/office/drawing/2014/main" id="{21558A5A-C344-15BD-7923-BD795656A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7903" name="Slide Number Placeholder 1">
            <a:extLst>
              <a:ext uri="{FF2B5EF4-FFF2-40B4-BE49-F238E27FC236}">
                <a16:creationId xmlns:a16="http://schemas.microsoft.com/office/drawing/2014/main" id="{EBA835AA-1FFD-EABD-8E8F-FE34CF4D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8E2124D-74F5-2B40-B93E-CAA7D64F12DE}" type="slidenum">
              <a:rPr lang="en-US" altLang="en-US" sz="1000"/>
              <a:t>34</a:t>
            </a:fld>
            <a:endParaRPr lang="en-US" altLang="en-US" sz="10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 descr="30%">
            <a:extLst>
              <a:ext uri="{FF2B5EF4-FFF2-40B4-BE49-F238E27FC236}">
                <a16:creationId xmlns:a16="http://schemas.microsoft.com/office/drawing/2014/main" id="{B54C66F6-7B1C-6A87-CD70-FD2B063D8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15" name="Line 3">
            <a:extLst>
              <a:ext uri="{FF2B5EF4-FFF2-40B4-BE49-F238E27FC236}">
                <a16:creationId xmlns:a16="http://schemas.microsoft.com/office/drawing/2014/main" id="{4F813ED3-3071-97DB-08CF-C252AE269FB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86050" y="2895600"/>
            <a:ext cx="2514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16" name="Text Box 4">
            <a:extLst>
              <a:ext uri="{FF2B5EF4-FFF2-40B4-BE49-F238E27FC236}">
                <a16:creationId xmlns:a16="http://schemas.microsoft.com/office/drawing/2014/main" id="{33F4FBB7-A8EB-9260-4B92-B7C36A810A1D}"/>
              </a:ext>
            </a:extLst>
          </p:cNvPr>
          <p:cNvSpPr txBox="1">
            <a:spLocks noChangeArrowheads="1"/>
          </p:cNvSpPr>
          <p:nvPr/>
        </p:nvSpPr>
        <p:spPr bwMode="auto">
          <a:xfrm rot="1209105">
            <a:off x="3235325" y="3126199"/>
            <a:ext cx="14414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„Die Normale“</a:t>
            </a:r>
          </a:p>
        </p:txBody>
      </p:sp>
      <p:sp>
        <p:nvSpPr>
          <p:cNvPr id="38917" name="Text Box 5">
            <a:extLst>
              <a:ext uri="{FF2B5EF4-FFF2-40B4-BE49-F238E27FC236}">
                <a16:creationId xmlns:a16="http://schemas.microsoft.com/office/drawing/2014/main" id="{3CDF6541-4A1A-B608-AB24-B99C8B824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47486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n</a:t>
            </a:r>
            <a:endParaRPr lang="en-US" altLang="en-US" sz="1200" i="1" dirty="0"/>
          </a:p>
        </p:txBody>
      </p:sp>
      <p:sp>
        <p:nvSpPr>
          <p:cNvPr id="38918" name="Text Box 6">
            <a:extLst>
              <a:ext uri="{FF2B5EF4-FFF2-40B4-BE49-F238E27FC236}">
                <a16:creationId xmlns:a16="http://schemas.microsoft.com/office/drawing/2014/main" id="{491172DB-F8B5-5DEC-00E5-59783DF53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Niedrigerer </a:t>
            </a:r>
            <a:r>
              <a:rPr lang="en-US" altLang="en-US" sz="1200" i="1"/>
              <a:t>Brechungsindex</a:t>
            </a:r>
          </a:p>
        </p:txBody>
      </p:sp>
      <p:sp>
        <p:nvSpPr>
          <p:cNvPr id="38919" name="AutoShape 7">
            <a:extLst>
              <a:ext uri="{FF2B5EF4-FFF2-40B4-BE49-F238E27FC236}">
                <a16:creationId xmlns:a16="http://schemas.microsoft.com/office/drawing/2014/main" id="{B6FC47A3-193B-6141-5375-226F80715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8263" y="2438400"/>
            <a:ext cx="2887662" cy="304800"/>
          </a:xfrm>
          <a:prstGeom prst="rightArrow">
            <a:avLst>
              <a:gd name="adj1" fmla="val 50000"/>
              <a:gd name="adj2" fmla="val 236849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20" name="Text Box 8">
            <a:extLst>
              <a:ext uri="{FF2B5EF4-FFF2-40B4-BE49-F238E27FC236}">
                <a16:creationId xmlns:a16="http://schemas.microsoft.com/office/drawing/2014/main" id="{1C903329-E808-5BEB-01B7-71790D6BE2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750" y="5260975"/>
            <a:ext cx="7512050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Wenn </a:t>
            </a:r>
            <a:r>
              <a:rPr lang="en-US" altLang="en-US" sz="1200" dirty="0" err="1">
                <a:solidFill>
                  <a:srgbClr val="0000FF"/>
                </a:solidFill>
              </a:rPr>
              <a:t>ein</a:t>
            </a:r>
            <a:r>
              <a:rPr lang="en-US" altLang="en-US" sz="1200" dirty="0">
                <a:solidFill>
                  <a:srgbClr val="0000FF"/>
                </a:solidFill>
              </a:rPr>
              <a:t> Strahl von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Material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niedrigerem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>
                <a:solidFill>
                  <a:srgbClr val="FF0000"/>
                </a:solidFill>
              </a:rPr>
              <a:t>n </a:t>
            </a:r>
            <a:r>
              <a:rPr lang="en-US" altLang="en-US" sz="1200" dirty="0">
                <a:solidFill>
                  <a:srgbClr val="FF0000"/>
                </a:solidFill>
              </a:rPr>
              <a:t>in </a:t>
            </a:r>
            <a:r>
              <a:rPr lang="en-US" altLang="en-US" sz="1200" dirty="0" err="1">
                <a:solidFill>
                  <a:srgbClr val="FF0000"/>
                </a:solidFill>
              </a:rPr>
              <a:t>eines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mit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FF0000"/>
                </a:solidFill>
              </a:rPr>
              <a:t>höherem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i="1" dirty="0">
                <a:solidFill>
                  <a:srgbClr val="FF0000"/>
                </a:solidFill>
              </a:rPr>
              <a:t>n </a:t>
            </a:r>
            <a:r>
              <a:rPr lang="en-US" altLang="en-US" sz="1200" dirty="0" err="1">
                <a:solidFill>
                  <a:srgbClr val="0000FF"/>
                </a:solidFill>
              </a:rPr>
              <a:t>übergeht</a:t>
            </a:r>
            <a:r>
              <a:rPr lang="en-US" altLang="en-US" sz="1200" dirty="0">
                <a:solidFill>
                  <a:srgbClr val="FF0000"/>
                </a:solidFill>
              </a:rPr>
              <a:t>, </a:t>
            </a:r>
            <a:r>
              <a:rPr lang="en-US" altLang="en-US" sz="1200" dirty="0" err="1">
                <a:solidFill>
                  <a:srgbClr val="FF0000"/>
                </a:solidFill>
              </a:rPr>
              <a:t>wird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der Strahl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solidFill>
                  <a:srgbClr val="FF0000"/>
                </a:solidFill>
              </a:rPr>
              <a:t>in </a:t>
            </a:r>
            <a:r>
              <a:rPr lang="en-US" altLang="en-US" sz="1200" b="1" dirty="0" err="1">
                <a:solidFill>
                  <a:srgbClr val="FF0000"/>
                </a:solidFill>
              </a:rPr>
              <a:t>Richtung</a:t>
            </a:r>
            <a:r>
              <a:rPr lang="en-US" altLang="en-US" sz="1200" b="1" dirty="0">
                <a:solidFill>
                  <a:srgbClr val="FF0000"/>
                </a:solidFill>
              </a:rPr>
              <a:t> </a:t>
            </a:r>
            <a:r>
              <a:rPr lang="en-US" altLang="en-US" sz="1200" dirty="0">
                <a:solidFill>
                  <a:srgbClr val="FF0000"/>
                </a:solidFill>
              </a:rPr>
              <a:t>der </a:t>
            </a:r>
            <a:r>
              <a:rPr lang="en-US" altLang="en-US" sz="1200" dirty="0" err="1">
                <a:solidFill>
                  <a:srgbClr val="FF0000"/>
                </a:solidFill>
              </a:rPr>
              <a:t>Normalen</a:t>
            </a:r>
            <a:r>
              <a:rPr lang="en-US" altLang="en-US" sz="1200" dirty="0">
                <a:solidFill>
                  <a:srgbClr val="FF0000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abgelenkt</a:t>
            </a:r>
            <a:r>
              <a:rPr lang="en-US" altLang="en-US" sz="1200" dirty="0">
                <a:solidFill>
                  <a:srgbClr val="0000FF"/>
                </a:solidFill>
              </a:rPr>
              <a:t> (</a:t>
            </a:r>
            <a:r>
              <a:rPr lang="en-US" altLang="en-US" sz="1200" i="1" dirty="0">
                <a:solidFill>
                  <a:srgbClr val="0000FF"/>
                </a:solidFill>
              </a:rPr>
              <a:t>das </a:t>
            </a:r>
            <a:r>
              <a:rPr lang="en-US" altLang="en-US" sz="1200" i="1" dirty="0" err="1">
                <a:solidFill>
                  <a:srgbClr val="0000FF"/>
                </a:solidFill>
              </a:rPr>
              <a:t>Ausmaß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der </a:t>
            </a:r>
            <a:r>
              <a:rPr lang="en-US" altLang="en-US" sz="1200" dirty="0" err="1">
                <a:solidFill>
                  <a:srgbClr val="0000FF"/>
                </a:solidFill>
              </a:rPr>
              <a:t>Ablenkung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hängt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vom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Einfallswinkel</a:t>
            </a:r>
            <a:r>
              <a:rPr lang="en-US" altLang="en-US" sz="1200" dirty="0">
                <a:solidFill>
                  <a:srgbClr val="0000FF"/>
                </a:solidFill>
              </a:rPr>
              <a:t> und der </a:t>
            </a:r>
            <a:r>
              <a:rPr lang="en-US" altLang="en-US" sz="1200" dirty="0" err="1">
                <a:solidFill>
                  <a:srgbClr val="0000FF"/>
                </a:solidFill>
              </a:rPr>
              <a:t>Brechungsindizes</a:t>
            </a:r>
            <a:r>
              <a:rPr lang="en-US" altLang="en-US" sz="1200" dirty="0">
                <a:solidFill>
                  <a:srgbClr val="0000FF"/>
                </a:solidFill>
              </a:rPr>
              <a:t> der </a:t>
            </a:r>
            <a:r>
              <a:rPr lang="en-US" altLang="en-US" sz="1200" dirty="0" err="1">
                <a:solidFill>
                  <a:srgbClr val="0000FF"/>
                </a:solidFill>
              </a:rPr>
              <a:t>Stoffe</a:t>
            </a:r>
            <a:r>
              <a:rPr lang="en-US" altLang="en-US" sz="1200" dirty="0">
                <a:solidFill>
                  <a:srgbClr val="0000FF"/>
                </a:solidFill>
              </a:rPr>
              <a:t> ab – </a:t>
            </a:r>
            <a:r>
              <a:rPr lang="en-US" altLang="en-US" sz="1200" dirty="0" err="1">
                <a:solidFill>
                  <a:srgbClr val="0000FF"/>
                </a:solidFill>
              </a:rPr>
              <a:t>dazu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später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mehr</a:t>
            </a:r>
            <a:r>
              <a:rPr lang="en-US" altLang="en-US" sz="1200" dirty="0">
                <a:solidFill>
                  <a:srgbClr val="0000FF"/>
                </a:solidFill>
              </a:rPr>
              <a:t>).</a:t>
            </a:r>
          </a:p>
        </p:txBody>
      </p:sp>
      <p:sp>
        <p:nvSpPr>
          <p:cNvPr id="38921" name="Text Box 9">
            <a:extLst>
              <a:ext uri="{FF2B5EF4-FFF2-40B4-BE49-F238E27FC236}">
                <a16:creationId xmlns:a16="http://schemas.microsoft.com/office/drawing/2014/main" id="{8136378E-FC5D-B455-1FAE-A02DFCC8B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Niedrigerer </a:t>
            </a:r>
            <a:r>
              <a:rPr lang="en-US" altLang="en-US" sz="1200" i="1"/>
              <a:t>Brechungsindex</a:t>
            </a:r>
          </a:p>
        </p:txBody>
      </p:sp>
      <p:sp>
        <p:nvSpPr>
          <p:cNvPr id="38922" name="AutoShape 10">
            <a:extLst>
              <a:ext uri="{FF2B5EF4-FFF2-40B4-BE49-F238E27FC236}">
                <a16:creationId xmlns:a16="http://schemas.microsoft.com/office/drawing/2014/main" id="{31064796-A612-91A3-0F5C-8756588CA3B8}"/>
              </a:ext>
            </a:extLst>
          </p:cNvPr>
          <p:cNvSpPr>
            <a:spLocks noChangeArrowheads="1"/>
          </p:cNvSpPr>
          <p:nvPr/>
        </p:nvSpPr>
        <p:spPr bwMode="auto">
          <a:xfrm rot="-1016133">
            <a:off x="4181475" y="2208213"/>
            <a:ext cx="1301750" cy="304800"/>
          </a:xfrm>
          <a:prstGeom prst="rightArrow">
            <a:avLst>
              <a:gd name="adj1" fmla="val 50000"/>
              <a:gd name="adj2" fmla="val 106771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23" name="AutoShape 11">
            <a:extLst>
              <a:ext uri="{FF2B5EF4-FFF2-40B4-BE49-F238E27FC236}">
                <a16:creationId xmlns:a16="http://schemas.microsoft.com/office/drawing/2014/main" id="{91ED1D9B-FCED-463E-3DF3-2F82D6B27E8C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4197350" y="2740025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8924" name="AutoShape 12">
            <a:extLst>
              <a:ext uri="{FF2B5EF4-FFF2-40B4-BE49-F238E27FC236}">
                <a16:creationId xmlns:a16="http://schemas.microsoft.com/office/drawing/2014/main" id="{3C22D89D-82EF-2DBE-8E81-F1466C1F02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2057400"/>
            <a:ext cx="609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25" name="Rectangle 13">
            <a:extLst>
              <a:ext uri="{FF2B5EF4-FFF2-40B4-BE49-F238E27FC236}">
                <a16:creationId xmlns:a16="http://schemas.microsoft.com/office/drawing/2014/main" id="{2552D07C-063A-113D-210E-3F2F104461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8926" name="Slide Number Placeholder 1">
            <a:extLst>
              <a:ext uri="{FF2B5EF4-FFF2-40B4-BE49-F238E27FC236}">
                <a16:creationId xmlns:a16="http://schemas.microsoft.com/office/drawing/2014/main" id="{7BD0B013-A0A0-6A13-FA43-FAD8685CD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52A69A8-5BBA-A943-A394-C9D0050B8127}" type="slidenum">
              <a:rPr lang="en-US" altLang="en-US" sz="1000"/>
              <a:t>35</a:t>
            </a:fld>
            <a:endParaRPr lang="en-US" altLang="en-US" sz="10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AutoShape 2" descr="30%">
            <a:extLst>
              <a:ext uri="{FF2B5EF4-FFF2-40B4-BE49-F238E27FC236}">
                <a16:creationId xmlns:a16="http://schemas.microsoft.com/office/drawing/2014/main" id="{1BB34C84-1EFA-4A6C-BB82-AE90F083A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4006645F-B906-DCFC-7221-02CB69208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9940" name="AutoShape 4">
            <a:extLst>
              <a:ext uri="{FF2B5EF4-FFF2-40B4-BE49-F238E27FC236}">
                <a16:creationId xmlns:a16="http://schemas.microsoft.com/office/drawing/2014/main" id="{EE7AF83C-E4CE-4754-270F-703B15EB076E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4197350" y="2740025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A0750249-3A01-1B83-34F2-DB84CD0EA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9942" name="AutoShape 6">
            <a:extLst>
              <a:ext uri="{FF2B5EF4-FFF2-40B4-BE49-F238E27FC236}">
                <a16:creationId xmlns:a16="http://schemas.microsoft.com/office/drawing/2014/main" id="{D69035E4-240F-1AFE-B6A7-F3784488FEB8}"/>
              </a:ext>
            </a:extLst>
          </p:cNvPr>
          <p:cNvSpPr>
            <a:spLocks noChangeArrowheads="1"/>
          </p:cNvSpPr>
          <p:nvPr/>
        </p:nvSpPr>
        <p:spPr bwMode="auto">
          <a:xfrm rot="-264058">
            <a:off x="5791200" y="2895600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3" name="AutoShape 7">
            <a:extLst>
              <a:ext uri="{FF2B5EF4-FFF2-40B4-BE49-F238E27FC236}">
                <a16:creationId xmlns:a16="http://schemas.microsoft.com/office/drawing/2014/main" id="{AEC33F9E-F4DC-061A-1CC9-4264D160388F}"/>
              </a:ext>
            </a:extLst>
          </p:cNvPr>
          <p:cNvSpPr>
            <a:spLocks noChangeArrowheads="1"/>
          </p:cNvSpPr>
          <p:nvPr/>
        </p:nvSpPr>
        <p:spPr bwMode="auto">
          <a:xfrm rot="1974205">
            <a:off x="5638800" y="3429000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39944" name="Line 8">
            <a:extLst>
              <a:ext uri="{FF2B5EF4-FFF2-40B4-BE49-F238E27FC236}">
                <a16:creationId xmlns:a16="http://schemas.microsoft.com/office/drawing/2014/main" id="{2079DF7E-B8EB-2E01-F06C-86ED6434DEF5}"/>
              </a:ext>
            </a:extLst>
          </p:cNvPr>
          <p:cNvSpPr>
            <a:spLocks noChangeShapeType="1"/>
          </p:cNvSpPr>
          <p:nvPr/>
        </p:nvSpPr>
        <p:spPr bwMode="auto">
          <a:xfrm rot="-2701539" flipH="1" flipV="1">
            <a:off x="4632325" y="1905000"/>
            <a:ext cx="2514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5" name="Text Box 9">
            <a:extLst>
              <a:ext uri="{FF2B5EF4-FFF2-40B4-BE49-F238E27FC236}">
                <a16:creationId xmlns:a16="http://schemas.microsoft.com/office/drawing/2014/main" id="{AC2A054E-57E9-6FE2-6405-065EF193CAA2}"/>
              </a:ext>
            </a:extLst>
          </p:cNvPr>
          <p:cNvSpPr txBox="1">
            <a:spLocks noChangeArrowheads="1"/>
          </p:cNvSpPr>
          <p:nvPr/>
        </p:nvSpPr>
        <p:spPr bwMode="auto">
          <a:xfrm rot="-1518113">
            <a:off x="5181600" y="2135599"/>
            <a:ext cx="14414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„Die Normale“</a:t>
            </a:r>
          </a:p>
        </p:txBody>
      </p:sp>
      <p:sp>
        <p:nvSpPr>
          <p:cNvPr id="39946" name="Text Box 10">
            <a:extLst>
              <a:ext uri="{FF2B5EF4-FFF2-40B4-BE49-F238E27FC236}">
                <a16:creationId xmlns:a16="http://schemas.microsoft.com/office/drawing/2014/main" id="{A9237434-0C32-B928-2785-2864D7E9D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47486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39947" name="Text Box 11">
            <a:extLst>
              <a:ext uri="{FF2B5EF4-FFF2-40B4-BE49-F238E27FC236}">
                <a16:creationId xmlns:a16="http://schemas.microsoft.com/office/drawing/2014/main" id="{3F6F6F4F-9B27-EC60-CD83-67ABAB721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86385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9948" name="Text Box 12">
            <a:extLst>
              <a:ext uri="{FF2B5EF4-FFF2-40B4-BE49-F238E27FC236}">
                <a16:creationId xmlns:a16="http://schemas.microsoft.com/office/drawing/2014/main" id="{627ACBFE-D091-D71E-2CEA-15CD6AA235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3538" y="3702050"/>
            <a:ext cx="3079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/>
              <a:t>?</a:t>
            </a:r>
          </a:p>
        </p:txBody>
      </p:sp>
      <p:sp>
        <p:nvSpPr>
          <p:cNvPr id="39949" name="Text Box 13">
            <a:extLst>
              <a:ext uri="{FF2B5EF4-FFF2-40B4-BE49-F238E27FC236}">
                <a16:creationId xmlns:a16="http://schemas.microsoft.com/office/drawing/2014/main" id="{B4BF0DD9-D35E-6105-163D-B8C3A5737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18113"/>
            <a:ext cx="76009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Was geschieht, wenn der Strahl von einem Medium </a:t>
            </a:r>
            <a:r>
              <a:rPr lang="en-US" altLang="en-US" sz="1200">
                <a:solidFill>
                  <a:srgbClr val="0000FF"/>
                </a:solidFill>
              </a:rPr>
              <a:t>mit höherem n </a:t>
            </a:r>
            <a:r>
              <a:rPr lang="en-US" altLang="en-US" sz="1200" i="1">
                <a:solidFill>
                  <a:srgbClr val="0000FF"/>
                </a:solidFill>
              </a:rPr>
              <a:t>in eines mit niedrigerem </a:t>
            </a:r>
            <a:r>
              <a:rPr lang="en-US" altLang="en-US" sz="1200">
                <a:solidFill>
                  <a:srgbClr val="0000FF"/>
                </a:solidFill>
              </a:rPr>
              <a:t>n </a:t>
            </a:r>
            <a:r>
              <a:rPr lang="en-US" altLang="en-US" sz="1200" i="1">
                <a:solidFill>
                  <a:srgbClr val="0000FF"/>
                </a:solidFill>
              </a:rPr>
              <a:t>übergeht?</a:t>
            </a:r>
          </a:p>
        </p:txBody>
      </p:sp>
      <p:sp>
        <p:nvSpPr>
          <p:cNvPr id="39950" name="Rectangle 14">
            <a:extLst>
              <a:ext uri="{FF2B5EF4-FFF2-40B4-BE49-F238E27FC236}">
                <a16:creationId xmlns:a16="http://schemas.microsoft.com/office/drawing/2014/main" id="{CE8FC6FE-4D08-9BCC-A229-ED7A9804D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39951" name="Slide Number Placeholder 1">
            <a:extLst>
              <a:ext uri="{FF2B5EF4-FFF2-40B4-BE49-F238E27FC236}">
                <a16:creationId xmlns:a16="http://schemas.microsoft.com/office/drawing/2014/main" id="{2606A0FD-0BD0-D211-CA9C-664919CC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0893F63-51C5-454E-AB61-E33DC0B524FC}" type="slidenum">
              <a:rPr lang="en-US" altLang="en-US" sz="1000"/>
              <a:t>36</a:t>
            </a:fld>
            <a:endParaRPr lang="en-US" altLang="en-US" sz="10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>
            <a:extLst>
              <a:ext uri="{FF2B5EF4-FFF2-40B4-BE49-F238E27FC236}">
                <a16:creationId xmlns:a16="http://schemas.microsoft.com/office/drawing/2014/main" id="{7F8DEC4A-998E-2F62-B31F-2C36ADBE361A}"/>
              </a:ext>
            </a:extLst>
          </p:cNvPr>
          <p:cNvSpPr>
            <a:spLocks noChangeArrowheads="1"/>
          </p:cNvSpPr>
          <p:nvPr/>
        </p:nvSpPr>
        <p:spPr bwMode="auto">
          <a:xfrm rot="-264058">
            <a:off x="5791200" y="2895600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3" name="AutoShape 3" descr="30%">
            <a:extLst>
              <a:ext uri="{FF2B5EF4-FFF2-40B4-BE49-F238E27FC236}">
                <a16:creationId xmlns:a16="http://schemas.microsoft.com/office/drawing/2014/main" id="{0319B18F-1CC1-C958-D640-E731AA2FBE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59125" y="990600"/>
            <a:ext cx="3505200" cy="4038600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4" name="Text Box 4">
            <a:extLst>
              <a:ext uri="{FF2B5EF4-FFF2-40B4-BE49-F238E27FC236}">
                <a16:creationId xmlns:a16="http://schemas.microsoft.com/office/drawing/2014/main" id="{CC1D7564-EF9F-51BD-D1B1-E28825744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579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0965" name="AutoShape 5">
            <a:extLst>
              <a:ext uri="{FF2B5EF4-FFF2-40B4-BE49-F238E27FC236}">
                <a16:creationId xmlns:a16="http://schemas.microsoft.com/office/drawing/2014/main" id="{FB795811-1943-1909-90C7-A029D1CFF5F2}"/>
              </a:ext>
            </a:extLst>
          </p:cNvPr>
          <p:cNvSpPr>
            <a:spLocks noChangeArrowheads="1"/>
          </p:cNvSpPr>
          <p:nvPr/>
        </p:nvSpPr>
        <p:spPr bwMode="auto">
          <a:xfrm rot="1110360">
            <a:off x="4197350" y="2740025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6" name="Text Box 6">
            <a:extLst>
              <a:ext uri="{FF2B5EF4-FFF2-40B4-BE49-F238E27FC236}">
                <a16:creationId xmlns:a16="http://schemas.microsoft.com/office/drawing/2014/main" id="{1419FD64-F2E3-7852-EB85-A0A2754DC8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77406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Wenn ein Strahl von einem Material mit </a:t>
            </a:r>
            <a:r>
              <a:rPr lang="en-US" altLang="en-US" sz="1200">
                <a:solidFill>
                  <a:srgbClr val="FF0000"/>
                </a:solidFill>
              </a:rPr>
              <a:t>höherem </a:t>
            </a:r>
            <a:r>
              <a:rPr lang="en-US" altLang="en-US" sz="1200" i="1">
                <a:solidFill>
                  <a:srgbClr val="FF0000"/>
                </a:solidFill>
              </a:rPr>
              <a:t>n </a:t>
            </a:r>
            <a:r>
              <a:rPr lang="en-US" altLang="en-US" sz="1200">
                <a:solidFill>
                  <a:srgbClr val="FF0000"/>
                </a:solidFill>
              </a:rPr>
              <a:t>in eines mit niedrigerem </a:t>
            </a:r>
            <a:r>
              <a:rPr lang="en-US" altLang="en-US" sz="1200" i="1">
                <a:solidFill>
                  <a:srgbClr val="FF0000"/>
                </a:solidFill>
              </a:rPr>
              <a:t>n </a:t>
            </a:r>
            <a:r>
              <a:rPr lang="en-US" altLang="en-US" sz="1200">
                <a:solidFill>
                  <a:srgbClr val="0000FF"/>
                </a:solidFill>
              </a:rPr>
              <a:t>übergeht</a:t>
            </a:r>
            <a:r>
              <a:rPr lang="en-US" altLang="en-US" sz="1200">
                <a:solidFill>
                  <a:srgbClr val="FF0000"/>
                </a:solidFill>
              </a:rPr>
              <a:t>, </a:t>
            </a:r>
            <a:r>
              <a:rPr lang="en-US" altLang="en-US" sz="1200">
                <a:solidFill>
                  <a:srgbClr val="0000FF"/>
                </a:solidFill>
              </a:rPr>
              <a:t>wird der Strahl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0000"/>
                </a:solidFill>
              </a:rPr>
              <a:t>von der Normalen </a:t>
            </a:r>
            <a:r>
              <a:rPr lang="en-US" altLang="en-US" sz="1200">
                <a:solidFill>
                  <a:srgbClr val="0000FF"/>
                </a:solidFill>
              </a:rPr>
              <a:t>abgelenkt</a:t>
            </a:r>
            <a:r>
              <a:rPr lang="en-US" altLang="en-US" sz="120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40967" name="Text Box 7">
            <a:extLst>
              <a:ext uri="{FF2B5EF4-FFF2-40B4-BE49-F238E27FC236}">
                <a16:creationId xmlns:a16="http://schemas.microsoft.com/office/drawing/2014/main" id="{17EDFB2A-5B4D-1473-BAAD-F2EED43A4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Niedrigerer </a:t>
            </a:r>
            <a:r>
              <a:rPr lang="en-US" altLang="en-US" sz="1200" i="1"/>
              <a:t>Brechungsindex</a:t>
            </a:r>
          </a:p>
        </p:txBody>
      </p:sp>
      <p:sp>
        <p:nvSpPr>
          <p:cNvPr id="40968" name="AutoShape 8">
            <a:extLst>
              <a:ext uri="{FF2B5EF4-FFF2-40B4-BE49-F238E27FC236}">
                <a16:creationId xmlns:a16="http://schemas.microsoft.com/office/drawing/2014/main" id="{97436B14-0CB8-B10D-9580-9B6E72D01FFF}"/>
              </a:ext>
            </a:extLst>
          </p:cNvPr>
          <p:cNvSpPr>
            <a:spLocks noChangeArrowheads="1"/>
          </p:cNvSpPr>
          <p:nvPr/>
        </p:nvSpPr>
        <p:spPr bwMode="auto">
          <a:xfrm rot="1974205">
            <a:off x="5638800" y="3429000"/>
            <a:ext cx="1657350" cy="304800"/>
          </a:xfrm>
          <a:prstGeom prst="rightArrow">
            <a:avLst>
              <a:gd name="adj1" fmla="val 50000"/>
              <a:gd name="adj2" fmla="val 135938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0969" name="Line 9">
            <a:extLst>
              <a:ext uri="{FF2B5EF4-FFF2-40B4-BE49-F238E27FC236}">
                <a16:creationId xmlns:a16="http://schemas.microsoft.com/office/drawing/2014/main" id="{DE726D7C-0EEB-DC2B-8682-2F24B8734F33}"/>
              </a:ext>
            </a:extLst>
          </p:cNvPr>
          <p:cNvSpPr>
            <a:spLocks noChangeShapeType="1"/>
          </p:cNvSpPr>
          <p:nvPr/>
        </p:nvSpPr>
        <p:spPr bwMode="auto">
          <a:xfrm rot="-2701539" flipH="1" flipV="1">
            <a:off x="4632325" y="1905000"/>
            <a:ext cx="2514600" cy="990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70" name="Text Box 10">
            <a:extLst>
              <a:ext uri="{FF2B5EF4-FFF2-40B4-BE49-F238E27FC236}">
                <a16:creationId xmlns:a16="http://schemas.microsoft.com/office/drawing/2014/main" id="{4BDBBA1E-3CEE-6222-6DD6-5D17716AD43D}"/>
              </a:ext>
            </a:extLst>
          </p:cNvPr>
          <p:cNvSpPr txBox="1">
            <a:spLocks noChangeArrowheads="1"/>
          </p:cNvSpPr>
          <p:nvPr/>
        </p:nvSpPr>
        <p:spPr bwMode="auto">
          <a:xfrm rot="-1518113">
            <a:off x="5181600" y="2057400"/>
            <a:ext cx="1441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„Die Normale“</a:t>
            </a:r>
          </a:p>
        </p:txBody>
      </p:sp>
      <p:sp>
        <p:nvSpPr>
          <p:cNvPr id="40971" name="Text Box 11">
            <a:extLst>
              <a:ext uri="{FF2B5EF4-FFF2-40B4-BE49-F238E27FC236}">
                <a16:creationId xmlns:a16="http://schemas.microsoft.com/office/drawing/2014/main" id="{81DABEFD-B877-85EB-3A6B-88D476539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667" y="4648200"/>
            <a:ext cx="19050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0972" name="AutoShape 12">
            <a:extLst>
              <a:ext uri="{FF2B5EF4-FFF2-40B4-BE49-F238E27FC236}">
                <a16:creationId xmlns:a16="http://schemas.microsoft.com/office/drawing/2014/main" id="{F10F17E2-B9CF-2DD6-7BE1-D098E26C26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2743200"/>
            <a:ext cx="609600" cy="609600"/>
          </a:xfrm>
          <a:custGeom>
            <a:avLst/>
            <a:gdLst>
              <a:gd name="T0" fmla="*/ 2147483646 w 21600"/>
              <a:gd name="T1" fmla="*/ 0 h 21600"/>
              <a:gd name="T2" fmla="*/ 2147483646 w 21600"/>
              <a:gd name="T3" fmla="*/ 2147483646 h 21600"/>
              <a:gd name="T4" fmla="*/ 0 w 21600"/>
              <a:gd name="T5" fmla="*/ 2147483646 h 21600"/>
              <a:gd name="T6" fmla="*/ 2147483646 w 21600"/>
              <a:gd name="T7" fmla="*/ 2147483646 h 21600"/>
              <a:gd name="T8" fmla="*/ 2147483646 w 21600"/>
              <a:gd name="T9" fmla="*/ 2147483646 h 21600"/>
              <a:gd name="T10" fmla="*/ 2147483646 w 21600"/>
              <a:gd name="T11" fmla="*/ 2147483646 h 21600"/>
              <a:gd name="T12" fmla="*/ 2147483646 w 21600"/>
              <a:gd name="T13" fmla="*/ 2147483646 h 21600"/>
              <a:gd name="T14" fmla="*/ 2147483646 w 21600"/>
              <a:gd name="T15" fmla="*/ 2147483646 h 2160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3163 w 21600"/>
              <a:gd name="T25" fmla="*/ 3163 h 21600"/>
              <a:gd name="T26" fmla="*/ 18437 w 21600"/>
              <a:gd name="T27" fmla="*/ 18437 h 2160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699"/>
                  <a:pt x="7477" y="3223"/>
                  <a:pt x="6106" y="4198"/>
                </a:cubicBezTo>
                <a:lnTo>
                  <a:pt x="17401" y="15493"/>
                </a:ln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lnTo>
                  <a:pt x="4198" y="6106"/>
                </a:lnTo>
                <a:close/>
              </a:path>
            </a:pathLst>
          </a:custGeom>
          <a:solidFill>
            <a:srgbClr val="FF3300"/>
          </a:solidFill>
          <a:ln w="9525">
            <a:solidFill>
              <a:srgbClr val="FF33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973" name="Rectangle 13">
            <a:extLst>
              <a:ext uri="{FF2B5EF4-FFF2-40B4-BE49-F238E27FC236}">
                <a16:creationId xmlns:a16="http://schemas.microsoft.com/office/drawing/2014/main" id="{B8852748-9768-E5B0-32F2-1DDBD5FA3B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40974" name="Slide Number Placeholder 1">
            <a:extLst>
              <a:ext uri="{FF2B5EF4-FFF2-40B4-BE49-F238E27FC236}">
                <a16:creationId xmlns:a16="http://schemas.microsoft.com/office/drawing/2014/main" id="{A291BDB9-A048-A843-A95E-2DDCCDA8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055B38B-2EE3-F645-81C5-A45DB0979FB7}" type="slidenum">
              <a:rPr lang="en-US" altLang="en-US" sz="1000"/>
              <a:t>37</a:t>
            </a:fld>
            <a:endParaRPr lang="en-US" altLang="en-US" sz="10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AutoShape 2">
            <a:extLst>
              <a:ext uri="{FF2B5EF4-FFF2-40B4-BE49-F238E27FC236}">
                <a16:creationId xmlns:a16="http://schemas.microsoft.com/office/drawing/2014/main" id="{2519370E-1612-3565-6092-D767CB665B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9400" y="2433638"/>
            <a:ext cx="2667000" cy="2743200"/>
          </a:xfrm>
          <a:prstGeom prst="triangle">
            <a:avLst>
              <a:gd name="adj" fmla="val 50000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87" name="Line 3">
            <a:extLst>
              <a:ext uri="{FF2B5EF4-FFF2-40B4-BE49-F238E27FC236}">
                <a16:creationId xmlns:a16="http://schemas.microsoft.com/office/drawing/2014/main" id="{B723B981-9B25-F913-82D7-93F13A11F0C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3881438"/>
            <a:ext cx="1447800" cy="0"/>
          </a:xfrm>
          <a:prstGeom prst="line">
            <a:avLst/>
          </a:prstGeom>
          <a:noFill/>
          <a:ln w="57150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8" name="Line 4">
            <a:extLst>
              <a:ext uri="{FF2B5EF4-FFF2-40B4-BE49-F238E27FC236}">
                <a16:creationId xmlns:a16="http://schemas.microsoft.com/office/drawing/2014/main" id="{53A40949-6496-09E6-2065-A3155614769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76800" y="3881438"/>
            <a:ext cx="2057400" cy="1295400"/>
          </a:xfrm>
          <a:prstGeom prst="line">
            <a:avLst/>
          </a:prstGeom>
          <a:noFill/>
          <a:ln w="57150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89" name="Line 5">
            <a:extLst>
              <a:ext uri="{FF2B5EF4-FFF2-40B4-BE49-F238E27FC236}">
                <a16:creationId xmlns:a16="http://schemas.microsoft.com/office/drawing/2014/main" id="{E95D83C8-52AF-DB0B-C2BB-89AE34FDBA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586038"/>
            <a:ext cx="2057400" cy="12954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6">
            <a:extLst>
              <a:ext uri="{FF2B5EF4-FFF2-40B4-BE49-F238E27FC236}">
                <a16:creationId xmlns:a16="http://schemas.microsoft.com/office/drawing/2014/main" id="{2FD6DB9A-6272-0E58-F5AC-6DFE1AAF16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47800" y="3881438"/>
            <a:ext cx="1981200" cy="1295400"/>
          </a:xfrm>
          <a:prstGeom prst="line">
            <a:avLst/>
          </a:prstGeom>
          <a:noFill/>
          <a:ln w="57150">
            <a:solidFill>
              <a:srgbClr val="6699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Text Box 7">
            <a:extLst>
              <a:ext uri="{FF2B5EF4-FFF2-40B4-BE49-F238E27FC236}">
                <a16:creationId xmlns:a16="http://schemas.microsoft.com/office/drawing/2014/main" id="{3403AFF8-46AD-6809-FEA9-2543E1A8D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178425"/>
            <a:ext cx="2262188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Die Strahlen (und das reale Bild) werden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in Richtung der </a:t>
            </a:r>
            <a:r>
              <a:rPr lang="en-US" altLang="en-US" sz="1200" b="1"/>
              <a:t>Basis</a:t>
            </a:r>
            <a:r>
              <a:rPr lang="en-US" altLang="en-US" sz="1200"/>
              <a:t> verschoben</a:t>
            </a:r>
          </a:p>
        </p:txBody>
      </p:sp>
      <p:sp>
        <p:nvSpPr>
          <p:cNvPr id="41992" name="Text Box 8">
            <a:extLst>
              <a:ext uri="{FF2B5EF4-FFF2-40B4-BE49-F238E27FC236}">
                <a16:creationId xmlns:a16="http://schemas.microsoft.com/office/drawing/2014/main" id="{8C6AAD28-CB85-4791-BE02-6886EBC7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5888" y="1673225"/>
            <a:ext cx="2195512" cy="524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Das </a:t>
            </a:r>
            <a:r>
              <a:rPr lang="en-US" altLang="en-US" sz="1200" dirty="0" err="1"/>
              <a:t>virtuelle</a:t>
            </a:r>
            <a:r>
              <a:rPr lang="en-US" altLang="en-US" sz="1200" dirty="0"/>
              <a:t> Bild </a:t>
            </a:r>
            <a:r>
              <a:rPr lang="en-US" altLang="en-US" sz="1200" dirty="0" err="1"/>
              <a:t>wird</a:t>
            </a:r>
            <a:endParaRPr lang="en-US" altLang="en-US" sz="1200" dirty="0"/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in </a:t>
            </a:r>
            <a:r>
              <a:rPr lang="en-US" altLang="en-US" sz="1200" dirty="0" err="1"/>
              <a:t>Richtung</a:t>
            </a:r>
            <a:r>
              <a:rPr lang="en-US" altLang="en-US" sz="1200" dirty="0"/>
              <a:t> der </a:t>
            </a:r>
            <a:r>
              <a:rPr lang="en-US" altLang="en-US" sz="1200" b="1" dirty="0" err="1"/>
              <a:t>Spitze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verschoben</a:t>
            </a:r>
            <a:endParaRPr lang="en-US" altLang="en-US" sz="1200" b="1" dirty="0"/>
          </a:p>
        </p:txBody>
      </p:sp>
      <p:sp>
        <p:nvSpPr>
          <p:cNvPr id="41993" name="AutoShape 9">
            <a:extLst>
              <a:ext uri="{FF2B5EF4-FFF2-40B4-BE49-F238E27FC236}">
                <a16:creationId xmlns:a16="http://schemas.microsoft.com/office/drawing/2014/main" id="{F88BCB8B-0E15-7CF9-E22C-21DA66593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5100638"/>
            <a:ext cx="457200" cy="457200"/>
          </a:xfrm>
          <a:prstGeom prst="sun">
            <a:avLst>
              <a:gd name="adj" fmla="val 25000"/>
            </a:avLst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4" name="AutoShape 10">
            <a:extLst>
              <a:ext uri="{FF2B5EF4-FFF2-40B4-BE49-F238E27FC236}">
                <a16:creationId xmlns:a16="http://schemas.microsoft.com/office/drawing/2014/main" id="{D143449D-2DD4-7A42-3069-1D09E99B3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0" y="2205038"/>
            <a:ext cx="457200" cy="457200"/>
          </a:xfrm>
          <a:prstGeom prst="sun">
            <a:avLst>
              <a:gd name="adj" fmla="val 25000"/>
            </a:avLst>
          </a:prstGeom>
          <a:solidFill>
            <a:srgbClr val="6699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1995" name="Line 11">
            <a:extLst>
              <a:ext uri="{FF2B5EF4-FFF2-40B4-BE49-F238E27FC236}">
                <a16:creationId xmlns:a16="http://schemas.microsoft.com/office/drawing/2014/main" id="{A9D33EB3-F5DE-895A-2540-CF883A7011D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895600" y="3697288"/>
            <a:ext cx="990600" cy="381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Text Box 12">
            <a:extLst>
              <a:ext uri="{FF2B5EF4-FFF2-40B4-BE49-F238E27FC236}">
                <a16:creationId xmlns:a16="http://schemas.microsoft.com/office/drawing/2014/main" id="{7D8BD3C3-CB92-9806-3642-D7D2CA8D38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3468688"/>
            <a:ext cx="1003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CC"/>
                </a:solidFill>
              </a:rPr>
              <a:t>(die Normale)</a:t>
            </a:r>
          </a:p>
        </p:txBody>
      </p:sp>
      <p:sp>
        <p:nvSpPr>
          <p:cNvPr id="41997" name="Text Box 13">
            <a:extLst>
              <a:ext uri="{FF2B5EF4-FFF2-40B4-BE49-F238E27FC236}">
                <a16:creationId xmlns:a16="http://schemas.microsoft.com/office/drawing/2014/main" id="{41E5C3D8-F3D7-0F42-BD76-F21C5C2515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3468688"/>
            <a:ext cx="10033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3333CC"/>
                </a:solidFill>
              </a:rPr>
              <a:t>(die Normale)</a:t>
            </a:r>
          </a:p>
        </p:txBody>
      </p:sp>
      <p:sp>
        <p:nvSpPr>
          <p:cNvPr id="41998" name="Line 14">
            <a:extLst>
              <a:ext uri="{FF2B5EF4-FFF2-40B4-BE49-F238E27FC236}">
                <a16:creationId xmlns:a16="http://schemas.microsoft.com/office/drawing/2014/main" id="{3F33CD6D-111B-57D7-4FAC-E7DDC080FA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43400" y="3621088"/>
            <a:ext cx="1066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Text Box 15">
            <a:extLst>
              <a:ext uri="{FF2B5EF4-FFF2-40B4-BE49-F238E27FC236}">
                <a16:creationId xmlns:a16="http://schemas.microsoft.com/office/drawing/2014/main" id="{CC1620EE-E408-FECE-58B0-66C7AC28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5713" y="4840288"/>
            <a:ext cx="69691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Hoher </a:t>
            </a:r>
            <a:r>
              <a:rPr lang="en-US" altLang="en-US" sz="1200" i="1"/>
              <a:t>n</a:t>
            </a:r>
          </a:p>
        </p:txBody>
      </p:sp>
      <p:sp>
        <p:nvSpPr>
          <p:cNvPr id="42000" name="Text Box 16">
            <a:extLst>
              <a:ext uri="{FF2B5EF4-FFF2-40B4-BE49-F238E27FC236}">
                <a16:creationId xmlns:a16="http://schemas.microsoft.com/office/drawing/2014/main" id="{E8170B84-00EE-30A1-7146-DC2D2C2D48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840288"/>
            <a:ext cx="820738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42001" name="Text Box 17">
            <a:extLst>
              <a:ext uri="{FF2B5EF4-FFF2-40B4-BE49-F238E27FC236}">
                <a16:creationId xmlns:a16="http://schemas.microsoft.com/office/drawing/2014/main" id="{0F0B9EE5-054E-BD60-0FDA-E30F6936D3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5600" y="4840288"/>
            <a:ext cx="8128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42002" name="Text Box 18">
            <a:extLst>
              <a:ext uri="{FF2B5EF4-FFF2-40B4-BE49-F238E27FC236}">
                <a16:creationId xmlns:a16="http://schemas.microsoft.com/office/drawing/2014/main" id="{C8D7C5AD-1586-190C-6C46-287631A38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9850" y="5889625"/>
            <a:ext cx="6203950" cy="58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Wenn man darüber nachdenkt, passt all dies zu dem, was Sie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bereits über die Wirkung von Prismen auf Licht und Bilder wissen</a:t>
            </a:r>
          </a:p>
        </p:txBody>
      </p:sp>
      <p:sp>
        <p:nvSpPr>
          <p:cNvPr id="42003" name="Text Box 19">
            <a:extLst>
              <a:ext uri="{FF2B5EF4-FFF2-40B4-BE49-F238E27FC236}">
                <a16:creationId xmlns:a16="http://schemas.microsoft.com/office/drawing/2014/main" id="{B42C7085-1F2E-C136-F815-4B6CC15352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526088"/>
            <a:ext cx="6969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Objekt</a:t>
            </a:r>
          </a:p>
        </p:txBody>
      </p:sp>
      <p:sp>
        <p:nvSpPr>
          <p:cNvPr id="42004" name="Line 20">
            <a:extLst>
              <a:ext uri="{FF2B5EF4-FFF2-40B4-BE49-F238E27FC236}">
                <a16:creationId xmlns:a16="http://schemas.microsoft.com/office/drawing/2014/main" id="{FBD0AA10-6F31-9AF8-A52F-3A859E771F0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200" y="1944688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5" name="Line 21">
            <a:extLst>
              <a:ext uri="{FF2B5EF4-FFF2-40B4-BE49-F238E27FC236}">
                <a16:creationId xmlns:a16="http://schemas.microsoft.com/office/drawing/2014/main" id="{5100C77A-38F5-490B-8876-539C69CDC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6629400" y="1944688"/>
            <a:ext cx="6858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006" name="Text Box 22">
            <a:extLst>
              <a:ext uri="{FF2B5EF4-FFF2-40B4-BE49-F238E27FC236}">
                <a16:creationId xmlns:a16="http://schemas.microsoft.com/office/drawing/2014/main" id="{B400D0A8-80DE-E3BB-F323-C9A127A9B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716088"/>
            <a:ext cx="2185988" cy="5242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(Wir </a:t>
            </a:r>
            <a:r>
              <a:rPr lang="en-US" altLang="en-US" sz="1200" dirty="0" err="1"/>
              <a:t>werden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uns</a:t>
            </a:r>
            <a:r>
              <a:rPr lang="en-US" altLang="en-US" sz="1200" dirty="0"/>
              <a:t> in </a:t>
            </a:r>
            <a:r>
              <a:rPr lang="en-US" altLang="en-US" sz="1200" dirty="0" err="1"/>
              <a:t>Kürze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mit</a:t>
            </a:r>
            <a:r>
              <a:rPr lang="en-US" altLang="en-US" sz="1200" dirty="0"/>
              <a:t> </a:t>
            </a:r>
            <a:r>
              <a:rPr lang="en-US" altLang="en-US" sz="1200" dirty="0" err="1"/>
              <a:t>virtuellen</a:t>
            </a:r>
            <a:r>
              <a:rPr lang="en-US" altLang="en-US" sz="1200" dirty="0"/>
              <a:t> 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/>
              <a:t>und </a:t>
            </a:r>
            <a:r>
              <a:rPr lang="en-US" altLang="en-US" sz="1200" dirty="0" err="1"/>
              <a:t>reale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Bildern</a:t>
            </a:r>
            <a:r>
              <a:rPr lang="en-US" altLang="en-US" sz="1200" dirty="0"/>
              <a:t> </a:t>
            </a:r>
            <a:r>
              <a:rPr lang="en-US" altLang="en-US" sz="1200" dirty="0" err="1"/>
              <a:t>befassen</a:t>
            </a:r>
            <a:r>
              <a:rPr lang="en-US" altLang="en-US" sz="1200" dirty="0"/>
              <a:t>)</a:t>
            </a:r>
          </a:p>
        </p:txBody>
      </p:sp>
      <p:sp>
        <p:nvSpPr>
          <p:cNvPr id="42007" name="Rectangle 23">
            <a:extLst>
              <a:ext uri="{FF2B5EF4-FFF2-40B4-BE49-F238E27FC236}">
                <a16:creationId xmlns:a16="http://schemas.microsoft.com/office/drawing/2014/main" id="{3F36ABF2-C2B4-5EC9-C5E6-20E886E772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42008" name="Slide Number Placeholder 1">
            <a:extLst>
              <a:ext uri="{FF2B5EF4-FFF2-40B4-BE49-F238E27FC236}">
                <a16:creationId xmlns:a16="http://schemas.microsoft.com/office/drawing/2014/main" id="{58AAB79F-803D-E4FA-E21E-3B677A507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80EE5C9-6743-8240-9651-5F7B3167F4A0}" type="slidenum">
              <a:rPr lang="en-US" altLang="en-US" sz="1000"/>
              <a:t>38</a:t>
            </a:fld>
            <a:endParaRPr lang="en-US" altLang="en-US" sz="10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C7E18F5E-534D-05EC-68D0-85AB9583A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BB3E2C0D-9081-8CF5-FCDA-9A2450E3E3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6125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44036" name="Text Box 6">
            <a:extLst>
              <a:ext uri="{FF2B5EF4-FFF2-40B4-BE49-F238E27FC236}">
                <a16:creationId xmlns:a16="http://schemas.microsoft.com/office/drawing/2014/main" id="{C3814D69-031B-14D3-5CC6-45AFC95D1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4451350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Was </a:t>
            </a:r>
            <a:r>
              <a:rPr lang="en-US" altLang="en-US" sz="1200" dirty="0" err="1">
                <a:solidFill>
                  <a:srgbClr val="0000FF"/>
                </a:solidFill>
              </a:rPr>
              <a:t>ist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wenn</a:t>
            </a:r>
            <a:r>
              <a:rPr lang="en-US" altLang="en-US" sz="1200" dirty="0">
                <a:solidFill>
                  <a:srgbClr val="0000FF"/>
                </a:solidFill>
              </a:rPr>
              <a:t> das Prisma </a:t>
            </a:r>
            <a:r>
              <a:rPr lang="en-US" altLang="en-US" sz="1200" dirty="0" err="1">
                <a:solidFill>
                  <a:srgbClr val="0000FF"/>
                </a:solidFill>
              </a:rPr>
              <a:t>eine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rechteckige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dirty="0">
                <a:solidFill>
                  <a:srgbClr val="0000FF"/>
                </a:solidFill>
              </a:rPr>
              <a:t>Form hat? 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44037" name="Text Box 7">
            <a:extLst>
              <a:ext uri="{FF2B5EF4-FFF2-40B4-BE49-F238E27FC236}">
                <a16:creationId xmlns:a16="http://schemas.microsoft.com/office/drawing/2014/main" id="{48C3F37E-3575-5E76-3359-F0F88EAD02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996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44038" name="Text Box 11">
            <a:extLst>
              <a:ext uri="{FF2B5EF4-FFF2-40B4-BE49-F238E27FC236}">
                <a16:creationId xmlns:a16="http://schemas.microsoft.com/office/drawing/2014/main" id="{5EA705C2-1A6E-8488-02ED-1DA0322D8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4648200"/>
            <a:ext cx="10477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/>
              <a:t>n</a:t>
            </a:r>
          </a:p>
        </p:txBody>
      </p:sp>
      <p:sp>
        <p:nvSpPr>
          <p:cNvPr id="44039" name="Rectangle 13">
            <a:extLst>
              <a:ext uri="{FF2B5EF4-FFF2-40B4-BE49-F238E27FC236}">
                <a16:creationId xmlns:a16="http://schemas.microsoft.com/office/drawing/2014/main" id="{D2C4E772-280E-7748-6B9F-ECCD1B44D9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 dirty="0" err="1"/>
              <a:t>Refraktion</a:t>
            </a:r>
            <a:endParaRPr lang="en-US" altLang="en-US" sz="1800" dirty="0"/>
          </a:p>
        </p:txBody>
      </p:sp>
      <p:sp>
        <p:nvSpPr>
          <p:cNvPr id="44040" name="AutoShape 6">
            <a:extLst>
              <a:ext uri="{FF2B5EF4-FFF2-40B4-BE49-F238E27FC236}">
                <a16:creationId xmlns:a16="http://schemas.microsoft.com/office/drawing/2014/main" id="{788E4A5A-9B45-8D29-FCFD-3A7AE87A81D7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4041" name="Line 3">
            <a:extLst>
              <a:ext uri="{FF2B5EF4-FFF2-40B4-BE49-F238E27FC236}">
                <a16:creationId xmlns:a16="http://schemas.microsoft.com/office/drawing/2014/main" id="{B40B4214-BA34-8C6B-E493-BCBE3D46708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35280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4042" name="Text Box 21">
            <a:extLst>
              <a:ext uri="{FF2B5EF4-FFF2-40B4-BE49-F238E27FC236}">
                <a16:creationId xmlns:a16="http://schemas.microsoft.com/office/drawing/2014/main" id="{3D94367B-F509-3987-3AF5-31FB5A732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36925"/>
            <a:ext cx="823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Die Normale</a:t>
            </a:r>
          </a:p>
        </p:txBody>
      </p:sp>
      <p:sp>
        <p:nvSpPr>
          <p:cNvPr id="44043" name="Slide Number Placeholder 1">
            <a:extLst>
              <a:ext uri="{FF2B5EF4-FFF2-40B4-BE49-F238E27FC236}">
                <a16:creationId xmlns:a16="http://schemas.microsoft.com/office/drawing/2014/main" id="{AE22A43C-3620-68C6-1FAA-DA4053B9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813A54F-F097-0F48-9B19-C14312F0D133}" type="slidenum">
              <a:rPr lang="en-US" altLang="en-US" sz="1000"/>
              <a:t>39</a:t>
            </a:fld>
            <a:endParaRPr lang="en-US" altLang="en-US" sz="10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69593349-C525-6493-A3A6-8BB4F7664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59" name="Text Box 4">
            <a:extLst>
              <a:ext uri="{FF2B5EF4-FFF2-40B4-BE49-F238E27FC236}">
                <a16:creationId xmlns:a16="http://schemas.microsoft.com/office/drawing/2014/main" id="{05A649F9-34F0-1B7D-294D-C9E4B2F4F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7828" y="4648200"/>
            <a:ext cx="2068771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5060" name="Text Box 6">
            <a:extLst>
              <a:ext uri="{FF2B5EF4-FFF2-40B4-BE49-F238E27FC236}">
                <a16:creationId xmlns:a16="http://schemas.microsoft.com/office/drawing/2014/main" id="{BCB1E500-C752-C518-648E-647206865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8528050" cy="3580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>
                <a:solidFill>
                  <a:srgbClr val="0000FF"/>
                </a:solidFill>
              </a:rPr>
              <a:t>Was ist, wenn das Prisma eine rechteckige Form hat</a:t>
            </a:r>
            <a:r>
              <a:rPr lang="en-US" altLang="en-US" sz="1200" dirty="0">
                <a:solidFill>
                  <a:srgbClr val="0000FF"/>
                </a:solidFill>
              </a:rPr>
              <a:t>? Das </a:t>
            </a:r>
            <a:r>
              <a:rPr lang="en-US" altLang="en-US" sz="1200" dirty="0" err="1">
                <a:solidFill>
                  <a:srgbClr val="0000FF"/>
                </a:solidFill>
              </a:rPr>
              <a:t>Snellsche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Gesetz</a:t>
            </a:r>
            <a:r>
              <a:rPr lang="en-US" altLang="en-US" sz="1200" dirty="0">
                <a:solidFill>
                  <a:srgbClr val="0000FF"/>
                </a:solidFill>
              </a:rPr>
              <a:t> gilt </a:t>
            </a:r>
            <a:r>
              <a:rPr lang="en-US" altLang="en-US" sz="1200" dirty="0" err="1">
                <a:solidFill>
                  <a:srgbClr val="0000FF"/>
                </a:solidFill>
              </a:rPr>
              <a:t>weiterhin</a:t>
            </a:r>
            <a:r>
              <a:rPr lang="en-US" altLang="en-US" sz="1200" dirty="0">
                <a:solidFill>
                  <a:srgbClr val="0000FF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von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Medium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niedrigerem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 </a:t>
            </a:r>
            <a:r>
              <a:rPr lang="en-US" altLang="en-US" sz="1200" dirty="0">
                <a:solidFill>
                  <a:srgbClr val="0000FF"/>
                </a:solidFill>
              </a:rPr>
              <a:t>in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höherem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übertritt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wird</a:t>
            </a:r>
            <a:r>
              <a:rPr lang="en-US" altLang="en-US" sz="1200" dirty="0">
                <a:solidFill>
                  <a:srgbClr val="0000FF"/>
                </a:solidFill>
              </a:rPr>
              <a:t> der Strahl </a:t>
            </a:r>
            <a:r>
              <a:rPr lang="en-US" altLang="en-US" sz="1200" dirty="0" err="1">
                <a:solidFill>
                  <a:srgbClr val="0000FF"/>
                </a:solidFill>
              </a:rPr>
              <a:t>zur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Normalen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hin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abgelenkt</a:t>
            </a:r>
            <a:r>
              <a:rPr lang="en-US" altLang="en-US" sz="1200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45061" name="Text Box 7">
            <a:extLst>
              <a:ext uri="{FF2B5EF4-FFF2-40B4-BE49-F238E27FC236}">
                <a16:creationId xmlns:a16="http://schemas.microsoft.com/office/drawing/2014/main" id="{AFA55433-6EC7-1298-89F3-3DC261475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21336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5062" name="Text Box 11">
            <a:extLst>
              <a:ext uri="{FF2B5EF4-FFF2-40B4-BE49-F238E27FC236}">
                <a16:creationId xmlns:a16="http://schemas.microsoft.com/office/drawing/2014/main" id="{E0819D65-B096-4E1D-2642-06895CCF5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0799" y="4512186"/>
            <a:ext cx="2006603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5063" name="Rectangle 13">
            <a:extLst>
              <a:ext uri="{FF2B5EF4-FFF2-40B4-BE49-F238E27FC236}">
                <a16:creationId xmlns:a16="http://schemas.microsoft.com/office/drawing/2014/main" id="{D0A96CE1-9E88-BDB8-FBED-CB2AB5E52ED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Brechung</a:t>
            </a:r>
          </a:p>
        </p:txBody>
      </p:sp>
      <p:sp>
        <p:nvSpPr>
          <p:cNvPr id="45064" name="AutoShape 6">
            <a:extLst>
              <a:ext uri="{FF2B5EF4-FFF2-40B4-BE49-F238E27FC236}">
                <a16:creationId xmlns:a16="http://schemas.microsoft.com/office/drawing/2014/main" id="{FF330610-1A05-5B3B-7DF8-962ED589A410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65" name="Freeform 9">
            <a:extLst>
              <a:ext uri="{FF2B5EF4-FFF2-40B4-BE49-F238E27FC236}">
                <a16:creationId xmlns:a16="http://schemas.microsoft.com/office/drawing/2014/main" id="{AC8108A3-9A4B-6861-20A8-5D1A2500E273}"/>
              </a:ext>
            </a:extLst>
          </p:cNvPr>
          <p:cNvSpPr>
            <a:spLocks/>
          </p:cNvSpPr>
          <p:nvPr/>
        </p:nvSpPr>
        <p:spPr bwMode="auto">
          <a:xfrm>
            <a:off x="5029200" y="2590800"/>
            <a:ext cx="228600" cy="304800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6" name="Line 3">
            <a:extLst>
              <a:ext uri="{FF2B5EF4-FFF2-40B4-BE49-F238E27FC236}">
                <a16:creationId xmlns:a16="http://schemas.microsoft.com/office/drawing/2014/main" id="{75103C9A-3F7F-25A7-A0E6-28AE27B42FE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35280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7" name="Text Box 11">
            <a:extLst>
              <a:ext uri="{FF2B5EF4-FFF2-40B4-BE49-F238E27FC236}">
                <a16:creationId xmlns:a16="http://schemas.microsoft.com/office/drawing/2014/main" id="{8DB5A47B-15D9-7DBB-1237-B7B771037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36925"/>
            <a:ext cx="823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Die Normale</a:t>
            </a:r>
          </a:p>
        </p:txBody>
      </p:sp>
      <p:sp>
        <p:nvSpPr>
          <p:cNvPr id="45068" name="AutoShape 6">
            <a:extLst>
              <a:ext uri="{FF2B5EF4-FFF2-40B4-BE49-F238E27FC236}">
                <a16:creationId xmlns:a16="http://schemas.microsoft.com/office/drawing/2014/main" id="{AFDDC79F-3FA4-7B78-E6D9-EB5C949AC7EF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3048000" y="2743200"/>
            <a:ext cx="2141538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69" name="AutoShape 7">
            <a:extLst>
              <a:ext uri="{FF2B5EF4-FFF2-40B4-BE49-F238E27FC236}">
                <a16:creationId xmlns:a16="http://schemas.microsoft.com/office/drawing/2014/main" id="{475D612B-D83A-1611-F752-06F5945C7074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3116263" y="2895600"/>
            <a:ext cx="3557587" cy="304800"/>
          </a:xfrm>
          <a:prstGeom prst="rightArrow">
            <a:avLst>
              <a:gd name="adj1" fmla="val 50000"/>
              <a:gd name="adj2" fmla="val 291797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5070" name="Slide Number Placeholder 1">
            <a:extLst>
              <a:ext uri="{FF2B5EF4-FFF2-40B4-BE49-F238E27FC236}">
                <a16:creationId xmlns:a16="http://schemas.microsoft.com/office/drawing/2014/main" id="{79C03D61-8A55-900C-F3D6-B37BDDB63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FA43579-CCE5-DB4D-A8DB-A42A61B954A7}" type="slidenum">
              <a:rPr lang="en-US" altLang="en-US" sz="1000"/>
              <a:t>40</a:t>
            </a:fld>
            <a:endParaRPr lang="en-US" altLang="en-US" sz="10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11CBDA25-2B06-457C-6C83-E25E8B15A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83" name="Text Box 4">
            <a:extLst>
              <a:ext uri="{FF2B5EF4-FFF2-40B4-BE49-F238E27FC236}">
                <a16:creationId xmlns:a16="http://schemas.microsoft.com/office/drawing/2014/main" id="{FD990C33-D915-5DC0-954D-92AC6F7611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4648200"/>
            <a:ext cx="2514599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Niedrigerer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dirty="0"/>
          </a:p>
        </p:txBody>
      </p:sp>
      <p:sp>
        <p:nvSpPr>
          <p:cNvPr id="46084" name="Text Box 6">
            <a:extLst>
              <a:ext uri="{FF2B5EF4-FFF2-40B4-BE49-F238E27FC236}">
                <a16:creationId xmlns:a16="http://schemas.microsoft.com/office/drawing/2014/main" id="{E105BE97-B927-D889-5DC1-708EDA4018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8528050" cy="69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>
                <a:solidFill>
                  <a:srgbClr val="0000FF"/>
                </a:solidFill>
              </a:rPr>
              <a:t>Was ist, wenn das Prisma eine rechteckige Form hat</a:t>
            </a:r>
            <a:r>
              <a:rPr lang="en-US" altLang="en-US" sz="1200" dirty="0">
                <a:solidFill>
                  <a:srgbClr val="0000FF"/>
                </a:solidFill>
              </a:rPr>
              <a:t>? Das </a:t>
            </a:r>
            <a:r>
              <a:rPr lang="en-US" altLang="en-US" sz="1200" dirty="0" err="1">
                <a:solidFill>
                  <a:srgbClr val="0000FF"/>
                </a:solidFill>
              </a:rPr>
              <a:t>Snellsche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Gesetz</a:t>
            </a:r>
            <a:r>
              <a:rPr lang="en-US" altLang="en-US" sz="1200" dirty="0">
                <a:solidFill>
                  <a:srgbClr val="0000FF"/>
                </a:solidFill>
              </a:rPr>
              <a:t> gilt </a:t>
            </a:r>
            <a:r>
              <a:rPr lang="en-US" altLang="en-US" sz="1200" dirty="0" err="1">
                <a:solidFill>
                  <a:srgbClr val="0000FF"/>
                </a:solidFill>
              </a:rPr>
              <a:t>weiterhin</a:t>
            </a:r>
            <a:r>
              <a:rPr lang="en-US" altLang="en-US" sz="1200" dirty="0">
                <a:solidFill>
                  <a:srgbClr val="0000FF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von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Medium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niedrigerem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 </a:t>
            </a:r>
            <a:r>
              <a:rPr lang="en-US" altLang="en-US" sz="1200" dirty="0">
                <a:solidFill>
                  <a:srgbClr val="0000FF"/>
                </a:solidFill>
              </a:rPr>
              <a:t>in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höherem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übertritt</a:t>
            </a:r>
            <a:r>
              <a:rPr lang="en-US" altLang="en-US" sz="1200" dirty="0">
                <a:solidFill>
                  <a:srgbClr val="0000FF"/>
                </a:solidFill>
              </a:rPr>
              <a:t>, </a:t>
            </a:r>
            <a:r>
              <a:rPr lang="en-US" altLang="en-US" sz="1200" dirty="0" err="1">
                <a:solidFill>
                  <a:srgbClr val="0000FF"/>
                </a:solidFill>
              </a:rPr>
              <a:t>wird</a:t>
            </a:r>
            <a:r>
              <a:rPr lang="en-US" altLang="en-US" sz="1200" dirty="0">
                <a:solidFill>
                  <a:srgbClr val="0000FF"/>
                </a:solidFill>
              </a:rPr>
              <a:t> der Strahl </a:t>
            </a:r>
            <a:r>
              <a:rPr lang="en-US" altLang="en-US" sz="1200" dirty="0" err="1">
                <a:solidFill>
                  <a:srgbClr val="0000FF"/>
                </a:solidFill>
              </a:rPr>
              <a:t>zur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Normalen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hin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abgelenkt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0000FF"/>
                </a:solidFill>
              </a:rPr>
              <a:t>Ebenso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wird</a:t>
            </a:r>
            <a:r>
              <a:rPr lang="en-US" altLang="en-US" sz="1200" dirty="0">
                <a:solidFill>
                  <a:srgbClr val="0000FF"/>
                </a:solidFill>
              </a:rPr>
              <a:t> der Strahl, </a:t>
            </a:r>
            <a:r>
              <a:rPr lang="en-US" altLang="en-US" sz="1200" dirty="0" err="1">
                <a:solidFill>
                  <a:srgbClr val="0000FF"/>
                </a:solidFill>
              </a:rPr>
              <a:t>wenn</a:t>
            </a:r>
            <a:r>
              <a:rPr lang="en-US" altLang="en-US" sz="1200" dirty="0">
                <a:solidFill>
                  <a:srgbClr val="0000FF"/>
                </a:solidFill>
              </a:rPr>
              <a:t> er von </a:t>
            </a:r>
            <a:r>
              <a:rPr lang="en-US" altLang="en-US" sz="1200" dirty="0" err="1">
                <a:solidFill>
                  <a:srgbClr val="0000FF"/>
                </a:solidFill>
              </a:rPr>
              <a:t>einem</a:t>
            </a:r>
            <a:r>
              <a:rPr lang="en-US" altLang="en-US" sz="1200" dirty="0">
                <a:solidFill>
                  <a:srgbClr val="0000FF"/>
                </a:solidFill>
              </a:rPr>
              <a:t> Medium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höherem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 </a:t>
            </a:r>
            <a:r>
              <a:rPr lang="en-US" altLang="en-US" sz="1200" dirty="0">
                <a:solidFill>
                  <a:srgbClr val="0000FF"/>
                </a:solidFill>
              </a:rPr>
              <a:t>in </a:t>
            </a:r>
            <a:r>
              <a:rPr lang="en-US" altLang="en-US" sz="1200" dirty="0" err="1">
                <a:solidFill>
                  <a:srgbClr val="0000FF"/>
                </a:solidFill>
              </a:rPr>
              <a:t>eines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mit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niedrigerem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n </a:t>
            </a:r>
            <a:r>
              <a:rPr lang="en-US" altLang="en-US" sz="1200" dirty="0" err="1">
                <a:solidFill>
                  <a:srgbClr val="0000FF"/>
                </a:solidFill>
              </a:rPr>
              <a:t>eintritt</a:t>
            </a:r>
            <a:r>
              <a:rPr lang="en-US" altLang="en-US" sz="1200" dirty="0">
                <a:solidFill>
                  <a:srgbClr val="0000FF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0000FF"/>
                </a:solidFill>
              </a:rPr>
              <a:t>von der </a:t>
            </a:r>
            <a:r>
              <a:rPr lang="en-US" altLang="en-US" sz="1200" dirty="0" err="1">
                <a:solidFill>
                  <a:srgbClr val="0000FF"/>
                </a:solidFill>
              </a:rPr>
              <a:t>Normalen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weg</a:t>
            </a:r>
            <a:r>
              <a:rPr lang="en-US" altLang="en-US" sz="1200" dirty="0">
                <a:solidFill>
                  <a:srgbClr val="0000FF"/>
                </a:solidFill>
              </a:rPr>
              <a:t> </a:t>
            </a:r>
            <a:r>
              <a:rPr lang="en-US" altLang="en-US" sz="1200" dirty="0" err="1">
                <a:solidFill>
                  <a:srgbClr val="0000FF"/>
                </a:solidFill>
              </a:rPr>
              <a:t>gebrochen</a:t>
            </a:r>
            <a:r>
              <a:rPr lang="en-US" altLang="en-US" sz="1200" dirty="0">
                <a:solidFill>
                  <a:srgbClr val="0000FF"/>
                </a:solidFill>
              </a:rPr>
              <a:t>.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  <p:sp>
        <p:nvSpPr>
          <p:cNvPr id="46085" name="Text Box 7">
            <a:extLst>
              <a:ext uri="{FF2B5EF4-FFF2-40B4-BE49-F238E27FC236}">
                <a16:creationId xmlns:a16="http://schemas.microsoft.com/office/drawing/2014/main" id="{07566498-851E-0F1E-B37E-0613A26835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206877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/>
              <a:t>Niedrigerer</a:t>
            </a:r>
            <a:r>
              <a:rPr lang="en-US" altLang="en-US" sz="1200" i="1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dirty="0"/>
          </a:p>
        </p:txBody>
      </p:sp>
      <p:sp>
        <p:nvSpPr>
          <p:cNvPr id="46086" name="Text Box 11">
            <a:extLst>
              <a:ext uri="{FF2B5EF4-FFF2-40B4-BE49-F238E27FC236}">
                <a16:creationId xmlns:a16="http://schemas.microsoft.com/office/drawing/2014/main" id="{CCFFAE24-2F5E-7F0F-2194-7D64A020F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1124" y="4647667"/>
            <a:ext cx="19050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6087" name="Rectangle 13">
            <a:extLst>
              <a:ext uri="{FF2B5EF4-FFF2-40B4-BE49-F238E27FC236}">
                <a16:creationId xmlns:a16="http://schemas.microsoft.com/office/drawing/2014/main" id="{97850628-8756-3B60-7712-1BC933B5868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Brechung</a:t>
            </a:r>
          </a:p>
        </p:txBody>
      </p:sp>
      <p:sp>
        <p:nvSpPr>
          <p:cNvPr id="46088" name="AutoShape 6">
            <a:extLst>
              <a:ext uri="{FF2B5EF4-FFF2-40B4-BE49-F238E27FC236}">
                <a16:creationId xmlns:a16="http://schemas.microsoft.com/office/drawing/2014/main" id="{3D1FA90B-3232-1FA2-BDA9-8A4C1A5384E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89" name="Freeform 9">
            <a:extLst>
              <a:ext uri="{FF2B5EF4-FFF2-40B4-BE49-F238E27FC236}">
                <a16:creationId xmlns:a16="http://schemas.microsoft.com/office/drawing/2014/main" id="{02CAAF96-3C11-7A7B-70D6-768A0E966757}"/>
              </a:ext>
            </a:extLst>
          </p:cNvPr>
          <p:cNvSpPr>
            <a:spLocks/>
          </p:cNvSpPr>
          <p:nvPr/>
        </p:nvSpPr>
        <p:spPr bwMode="auto">
          <a:xfrm>
            <a:off x="5029200" y="2590800"/>
            <a:ext cx="228600" cy="304800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0" name="Line 3">
            <a:extLst>
              <a:ext uri="{FF2B5EF4-FFF2-40B4-BE49-F238E27FC236}">
                <a16:creationId xmlns:a16="http://schemas.microsoft.com/office/drawing/2014/main" id="{951C0AC8-1A99-010E-0C15-68AC1F7E02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057400" y="3352800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1" name="Text Box 11">
            <a:extLst>
              <a:ext uri="{FF2B5EF4-FFF2-40B4-BE49-F238E27FC236}">
                <a16:creationId xmlns:a16="http://schemas.microsoft.com/office/drawing/2014/main" id="{557D20CE-E9BC-933E-C6EF-960FA7D7E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336925"/>
            <a:ext cx="823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Die Normale</a:t>
            </a:r>
          </a:p>
        </p:txBody>
      </p:sp>
      <p:sp>
        <p:nvSpPr>
          <p:cNvPr id="46092" name="Freeform 12">
            <a:extLst>
              <a:ext uri="{FF2B5EF4-FFF2-40B4-BE49-F238E27FC236}">
                <a16:creationId xmlns:a16="http://schemas.microsoft.com/office/drawing/2014/main" id="{95930F29-A309-4597-8880-B9D66BAA8698}"/>
              </a:ext>
            </a:extLst>
          </p:cNvPr>
          <p:cNvSpPr>
            <a:spLocks/>
          </p:cNvSpPr>
          <p:nvPr/>
        </p:nvSpPr>
        <p:spPr bwMode="auto">
          <a:xfrm rot="1459535">
            <a:off x="8382000" y="2057400"/>
            <a:ext cx="228600" cy="228600"/>
          </a:xfrm>
          <a:custGeom>
            <a:avLst/>
            <a:gdLst>
              <a:gd name="T0" fmla="*/ 0 w 144"/>
              <a:gd name="T1" fmla="*/ 0 h 192"/>
              <a:gd name="T2" fmla="*/ 2147483646 w 144"/>
              <a:gd name="T3" fmla="*/ 2147483646 h 192"/>
              <a:gd name="T4" fmla="*/ 2147483646 w 144"/>
              <a:gd name="T5" fmla="*/ 2147483646 h 19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44" h="192">
                <a:moveTo>
                  <a:pt x="0" y="0"/>
                </a:moveTo>
                <a:cubicBezTo>
                  <a:pt x="36" y="8"/>
                  <a:pt x="72" y="16"/>
                  <a:pt x="96" y="48"/>
                </a:cubicBezTo>
                <a:cubicBezTo>
                  <a:pt x="120" y="80"/>
                  <a:pt x="132" y="136"/>
                  <a:pt x="144" y="1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3" name="AutoShape 6">
            <a:extLst>
              <a:ext uri="{FF2B5EF4-FFF2-40B4-BE49-F238E27FC236}">
                <a16:creationId xmlns:a16="http://schemas.microsoft.com/office/drawing/2014/main" id="{004A555D-3EC7-5213-EF00-397FDEFC8317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3048000" y="2743200"/>
            <a:ext cx="2141538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4" name="Line 3">
            <a:extLst>
              <a:ext uri="{FF2B5EF4-FFF2-40B4-BE49-F238E27FC236}">
                <a16:creationId xmlns:a16="http://schemas.microsoft.com/office/drawing/2014/main" id="{5DED7458-6DD0-9E6C-33E4-17FC8440C88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10200" y="2759075"/>
            <a:ext cx="26670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095" name="Text Box 15">
            <a:extLst>
              <a:ext uri="{FF2B5EF4-FFF2-40B4-BE49-F238E27FC236}">
                <a16:creationId xmlns:a16="http://schemas.microsoft.com/office/drawing/2014/main" id="{2D460775-42C5-CBD9-1ED1-F884F92AA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2743200"/>
            <a:ext cx="8239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/>
              <a:t>Die Normale</a:t>
            </a:r>
          </a:p>
        </p:txBody>
      </p:sp>
      <p:sp>
        <p:nvSpPr>
          <p:cNvPr id="46096" name="AutoShape 7">
            <a:extLst>
              <a:ext uri="{FF2B5EF4-FFF2-40B4-BE49-F238E27FC236}">
                <a16:creationId xmlns:a16="http://schemas.microsoft.com/office/drawing/2014/main" id="{7726589A-2396-0C40-BE43-CBEC8A2D0991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6661150" y="2438400"/>
            <a:ext cx="1949450" cy="304800"/>
          </a:xfrm>
          <a:prstGeom prst="rightArrow">
            <a:avLst>
              <a:gd name="adj1" fmla="val 50000"/>
              <a:gd name="adj2" fmla="val 159896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7" name="AutoShape 6">
            <a:extLst>
              <a:ext uri="{FF2B5EF4-FFF2-40B4-BE49-F238E27FC236}">
                <a16:creationId xmlns:a16="http://schemas.microsoft.com/office/drawing/2014/main" id="{AEF2E3D6-1FAD-4508-4DEB-3F85DD39B8CA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545263" y="2133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8" name="AutoShape 7">
            <a:extLst>
              <a:ext uri="{FF2B5EF4-FFF2-40B4-BE49-F238E27FC236}">
                <a16:creationId xmlns:a16="http://schemas.microsoft.com/office/drawing/2014/main" id="{3A1CB1FE-F954-2063-8B2D-AA5BA7539807}"/>
              </a:ext>
            </a:extLst>
          </p:cNvPr>
          <p:cNvSpPr>
            <a:spLocks noChangeArrowheads="1"/>
          </p:cNvSpPr>
          <p:nvPr/>
        </p:nvSpPr>
        <p:spPr bwMode="auto">
          <a:xfrm rot="-586856">
            <a:off x="3116263" y="2895600"/>
            <a:ext cx="3557587" cy="304800"/>
          </a:xfrm>
          <a:prstGeom prst="rightArrow">
            <a:avLst>
              <a:gd name="adj1" fmla="val 50000"/>
              <a:gd name="adj2" fmla="val 291797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6099" name="Slide Number Placeholder 1">
            <a:extLst>
              <a:ext uri="{FF2B5EF4-FFF2-40B4-BE49-F238E27FC236}">
                <a16:creationId xmlns:a16="http://schemas.microsoft.com/office/drawing/2014/main" id="{36595DC1-7B50-706A-E0DD-E6318CCC8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0595FBE-DA8D-2E48-8742-8556322528DC}" type="slidenum">
              <a:rPr lang="en-US" altLang="en-US" sz="1000"/>
              <a:t>41</a:t>
            </a:fld>
            <a:endParaRPr lang="en-US" altLang="en-US" sz="10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F36F910C-74B6-8CD3-9FBD-4FF27C8A1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7107" name="Text Box 4">
            <a:extLst>
              <a:ext uri="{FF2B5EF4-FFF2-40B4-BE49-F238E27FC236}">
                <a16:creationId xmlns:a16="http://schemas.microsoft.com/office/drawing/2014/main" id="{2FCBC070-A008-F6F0-A1C1-D8EB6C674C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246" y="4648200"/>
            <a:ext cx="2257553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7108" name="Text Box 6">
            <a:extLst>
              <a:ext uri="{FF2B5EF4-FFF2-40B4-BE49-F238E27FC236}">
                <a16:creationId xmlns:a16="http://schemas.microsoft.com/office/drawing/2014/main" id="{390D3EBA-48B7-D9E9-5D33-D9BAFC86E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8528050" cy="69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>
                <a:solidFill>
                  <a:srgbClr val="B2B2B2"/>
                </a:solidFill>
              </a:rPr>
              <a:t>Was ist, wenn das Prisma eine rechteckige Form hat</a:t>
            </a:r>
            <a:r>
              <a:rPr lang="en-US" altLang="en-US" sz="1200" dirty="0">
                <a:solidFill>
                  <a:srgbClr val="B2B2B2"/>
                </a:solidFill>
              </a:rPr>
              <a:t>? Das </a:t>
            </a:r>
            <a:r>
              <a:rPr lang="en-US" altLang="en-US" sz="1200" dirty="0" err="1">
                <a:solidFill>
                  <a:srgbClr val="B2B2B2"/>
                </a:solidFill>
              </a:rPr>
              <a:t>Snellsche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Gesetz</a:t>
            </a:r>
            <a:r>
              <a:rPr lang="en-US" altLang="en-US" sz="1200" dirty="0">
                <a:solidFill>
                  <a:srgbClr val="B2B2B2"/>
                </a:solidFill>
              </a:rPr>
              <a:t> gilt </a:t>
            </a:r>
            <a:r>
              <a:rPr lang="en-US" altLang="en-US" sz="1200" dirty="0" err="1">
                <a:solidFill>
                  <a:srgbClr val="B2B2B2"/>
                </a:solidFill>
              </a:rPr>
              <a:t>weiterhin</a:t>
            </a:r>
            <a:r>
              <a:rPr lang="en-US" altLang="en-US" sz="1200" dirty="0">
                <a:solidFill>
                  <a:srgbClr val="B2B2B2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 in </a:t>
            </a:r>
            <a:r>
              <a:rPr lang="en-US" altLang="en-US" sz="1200" dirty="0" err="1">
                <a:solidFill>
                  <a:srgbClr val="B2B2B2"/>
                </a:solidFill>
              </a:rPr>
              <a:t>Richtung</a:t>
            </a:r>
            <a:r>
              <a:rPr lang="en-US" altLang="en-US" sz="1200" dirty="0">
                <a:solidFill>
                  <a:srgbClr val="B2B2B2"/>
                </a:solidFill>
              </a:rPr>
              <a:t>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abgelenkt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B2B2B2"/>
                </a:solidFill>
              </a:rPr>
              <a:t>Ebenso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Strahl, </a:t>
            </a:r>
            <a:r>
              <a:rPr lang="en-US" altLang="en-US" sz="1200" dirty="0" err="1">
                <a:solidFill>
                  <a:srgbClr val="B2B2B2"/>
                </a:solidFill>
              </a:rPr>
              <a:t>wenn</a:t>
            </a:r>
            <a:r>
              <a:rPr lang="en-US" altLang="en-US" sz="1200" dirty="0">
                <a:solidFill>
                  <a:srgbClr val="B2B2B2"/>
                </a:solidFill>
              </a:rPr>
              <a:t> er 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 err="1">
                <a:solidFill>
                  <a:srgbClr val="B2B2B2"/>
                </a:solidFill>
              </a:rPr>
              <a:t>eintritt</a:t>
            </a:r>
            <a:r>
              <a:rPr lang="en-US" altLang="en-US" sz="1200" dirty="0">
                <a:solidFill>
                  <a:srgbClr val="B2B2B2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weg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gebrochen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</p:txBody>
      </p:sp>
      <p:sp>
        <p:nvSpPr>
          <p:cNvPr id="47109" name="Text Box 7">
            <a:extLst>
              <a:ext uri="{FF2B5EF4-FFF2-40B4-BE49-F238E27FC236}">
                <a16:creationId xmlns:a16="http://schemas.microsoft.com/office/drawing/2014/main" id="{778CE76D-B5FA-807A-22FB-C530B6208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21653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7110" name="Text Box 11">
            <a:extLst>
              <a:ext uri="{FF2B5EF4-FFF2-40B4-BE49-F238E27FC236}">
                <a16:creationId xmlns:a16="http://schemas.microsoft.com/office/drawing/2014/main" id="{A0AF67D1-CB24-0B13-1ACE-D2AA6E7D1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666486"/>
            <a:ext cx="17526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7111" name="Rectangle 13">
            <a:extLst>
              <a:ext uri="{FF2B5EF4-FFF2-40B4-BE49-F238E27FC236}">
                <a16:creationId xmlns:a16="http://schemas.microsoft.com/office/drawing/2014/main" id="{EE8DDB89-821E-0D6A-9044-67734C7B7CB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Brechung</a:t>
            </a:r>
          </a:p>
        </p:txBody>
      </p:sp>
      <p:sp>
        <p:nvSpPr>
          <p:cNvPr id="47112" name="AutoShape 6">
            <a:extLst>
              <a:ext uri="{FF2B5EF4-FFF2-40B4-BE49-F238E27FC236}">
                <a16:creationId xmlns:a16="http://schemas.microsoft.com/office/drawing/2014/main" id="{84AAF440-0B82-1FE4-9A58-400A3E1A7A56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7113" name="AutoShape 6">
            <a:extLst>
              <a:ext uri="{FF2B5EF4-FFF2-40B4-BE49-F238E27FC236}">
                <a16:creationId xmlns:a16="http://schemas.microsoft.com/office/drawing/2014/main" id="{1E09381A-8FF3-4681-2B61-59D416515FFA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545263" y="2133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7114" name="Line 21">
            <a:extLst>
              <a:ext uri="{FF2B5EF4-FFF2-40B4-BE49-F238E27FC236}">
                <a16:creationId xmlns:a16="http://schemas.microsoft.com/office/drawing/2014/main" id="{75680192-11AF-8121-966C-C1BF38BD03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1600200"/>
            <a:ext cx="5410200" cy="2514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5" name="AutoShape 6">
            <a:extLst>
              <a:ext uri="{FF2B5EF4-FFF2-40B4-BE49-F238E27FC236}">
                <a16:creationId xmlns:a16="http://schemas.microsoft.com/office/drawing/2014/main" id="{71E06170-8B59-4482-375C-595FD6FD9709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621463" y="10668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7116" name="Line 19">
            <a:extLst>
              <a:ext uri="{FF2B5EF4-FFF2-40B4-BE49-F238E27FC236}">
                <a16:creationId xmlns:a16="http://schemas.microsoft.com/office/drawing/2014/main" id="{9CB602E5-8654-2315-1207-777AA54D2D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609600"/>
            <a:ext cx="7848600" cy="3657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7" name="Line 24">
            <a:extLst>
              <a:ext uri="{FF2B5EF4-FFF2-40B4-BE49-F238E27FC236}">
                <a16:creationId xmlns:a16="http://schemas.microsoft.com/office/drawing/2014/main" id="{F719F363-DD37-DDDB-9DC0-47F9134BE2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752600"/>
            <a:ext cx="0" cy="838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118" name="Text Box 26">
            <a:extLst>
              <a:ext uri="{FF2B5EF4-FFF2-40B4-BE49-F238E27FC236}">
                <a16:creationId xmlns:a16="http://schemas.microsoft.com/office/drawing/2014/main" id="{A571BC0A-9101-17FB-D048-6C7BC853CBAB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3022600" y="2667000"/>
            <a:ext cx="38544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Beachten Sie, dass das rechteckige Prisma den Strahl seitlich verschoben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, doch im Gegensatz zu seinem dreieckigen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Verwandten die Ausbreitungsrichtung </a:t>
            </a:r>
            <a:r>
              <a:rPr lang="en-US" altLang="en-US" sz="1200" b="1" i="1">
                <a:solidFill>
                  <a:srgbClr val="0000FF"/>
                </a:solidFill>
              </a:rPr>
              <a:t>unverändert</a:t>
            </a:r>
            <a:r>
              <a:rPr lang="en-US" altLang="en-US" sz="1200" i="1">
                <a:solidFill>
                  <a:srgbClr val="0000FF"/>
                </a:solidFill>
              </a:rPr>
              <a:t> bleibt.</a:t>
            </a:r>
          </a:p>
        </p:txBody>
      </p:sp>
      <p:sp>
        <p:nvSpPr>
          <p:cNvPr id="47119" name="Slide Number Placeholder 1">
            <a:extLst>
              <a:ext uri="{FF2B5EF4-FFF2-40B4-BE49-F238E27FC236}">
                <a16:creationId xmlns:a16="http://schemas.microsoft.com/office/drawing/2014/main" id="{12ADEADC-E80F-733F-5C89-92DD7CA9C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66B2D52-8BD7-4E49-B811-3E6C0A9339E6}" type="slidenum">
              <a:rPr lang="en-US" altLang="en-US" sz="1000"/>
              <a:t>42</a:t>
            </a:fld>
            <a:endParaRPr lang="en-US" altLang="en-US" sz="10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C1F8BAE5-1323-8157-37E9-9D1B3CA7DD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131" name="Text Box 4">
            <a:extLst>
              <a:ext uri="{FF2B5EF4-FFF2-40B4-BE49-F238E27FC236}">
                <a16:creationId xmlns:a16="http://schemas.microsoft.com/office/drawing/2014/main" id="{47EFC24E-906D-8267-8BB7-33ED86D4E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6298" y="4659569"/>
            <a:ext cx="2193714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8132" name="Text Box 6">
            <a:extLst>
              <a:ext uri="{FF2B5EF4-FFF2-40B4-BE49-F238E27FC236}">
                <a16:creationId xmlns:a16="http://schemas.microsoft.com/office/drawing/2014/main" id="{E8A86435-EA69-FC33-9CD2-03EB27D7B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8528050" cy="69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>
                <a:solidFill>
                  <a:srgbClr val="B2B2B2"/>
                </a:solidFill>
              </a:rPr>
              <a:t>Was ist, wenn das Prisma eine rechteckige Form hat</a:t>
            </a:r>
            <a:r>
              <a:rPr lang="en-US" altLang="en-US" sz="1200" dirty="0">
                <a:solidFill>
                  <a:srgbClr val="B2B2B2"/>
                </a:solidFill>
              </a:rPr>
              <a:t>? Das </a:t>
            </a:r>
            <a:r>
              <a:rPr lang="en-US" altLang="en-US" sz="1200" dirty="0" err="1">
                <a:solidFill>
                  <a:srgbClr val="B2B2B2"/>
                </a:solidFill>
              </a:rPr>
              <a:t>Snellsche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Gesetz</a:t>
            </a:r>
            <a:r>
              <a:rPr lang="en-US" altLang="en-US" sz="1200" dirty="0">
                <a:solidFill>
                  <a:srgbClr val="B2B2B2"/>
                </a:solidFill>
              </a:rPr>
              <a:t> gilt </a:t>
            </a:r>
            <a:r>
              <a:rPr lang="en-US" altLang="en-US" sz="1200" dirty="0" err="1">
                <a:solidFill>
                  <a:srgbClr val="B2B2B2"/>
                </a:solidFill>
              </a:rPr>
              <a:t>weiterhin</a:t>
            </a:r>
            <a:r>
              <a:rPr lang="en-US" altLang="en-US" sz="1200" dirty="0">
                <a:solidFill>
                  <a:srgbClr val="B2B2B2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 in </a:t>
            </a:r>
            <a:r>
              <a:rPr lang="en-US" altLang="en-US" sz="1200" dirty="0" err="1">
                <a:solidFill>
                  <a:srgbClr val="B2B2B2"/>
                </a:solidFill>
              </a:rPr>
              <a:t>Richtung</a:t>
            </a:r>
            <a:r>
              <a:rPr lang="en-US" altLang="en-US" sz="1200" dirty="0">
                <a:solidFill>
                  <a:srgbClr val="B2B2B2"/>
                </a:solidFill>
              </a:rPr>
              <a:t>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abgelenkt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B2B2B2"/>
                </a:solidFill>
              </a:rPr>
              <a:t>Ebenso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Strahl, </a:t>
            </a:r>
            <a:r>
              <a:rPr lang="en-US" altLang="en-US" sz="1200" dirty="0" err="1">
                <a:solidFill>
                  <a:srgbClr val="B2B2B2"/>
                </a:solidFill>
              </a:rPr>
              <a:t>wenn</a:t>
            </a:r>
            <a:r>
              <a:rPr lang="en-US" altLang="en-US" sz="1200" dirty="0">
                <a:solidFill>
                  <a:srgbClr val="B2B2B2"/>
                </a:solidFill>
              </a:rPr>
              <a:t> er 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 err="1">
                <a:solidFill>
                  <a:srgbClr val="B2B2B2"/>
                </a:solidFill>
              </a:rPr>
              <a:t>eintritt</a:t>
            </a:r>
            <a:r>
              <a:rPr lang="en-US" altLang="en-US" sz="1200" dirty="0">
                <a:solidFill>
                  <a:srgbClr val="B2B2B2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weg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gebrochen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</p:txBody>
      </p:sp>
      <p:sp>
        <p:nvSpPr>
          <p:cNvPr id="48133" name="Text Box 7">
            <a:extLst>
              <a:ext uri="{FF2B5EF4-FFF2-40B4-BE49-F238E27FC236}">
                <a16:creationId xmlns:a16="http://schemas.microsoft.com/office/drawing/2014/main" id="{20C1DFEC-05D4-DB55-39CF-2292D4EF2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20129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8134" name="Text Box 11">
            <a:extLst>
              <a:ext uri="{FF2B5EF4-FFF2-40B4-BE49-F238E27FC236}">
                <a16:creationId xmlns:a16="http://schemas.microsoft.com/office/drawing/2014/main" id="{8031F993-F84D-BFE9-4E27-8F683773A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1" y="4648200"/>
            <a:ext cx="1812714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8135" name="Rectangle 13">
            <a:extLst>
              <a:ext uri="{FF2B5EF4-FFF2-40B4-BE49-F238E27FC236}">
                <a16:creationId xmlns:a16="http://schemas.microsoft.com/office/drawing/2014/main" id="{450EC419-CE36-5A97-AE08-3C26EB312A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Brechung</a:t>
            </a:r>
          </a:p>
        </p:txBody>
      </p:sp>
      <p:sp>
        <p:nvSpPr>
          <p:cNvPr id="48136" name="AutoShape 6">
            <a:extLst>
              <a:ext uri="{FF2B5EF4-FFF2-40B4-BE49-F238E27FC236}">
                <a16:creationId xmlns:a16="http://schemas.microsoft.com/office/drawing/2014/main" id="{78F958A6-789F-F276-FB30-EAF661F02B21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137" name="AutoShape 6">
            <a:extLst>
              <a:ext uri="{FF2B5EF4-FFF2-40B4-BE49-F238E27FC236}">
                <a16:creationId xmlns:a16="http://schemas.microsoft.com/office/drawing/2014/main" id="{1C805D00-9BD7-1D1C-6A7C-EC1C5BF5E339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545263" y="2133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138" name="Line 10">
            <a:extLst>
              <a:ext uri="{FF2B5EF4-FFF2-40B4-BE49-F238E27FC236}">
                <a16:creationId xmlns:a16="http://schemas.microsoft.com/office/drawing/2014/main" id="{ABDB0865-1721-CE3A-07E2-F9DA494963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1600200"/>
            <a:ext cx="5410200" cy="2514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39" name="AutoShape 6">
            <a:extLst>
              <a:ext uri="{FF2B5EF4-FFF2-40B4-BE49-F238E27FC236}">
                <a16:creationId xmlns:a16="http://schemas.microsoft.com/office/drawing/2014/main" id="{00E4FB51-4E97-7A93-0460-FC683383D46C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621463" y="10668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140" name="Line 12">
            <a:extLst>
              <a:ext uri="{FF2B5EF4-FFF2-40B4-BE49-F238E27FC236}">
                <a16:creationId xmlns:a16="http://schemas.microsoft.com/office/drawing/2014/main" id="{7CD1586A-99FE-C0AB-3D3B-7E8CD177FC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609600"/>
            <a:ext cx="7848600" cy="3657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1" name="Line 13">
            <a:extLst>
              <a:ext uri="{FF2B5EF4-FFF2-40B4-BE49-F238E27FC236}">
                <a16:creationId xmlns:a16="http://schemas.microsoft.com/office/drawing/2014/main" id="{ADEBC031-C892-7917-AD60-74B50CA5625F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752600"/>
            <a:ext cx="0" cy="838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2" name="Text Box 14">
            <a:extLst>
              <a:ext uri="{FF2B5EF4-FFF2-40B4-BE49-F238E27FC236}">
                <a16:creationId xmlns:a16="http://schemas.microsoft.com/office/drawing/2014/main" id="{CA468A1F-5033-BE5F-45FD-FDD753706F59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3022600" y="2667000"/>
            <a:ext cx="38544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B2B2B2"/>
                </a:solidFill>
              </a:rPr>
              <a:t>Beachten</a:t>
            </a:r>
            <a:r>
              <a:rPr lang="en-US" altLang="en-US" sz="1200" i="1" dirty="0">
                <a:solidFill>
                  <a:srgbClr val="B2B2B2"/>
                </a:solidFill>
              </a:rPr>
              <a:t> Sie, </a:t>
            </a:r>
            <a:r>
              <a:rPr lang="en-US" altLang="en-US" sz="1200" i="1" dirty="0" err="1">
                <a:solidFill>
                  <a:srgbClr val="B2B2B2"/>
                </a:solidFill>
              </a:rPr>
              <a:t>dass</a:t>
            </a:r>
            <a:r>
              <a:rPr lang="en-US" altLang="en-US" sz="1200" i="1" dirty="0">
                <a:solidFill>
                  <a:srgbClr val="B2B2B2"/>
                </a:solidFill>
              </a:rPr>
              <a:t> das </a:t>
            </a:r>
            <a:r>
              <a:rPr lang="en-US" altLang="en-US" sz="1200" i="1" dirty="0" err="1">
                <a:solidFill>
                  <a:srgbClr val="B2B2B2"/>
                </a:solidFill>
              </a:rPr>
              <a:t>rechteckige</a:t>
            </a:r>
            <a:r>
              <a:rPr lang="en-US" altLang="en-US" sz="1200" i="1" dirty="0">
                <a:solidFill>
                  <a:srgbClr val="B2B2B2"/>
                </a:solidFill>
              </a:rPr>
              <a:t> Prisma den </a:t>
            </a:r>
            <a:r>
              <a:rPr lang="en-US" altLang="en-US" sz="1200" i="1" dirty="0" err="1">
                <a:solidFill>
                  <a:srgbClr val="B2B2B2"/>
                </a:solidFill>
              </a:rPr>
              <a:t>Strahl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seitlich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verschoben</a:t>
            </a:r>
            <a:r>
              <a:rPr lang="en-US" altLang="en-US" sz="1200" i="1" dirty="0">
                <a:solidFill>
                  <a:srgbClr val="B2B2B2"/>
                </a:solidFill>
              </a:rPr>
              <a:t>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>
                <a:solidFill>
                  <a:srgbClr val="B2B2B2"/>
                </a:solidFill>
              </a:rPr>
              <a:t>, </a:t>
            </a:r>
            <a:r>
              <a:rPr lang="en-US" altLang="en-US" sz="1200" i="1" dirty="0" err="1">
                <a:solidFill>
                  <a:srgbClr val="B2B2B2"/>
                </a:solidFill>
              </a:rPr>
              <a:t>doch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im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Gegensatz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zu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seinem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 err="1">
                <a:solidFill>
                  <a:srgbClr val="B2B2B2"/>
                </a:solidFill>
              </a:rPr>
              <a:t>dreieckigen</a:t>
            </a:r>
            <a:endParaRPr lang="en-US" altLang="en-US" sz="1200" i="1" dirty="0">
              <a:solidFill>
                <a:srgbClr val="B2B2B2"/>
              </a:solidFill>
            </a:endParaRP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 dirty="0" err="1">
                <a:solidFill>
                  <a:srgbClr val="B2B2B2"/>
                </a:solidFill>
              </a:rPr>
              <a:t>Verwandten</a:t>
            </a:r>
            <a:r>
              <a:rPr lang="en-US" altLang="en-US" sz="1200" i="1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0000FF"/>
                </a:solidFill>
              </a:rPr>
              <a:t>die </a:t>
            </a:r>
            <a:r>
              <a:rPr lang="en-US" altLang="en-US" sz="1200" i="1" dirty="0" err="1">
                <a:solidFill>
                  <a:srgbClr val="0000FF"/>
                </a:solidFill>
              </a:rPr>
              <a:t>Ausbreitungsrichtung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b="1" i="1" dirty="0" err="1">
                <a:solidFill>
                  <a:srgbClr val="0000FF"/>
                </a:solidFill>
              </a:rPr>
              <a:t>unverändert</a:t>
            </a:r>
            <a:r>
              <a:rPr lang="en-US" altLang="en-US" sz="1200" i="1" dirty="0">
                <a:solidFill>
                  <a:srgbClr val="0000FF"/>
                </a:solidFill>
              </a:rPr>
              <a:t> </a:t>
            </a:r>
            <a:r>
              <a:rPr lang="en-US" altLang="en-US" sz="1200" i="1" dirty="0" err="1">
                <a:solidFill>
                  <a:srgbClr val="0000FF"/>
                </a:solidFill>
              </a:rPr>
              <a:t>bleibt</a:t>
            </a:r>
            <a:r>
              <a:rPr lang="en-US" altLang="en-US" sz="1200" i="1" dirty="0">
                <a:solidFill>
                  <a:srgbClr val="0000FF"/>
                </a:solidFill>
              </a:rPr>
              <a:t>.</a:t>
            </a:r>
          </a:p>
        </p:txBody>
      </p:sp>
      <p:sp>
        <p:nvSpPr>
          <p:cNvPr id="48143" name="Oval 15">
            <a:extLst>
              <a:ext uri="{FF2B5EF4-FFF2-40B4-BE49-F238E27FC236}">
                <a16:creationId xmlns:a16="http://schemas.microsoft.com/office/drawing/2014/main" id="{2A812E63-849E-A2FD-228C-31687CD5B42B}"/>
              </a:ext>
            </a:extLst>
          </p:cNvPr>
          <p:cNvSpPr>
            <a:spLocks noChangeArrowheads="1"/>
          </p:cNvSpPr>
          <p:nvPr/>
        </p:nvSpPr>
        <p:spPr bwMode="auto">
          <a:xfrm rot="-1413161">
            <a:off x="3723935" y="2915291"/>
            <a:ext cx="2965450" cy="4603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8144" name="Text Box 16">
            <a:extLst>
              <a:ext uri="{FF2B5EF4-FFF2-40B4-BE49-F238E27FC236}">
                <a16:creationId xmlns:a16="http://schemas.microsoft.com/office/drawing/2014/main" id="{35742442-14A2-1C7D-3F11-08F82279AF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19200"/>
            <a:ext cx="4538663" cy="8604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Warum ändern dreieckige Prismen die Richtung des Lichts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, rechteckige Prismen jedoch nicht?</a:t>
            </a:r>
            <a:endParaRPr lang="en-US" altLang="en-US" sz="1400" i="1">
              <a:solidFill>
                <a:srgbClr val="FFC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Das liegt einfach daran, dass die Seiten eines Rechtecks parallel sind,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FFC000"/>
                </a:solidFill>
              </a:rPr>
              <a:t>während die Seiten eines Dreiecks dies nicht sind.</a:t>
            </a:r>
          </a:p>
        </p:txBody>
      </p:sp>
      <p:sp>
        <p:nvSpPr>
          <p:cNvPr id="48145" name="Line 17">
            <a:extLst>
              <a:ext uri="{FF2B5EF4-FFF2-40B4-BE49-F238E27FC236}">
                <a16:creationId xmlns:a16="http://schemas.microsoft.com/office/drawing/2014/main" id="{4498A7D2-D64B-3ED4-0314-3C805921E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133600"/>
            <a:ext cx="1828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8146" name="Slide Number Placeholder 1">
            <a:extLst>
              <a:ext uri="{FF2B5EF4-FFF2-40B4-BE49-F238E27FC236}">
                <a16:creationId xmlns:a16="http://schemas.microsoft.com/office/drawing/2014/main" id="{E40FD408-8806-6910-8FC6-087A65706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4173900-CADA-1C49-BDD3-CF3E783D2302}" type="slidenum">
              <a:rPr lang="en-US" altLang="en-US" sz="1000"/>
              <a:t>43</a:t>
            </a:fld>
            <a:endParaRPr lang="en-US" altLang="en-US" sz="10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C0855106-D889-F78C-C254-66E0DC9E0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4200" y="990600"/>
            <a:ext cx="3505200" cy="40386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55" name="Text Box 4">
            <a:extLst>
              <a:ext uri="{FF2B5EF4-FFF2-40B4-BE49-F238E27FC236}">
                <a16:creationId xmlns:a16="http://schemas.microsoft.com/office/drawing/2014/main" id="{AF7697DD-8F82-3C26-6C43-E07EDC96A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5246" y="4648200"/>
            <a:ext cx="2333753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9156" name="Text Box 6">
            <a:extLst>
              <a:ext uri="{FF2B5EF4-FFF2-40B4-BE49-F238E27FC236}">
                <a16:creationId xmlns:a16="http://schemas.microsoft.com/office/drawing/2014/main" id="{34BD6366-D787-56B8-AE15-D395143FC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240338"/>
            <a:ext cx="8528050" cy="690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200" dirty="0">
                <a:solidFill>
                  <a:srgbClr val="B2B2B2"/>
                </a:solidFill>
              </a:rPr>
              <a:t>Was ist, wenn das Prisma eine rechteckige Form hat</a:t>
            </a:r>
            <a:r>
              <a:rPr lang="en-US" altLang="en-US" sz="1200" dirty="0">
                <a:solidFill>
                  <a:srgbClr val="B2B2B2"/>
                </a:solidFill>
              </a:rPr>
              <a:t>? Das </a:t>
            </a:r>
            <a:r>
              <a:rPr lang="en-US" altLang="en-US" sz="1200" dirty="0" err="1">
                <a:solidFill>
                  <a:srgbClr val="B2B2B2"/>
                </a:solidFill>
              </a:rPr>
              <a:t>Snellsche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Gesetz</a:t>
            </a:r>
            <a:r>
              <a:rPr lang="en-US" altLang="en-US" sz="1200" dirty="0">
                <a:solidFill>
                  <a:srgbClr val="B2B2B2"/>
                </a:solidFill>
              </a:rPr>
              <a:t> gilt </a:t>
            </a:r>
            <a:r>
              <a:rPr lang="en-US" altLang="en-US" sz="1200" dirty="0" err="1">
                <a:solidFill>
                  <a:srgbClr val="B2B2B2"/>
                </a:solidFill>
              </a:rPr>
              <a:t>weiterhin</a:t>
            </a:r>
            <a:r>
              <a:rPr lang="en-US" altLang="en-US" sz="1200" dirty="0">
                <a:solidFill>
                  <a:srgbClr val="B2B2B2"/>
                </a:solidFill>
              </a:rPr>
              <a:t>: Wenn Licht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</a:t>
            </a:r>
            <a:r>
              <a:rPr lang="en-US" altLang="en-US" sz="1200" dirty="0">
                <a:solidFill>
                  <a:srgbClr val="B2B2B2"/>
                </a:solidFill>
              </a:rPr>
              <a:t>,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 in </a:t>
            </a:r>
            <a:r>
              <a:rPr lang="en-US" altLang="en-US" sz="1200" dirty="0" err="1">
                <a:solidFill>
                  <a:srgbClr val="B2B2B2"/>
                </a:solidFill>
              </a:rPr>
              <a:t>Richtung</a:t>
            </a:r>
            <a:r>
              <a:rPr lang="en-US" altLang="en-US" sz="1200" dirty="0">
                <a:solidFill>
                  <a:srgbClr val="B2B2B2"/>
                </a:solidFill>
              </a:rPr>
              <a:t>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abgelenkt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>
                <a:solidFill>
                  <a:srgbClr val="B2B2B2"/>
                </a:solidFill>
              </a:rPr>
              <a:t>Ebenso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wird</a:t>
            </a:r>
            <a:r>
              <a:rPr lang="en-US" altLang="en-US" sz="1200" dirty="0">
                <a:solidFill>
                  <a:srgbClr val="B2B2B2"/>
                </a:solidFill>
              </a:rPr>
              <a:t> der Strahl, </a:t>
            </a:r>
            <a:r>
              <a:rPr lang="en-US" altLang="en-US" sz="1200" dirty="0" err="1">
                <a:solidFill>
                  <a:srgbClr val="B2B2B2"/>
                </a:solidFill>
              </a:rPr>
              <a:t>wenn</a:t>
            </a:r>
            <a:r>
              <a:rPr lang="en-US" altLang="en-US" sz="1200" dirty="0">
                <a:solidFill>
                  <a:srgbClr val="B2B2B2"/>
                </a:solidFill>
              </a:rPr>
              <a:t> er von </a:t>
            </a:r>
            <a:r>
              <a:rPr lang="en-US" altLang="en-US" sz="1200" dirty="0" err="1">
                <a:solidFill>
                  <a:srgbClr val="B2B2B2"/>
                </a:solidFill>
              </a:rPr>
              <a:t>einem</a:t>
            </a:r>
            <a:r>
              <a:rPr lang="en-US" altLang="en-US" sz="1200" dirty="0">
                <a:solidFill>
                  <a:srgbClr val="B2B2B2"/>
                </a:solidFill>
              </a:rPr>
              <a:t> Medium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höherem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>
                <a:solidFill>
                  <a:srgbClr val="B2B2B2"/>
                </a:solidFill>
              </a:rPr>
              <a:t>in </a:t>
            </a:r>
            <a:r>
              <a:rPr lang="en-US" altLang="en-US" sz="1200" dirty="0" err="1">
                <a:solidFill>
                  <a:srgbClr val="B2B2B2"/>
                </a:solidFill>
              </a:rPr>
              <a:t>eines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mit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niedrigerem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i="1" dirty="0">
                <a:solidFill>
                  <a:srgbClr val="B2B2B2"/>
                </a:solidFill>
              </a:rPr>
              <a:t>n </a:t>
            </a:r>
            <a:r>
              <a:rPr lang="en-US" altLang="en-US" sz="1200" dirty="0" err="1">
                <a:solidFill>
                  <a:srgbClr val="B2B2B2"/>
                </a:solidFill>
              </a:rPr>
              <a:t>eintritt</a:t>
            </a:r>
            <a:r>
              <a:rPr lang="en-US" altLang="en-US" sz="1200" dirty="0">
                <a:solidFill>
                  <a:srgbClr val="B2B2B2"/>
                </a:solidFill>
              </a:rPr>
              <a:t>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solidFill>
                  <a:srgbClr val="B2B2B2"/>
                </a:solidFill>
              </a:rPr>
              <a:t>von der </a:t>
            </a:r>
            <a:r>
              <a:rPr lang="en-US" altLang="en-US" sz="1200" dirty="0" err="1">
                <a:solidFill>
                  <a:srgbClr val="B2B2B2"/>
                </a:solidFill>
              </a:rPr>
              <a:t>Normalen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weg</a:t>
            </a:r>
            <a:r>
              <a:rPr lang="en-US" altLang="en-US" sz="1200" dirty="0">
                <a:solidFill>
                  <a:srgbClr val="B2B2B2"/>
                </a:solidFill>
              </a:rPr>
              <a:t> </a:t>
            </a:r>
            <a:r>
              <a:rPr lang="en-US" altLang="en-US" sz="1200" dirty="0" err="1">
                <a:solidFill>
                  <a:srgbClr val="B2B2B2"/>
                </a:solidFill>
              </a:rPr>
              <a:t>gebrochen</a:t>
            </a:r>
            <a:r>
              <a:rPr lang="en-US" altLang="en-US" sz="1200" dirty="0">
                <a:solidFill>
                  <a:srgbClr val="B2B2B2"/>
                </a:solidFill>
              </a:rPr>
              <a:t>.</a:t>
            </a:r>
          </a:p>
        </p:txBody>
      </p:sp>
      <p:sp>
        <p:nvSpPr>
          <p:cNvPr id="49157" name="Text Box 7">
            <a:extLst>
              <a:ext uri="{FF2B5EF4-FFF2-40B4-BE49-F238E27FC236}">
                <a16:creationId xmlns:a16="http://schemas.microsoft.com/office/drawing/2014/main" id="{0922316F-162B-CE98-C274-FEEF19E418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50050" y="4648200"/>
            <a:ext cx="208915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Niedrigerer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9158" name="Text Box 11">
            <a:extLst>
              <a:ext uri="{FF2B5EF4-FFF2-40B4-BE49-F238E27FC236}">
                <a16:creationId xmlns:a16="http://schemas.microsoft.com/office/drawing/2014/main" id="{65482871-157E-A00F-5385-1BEA484F9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648200"/>
            <a:ext cx="2286000" cy="210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err="1"/>
              <a:t>Höherer</a:t>
            </a:r>
            <a:r>
              <a:rPr lang="en-US" altLang="en-US" sz="1200" dirty="0"/>
              <a:t> </a:t>
            </a:r>
            <a:r>
              <a:rPr lang="en-US" altLang="en-US" sz="1200" i="1" dirty="0" err="1"/>
              <a:t>Brechungsindex</a:t>
            </a:r>
            <a:endParaRPr lang="en-US" altLang="en-US" sz="1200" i="1" dirty="0"/>
          </a:p>
        </p:txBody>
      </p:sp>
      <p:sp>
        <p:nvSpPr>
          <p:cNvPr id="49159" name="Rectangle 13">
            <a:extLst>
              <a:ext uri="{FF2B5EF4-FFF2-40B4-BE49-F238E27FC236}">
                <a16:creationId xmlns:a16="http://schemas.microsoft.com/office/drawing/2014/main" id="{BCFCD7C7-366B-F39C-D843-C8E1C0AC32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122238"/>
            <a:ext cx="7543800" cy="792162"/>
          </a:xfrm>
          <a:noFill/>
        </p:spPr>
        <p:txBody>
          <a:bodyPr wrap="square" lIns="25400" tIns="12700" rIns="25400" bIns="12700"/>
          <a:lstStyle/>
          <a:p>
            <a:pPr eaLnBrk="1" hangingPunct="1"/>
            <a:r>
              <a:rPr lang="en-US" altLang="en-US" sz="1800"/>
              <a:t>Brechung</a:t>
            </a:r>
          </a:p>
        </p:txBody>
      </p:sp>
      <p:sp>
        <p:nvSpPr>
          <p:cNvPr id="49160" name="AutoShape 6">
            <a:extLst>
              <a:ext uri="{FF2B5EF4-FFF2-40B4-BE49-F238E27FC236}">
                <a16:creationId xmlns:a16="http://schemas.microsoft.com/office/drawing/2014/main" id="{2000898A-0731-CA3D-EE48-87EF2069950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1058863" y="3657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61" name="AutoShape 6">
            <a:extLst>
              <a:ext uri="{FF2B5EF4-FFF2-40B4-BE49-F238E27FC236}">
                <a16:creationId xmlns:a16="http://schemas.microsoft.com/office/drawing/2014/main" id="{38576199-7A88-F9E1-B1C8-C0F63CD06ACC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545263" y="21336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62" name="Line 10">
            <a:extLst>
              <a:ext uri="{FF2B5EF4-FFF2-40B4-BE49-F238E27FC236}">
                <a16:creationId xmlns:a16="http://schemas.microsoft.com/office/drawing/2014/main" id="{B2BE7940-F628-1D0A-15C2-DD801712B56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1600200"/>
            <a:ext cx="5410200" cy="2514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3" name="AutoShape 6">
            <a:extLst>
              <a:ext uri="{FF2B5EF4-FFF2-40B4-BE49-F238E27FC236}">
                <a16:creationId xmlns:a16="http://schemas.microsoft.com/office/drawing/2014/main" id="{79FA8FCB-3637-A1C7-B610-B1037D56C5EB}"/>
              </a:ext>
            </a:extLst>
          </p:cNvPr>
          <p:cNvSpPr>
            <a:spLocks noChangeArrowheads="1"/>
          </p:cNvSpPr>
          <p:nvPr/>
        </p:nvSpPr>
        <p:spPr bwMode="auto">
          <a:xfrm rot="-1505103">
            <a:off x="6621463" y="1066800"/>
            <a:ext cx="2141537" cy="304800"/>
          </a:xfrm>
          <a:prstGeom prst="rightArrow">
            <a:avLst>
              <a:gd name="adj1" fmla="val 50000"/>
              <a:gd name="adj2" fmla="val 175651"/>
            </a:avLst>
          </a:prstGeom>
          <a:solidFill>
            <a:srgbClr val="CCECFF"/>
          </a:solidFill>
          <a:ln w="317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64" name="Line 12">
            <a:extLst>
              <a:ext uri="{FF2B5EF4-FFF2-40B4-BE49-F238E27FC236}">
                <a16:creationId xmlns:a16="http://schemas.microsoft.com/office/drawing/2014/main" id="{898F0569-0C37-360F-7A33-CF2077C78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43000" y="609600"/>
            <a:ext cx="7848600" cy="365760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5" name="Line 13">
            <a:extLst>
              <a:ext uri="{FF2B5EF4-FFF2-40B4-BE49-F238E27FC236}">
                <a16:creationId xmlns:a16="http://schemas.microsoft.com/office/drawing/2014/main" id="{09462D17-1124-4A92-75DE-2E47F29E4EB2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752600"/>
            <a:ext cx="0" cy="838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6" name="Text Box 14">
            <a:extLst>
              <a:ext uri="{FF2B5EF4-FFF2-40B4-BE49-F238E27FC236}">
                <a16:creationId xmlns:a16="http://schemas.microsoft.com/office/drawing/2014/main" id="{3D696DCD-5180-1862-9640-BE5022CE1821}"/>
              </a:ext>
            </a:extLst>
          </p:cNvPr>
          <p:cNvSpPr txBox="1">
            <a:spLocks noChangeArrowheads="1"/>
          </p:cNvSpPr>
          <p:nvPr/>
        </p:nvSpPr>
        <p:spPr bwMode="auto">
          <a:xfrm rot="-1432809">
            <a:off x="3022600" y="2667000"/>
            <a:ext cx="3854450" cy="59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Beachten Sie, dass das rechteckige Prisma den Strahl seitlich verschoben hat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, doch im Gegensatz zu seinem dreieckigen</a:t>
            </a:r>
          </a:p>
          <a:p>
            <a:pPr eaLnBrk="1" hangingPunct="1"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B2B2B2"/>
                </a:solidFill>
              </a:rPr>
              <a:t>Verwandten </a:t>
            </a:r>
            <a:r>
              <a:rPr lang="en-US" altLang="en-US" sz="1200" i="1">
                <a:solidFill>
                  <a:srgbClr val="0000FF"/>
                </a:solidFill>
              </a:rPr>
              <a:t>die Ausbreitungsrichtung </a:t>
            </a:r>
            <a:r>
              <a:rPr lang="en-US" altLang="en-US" sz="1200" b="1" i="1">
                <a:solidFill>
                  <a:srgbClr val="0000FF"/>
                </a:solidFill>
              </a:rPr>
              <a:t>unverändert</a:t>
            </a:r>
            <a:r>
              <a:rPr lang="en-US" altLang="en-US" sz="1200" i="1">
                <a:solidFill>
                  <a:srgbClr val="0000FF"/>
                </a:solidFill>
              </a:rPr>
              <a:t> bleibt.</a:t>
            </a:r>
          </a:p>
        </p:txBody>
      </p:sp>
      <p:sp>
        <p:nvSpPr>
          <p:cNvPr id="49167" name="Text Box 16">
            <a:extLst>
              <a:ext uri="{FF2B5EF4-FFF2-40B4-BE49-F238E27FC236}">
                <a16:creationId xmlns:a16="http://schemas.microsoft.com/office/drawing/2014/main" id="{EFE27ACE-47E4-567A-79A8-4E070E2E32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19200"/>
            <a:ext cx="4538663" cy="8604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5400" tIns="12700" rIns="25400" bIns="12700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Warum ändern dreieckige Prismen die Richtung des Lichts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i="1">
                <a:solidFill>
                  <a:srgbClr val="0000FF"/>
                </a:solidFill>
              </a:rPr>
              <a:t>, rechteckige Prismen jedoch nicht?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Das liegt einfach daran, dass die Seiten eines Rechtecks parallel sind,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FF"/>
                </a:solidFill>
              </a:rPr>
              <a:t>während die Seiten eines Dreiecks dies nicht sind.</a:t>
            </a:r>
          </a:p>
        </p:txBody>
      </p:sp>
      <p:sp>
        <p:nvSpPr>
          <p:cNvPr id="49168" name="Line 17">
            <a:extLst>
              <a:ext uri="{FF2B5EF4-FFF2-40B4-BE49-F238E27FC236}">
                <a16:creationId xmlns:a16="http://schemas.microsoft.com/office/drawing/2014/main" id="{E84BCC9E-A1C0-4205-26B7-C30416A3EB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2133600"/>
            <a:ext cx="18288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9169" name="Oval 18">
            <a:extLst>
              <a:ext uri="{FF2B5EF4-FFF2-40B4-BE49-F238E27FC236}">
                <a16:creationId xmlns:a16="http://schemas.microsoft.com/office/drawing/2014/main" id="{FC17D81D-CDD8-29F2-648C-3992C0BDB230}"/>
              </a:ext>
            </a:extLst>
          </p:cNvPr>
          <p:cNvSpPr>
            <a:spLocks noChangeArrowheads="1"/>
          </p:cNvSpPr>
          <p:nvPr/>
        </p:nvSpPr>
        <p:spPr bwMode="auto">
          <a:xfrm rot="-1413161">
            <a:off x="3872402" y="2862319"/>
            <a:ext cx="2965450" cy="460375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/>
          </a:p>
        </p:txBody>
      </p:sp>
      <p:sp>
        <p:nvSpPr>
          <p:cNvPr id="49170" name="Slide Number Placeholder 1">
            <a:extLst>
              <a:ext uri="{FF2B5EF4-FFF2-40B4-BE49-F238E27FC236}">
                <a16:creationId xmlns:a16="http://schemas.microsoft.com/office/drawing/2014/main" id="{8BE165B7-8BBF-3F0E-2689-235838D40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 wrap="square" lIns="25400" tIns="12700" rIns="25400" bIns="1270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552B382-E2E6-BA43-B1E7-7CAF39A110B5}" type="slidenum">
              <a:rPr lang="en-US" altLang="en-US" sz="1000"/>
              <a:t>44</a:t>
            </a:fld>
            <a:endParaRPr lang="en-US" altLang="en-US" sz="1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2583</Words>
  <Application>Microsoft Office PowerPoint</Application>
  <PresentationFormat>Bildschirmpräsentation (4:3)</PresentationFormat>
  <Paragraphs>448</Paragraphs>
  <Slides>44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44</vt:i4>
      </vt:variant>
    </vt:vector>
  </HeadingPairs>
  <TitlesOfParts>
    <vt:vector size="48" baseType="lpstr">
      <vt:lpstr>Arial</vt:lpstr>
      <vt:lpstr>Calibri</vt:lpstr>
      <vt:lpstr>Wingdings</vt:lpstr>
      <vt:lpstr>Network</vt:lpstr>
      <vt:lpstr>Grundlagen der Lichtbrechung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Refraktion</vt:lpstr>
      <vt:lpstr>Brechung</vt:lpstr>
      <vt:lpstr>Brechung</vt:lpstr>
      <vt:lpstr>Brechung</vt:lpstr>
      <vt:lpstr>Brechung</vt:lpstr>
      <vt:lpstr>Brechung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Refraction and Ray Tracing</dc:title>
  <dc:creator>Steven B. Flynn</dc:creator>
  <cp:keywords>, docId:06913612CA6A4D8212A7ACD695E2CB62</cp:keywords>
  <cp:lastModifiedBy>Assaf Abdelrahman</cp:lastModifiedBy>
  <cp:revision>96</cp:revision>
  <dcterms:created xsi:type="dcterms:W3CDTF">2010-03-21T22:18:36Z</dcterms:created>
  <dcterms:modified xsi:type="dcterms:W3CDTF">2026-09-30T12:13:24Z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2026-08-19T08:20:47Z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43382bcb-4373-43d3-9668-607e5407c218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