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59" roundtripDataSignature="AMtx7mjMQ0PpdzPWxmtOaFvFFKSV8foIx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customschemas.google.com/relationships/presentationmetadata" Target="metadata"/><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de-DE"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154" name="Google Shape;154;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161" name="Google Shape;161;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174" name="Google Shape;174;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6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189" name="Google Shape;189;p6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6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10" name="Google Shape;210;p6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6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31" name="Google Shape;231;p6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6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52" name="Google Shape;252;p6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7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73" name="Google Shape;273;p7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7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94" name="Google Shape;294;p7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7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316" name="Google Shape;316;p7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7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339" name="Google Shape;339;p7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7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362" name="Google Shape;362;p7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7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385" name="Google Shape;385;p7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7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408" name="Google Shape;408;p7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7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431" name="Google Shape;431;p7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p7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454" name="Google Shape;454;p7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p7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478" name="Google Shape;478;p7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p8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502" name="Google Shape;502;p8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p8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526" name="Google Shape;526;p8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p8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534" name="Google Shape;534;p8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p8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542" name="Google Shape;542;p8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p8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550" name="Google Shape;550;p8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p8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558" name="Google Shape;558;p8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p8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566" name="Google Shape;566;p8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p8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574" name="Google Shape;574;p8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p8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582" name="Google Shape;582;p8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p8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595" name="Google Shape;595;p8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p9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606" name="Google Shape;606;p9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p9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617" name="Google Shape;617;p9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p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628" name="Google Shape;628;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p9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635" name="Google Shape;635;p9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p9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646" name="Google Shape;646;p9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
            <a:headEnd len="sm" w="sm" type="none"/>
            <a:tailEnd len="sm" w="sm" type="none"/>
          </a:ln>
        </p:spPr>
      </p:sp>
      <p:sp>
        <p:nvSpPr>
          <p:cNvPr id="657" name="Google Shape;657;p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58" name="Google Shape;658;p3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de-DE"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
            <a:headEnd len="sm" w="sm" type="none"/>
            <a:tailEnd len="sm" w="sm" type="none"/>
          </a:ln>
        </p:spPr>
      </p:sp>
      <p:sp>
        <p:nvSpPr>
          <p:cNvPr id="673" name="Google Shape;673;p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74" name="Google Shape;674;p3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de-DE"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
            <a:headEnd len="sm" w="sm" type="none"/>
            <a:tailEnd len="sm" w="sm" type="none"/>
          </a:ln>
        </p:spPr>
      </p:sp>
      <p:sp>
        <p:nvSpPr>
          <p:cNvPr id="689" name="Google Shape;689;p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90" name="Google Shape;690;p3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de-DE"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
            <a:headEnd len="sm" w="sm" type="none"/>
            <a:tailEnd len="sm" w="sm" type="none"/>
          </a:ln>
        </p:spPr>
      </p:sp>
      <p:sp>
        <p:nvSpPr>
          <p:cNvPr id="708" name="Google Shape;708;p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09" name="Google Shape;709;p3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de-DE"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3" name="Shape 723"/>
        <p:cNvGrpSpPr/>
        <p:nvPr/>
      </p:nvGrpSpPr>
      <p:grpSpPr>
        <a:xfrm>
          <a:off x="0" y="0"/>
          <a:ext cx="0" cy="0"/>
          <a:chOff x="0" y="0"/>
          <a:chExt cx="0" cy="0"/>
        </a:xfrm>
      </p:grpSpPr>
      <p:sp>
        <p:nvSpPr>
          <p:cNvPr id="724" name="Google Shape;724;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
            <a:headEnd len="sm" w="sm" type="none"/>
            <a:tailEnd len="sm" w="sm" type="none"/>
          </a:ln>
        </p:spPr>
      </p:sp>
      <p:sp>
        <p:nvSpPr>
          <p:cNvPr id="725" name="Google Shape;725;p3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6" name="Google Shape;726;p3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de-DE"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
            <a:headEnd len="sm" w="sm" type="none"/>
            <a:tailEnd len="sm" w="sm" type="none"/>
          </a:ln>
        </p:spPr>
      </p:sp>
      <p:sp>
        <p:nvSpPr>
          <p:cNvPr id="750" name="Google Shape;750;p3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51" name="Google Shape;751;p3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de-DE"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
            <a:headEnd len="sm" w="sm" type="none"/>
            <a:tailEnd len="sm" w="sm" type="none"/>
          </a:ln>
        </p:spPr>
      </p:sp>
      <p:sp>
        <p:nvSpPr>
          <p:cNvPr id="776" name="Google Shape;776;p3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77" name="Google Shape;777;p3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de-DE"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9" name="Shape 799"/>
        <p:cNvGrpSpPr/>
        <p:nvPr/>
      </p:nvGrpSpPr>
      <p:grpSpPr>
        <a:xfrm>
          <a:off x="0" y="0"/>
          <a:ext cx="0" cy="0"/>
          <a:chOff x="0" y="0"/>
          <a:chExt cx="0" cy="0"/>
        </a:xfrm>
      </p:grpSpPr>
      <p:sp>
        <p:nvSpPr>
          <p:cNvPr id="800" name="Google Shape;800;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
            <a:headEnd len="sm" w="sm" type="none"/>
            <a:tailEnd len="sm" w="sm" type="none"/>
          </a:ln>
        </p:spPr>
      </p:sp>
      <p:sp>
        <p:nvSpPr>
          <p:cNvPr id="801" name="Google Shape;801;p4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02" name="Google Shape;802;p4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de-DE"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4" name="Shape 824"/>
        <p:cNvGrpSpPr/>
        <p:nvPr/>
      </p:nvGrpSpPr>
      <p:grpSpPr>
        <a:xfrm>
          <a:off x="0" y="0"/>
          <a:ext cx="0" cy="0"/>
          <a:chOff x="0" y="0"/>
          <a:chExt cx="0" cy="0"/>
        </a:xfrm>
      </p:grpSpPr>
      <p:sp>
        <p:nvSpPr>
          <p:cNvPr id="825" name="Google Shape;825;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
            <a:headEnd len="sm" w="sm" type="none"/>
            <a:tailEnd len="sm" w="sm" type="none"/>
          </a:ln>
        </p:spPr>
      </p:sp>
      <p:sp>
        <p:nvSpPr>
          <p:cNvPr id="826" name="Google Shape;826;p4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27" name="Google Shape;827;p4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de-DE"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
            <a:headEnd len="sm" w="sm" type="none"/>
            <a:tailEnd len="sm" w="sm" type="none"/>
          </a:ln>
        </p:spPr>
      </p:sp>
      <p:sp>
        <p:nvSpPr>
          <p:cNvPr id="852" name="Google Shape;852;p4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53" name="Google Shape;853;p4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de-DE"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5" name="Shape 875"/>
        <p:cNvGrpSpPr/>
        <p:nvPr/>
      </p:nvGrpSpPr>
      <p:grpSpPr>
        <a:xfrm>
          <a:off x="0" y="0"/>
          <a:ext cx="0" cy="0"/>
          <a:chOff x="0" y="0"/>
          <a:chExt cx="0" cy="0"/>
        </a:xfrm>
      </p:grpSpPr>
      <p:sp>
        <p:nvSpPr>
          <p:cNvPr id="876" name="Google Shape;876;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
            <a:headEnd len="sm" w="sm" type="none"/>
            <a:tailEnd len="sm" w="sm" type="none"/>
          </a:ln>
        </p:spPr>
      </p:sp>
      <p:sp>
        <p:nvSpPr>
          <p:cNvPr id="877" name="Google Shape;877;p4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8" name="Google Shape;878;p4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de-DE"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0" name="Shape 900"/>
        <p:cNvGrpSpPr/>
        <p:nvPr/>
      </p:nvGrpSpPr>
      <p:grpSpPr>
        <a:xfrm>
          <a:off x="0" y="0"/>
          <a:ext cx="0" cy="0"/>
          <a:chOff x="0" y="0"/>
          <a:chExt cx="0" cy="0"/>
        </a:xfrm>
      </p:grpSpPr>
      <p:sp>
        <p:nvSpPr>
          <p:cNvPr id="901" name="Google Shape;901;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
            <a:headEnd len="sm" w="sm" type="none"/>
            <a:tailEnd len="sm" w="sm" type="none"/>
          </a:ln>
        </p:spPr>
      </p:sp>
      <p:sp>
        <p:nvSpPr>
          <p:cNvPr id="902" name="Google Shape;902;p4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03" name="Google Shape;903;p4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de-DE"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5" name="Shape 925"/>
        <p:cNvGrpSpPr/>
        <p:nvPr/>
      </p:nvGrpSpPr>
      <p:grpSpPr>
        <a:xfrm>
          <a:off x="0" y="0"/>
          <a:ext cx="0" cy="0"/>
          <a:chOff x="0" y="0"/>
          <a:chExt cx="0" cy="0"/>
        </a:xfrm>
      </p:grpSpPr>
      <p:sp>
        <p:nvSpPr>
          <p:cNvPr id="926" name="Google Shape;926;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
            <a:headEnd len="sm" w="sm" type="none"/>
            <a:tailEnd len="sm" w="sm" type="none"/>
          </a:ln>
        </p:spPr>
      </p:sp>
      <p:sp>
        <p:nvSpPr>
          <p:cNvPr id="927" name="Google Shape;927;p4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28" name="Google Shape;928;p4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de-DE"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0" name="Shape 950"/>
        <p:cNvGrpSpPr/>
        <p:nvPr/>
      </p:nvGrpSpPr>
      <p:grpSpPr>
        <a:xfrm>
          <a:off x="0" y="0"/>
          <a:ext cx="0" cy="0"/>
          <a:chOff x="0" y="0"/>
          <a:chExt cx="0" cy="0"/>
        </a:xfrm>
      </p:grpSpPr>
      <p:sp>
        <p:nvSpPr>
          <p:cNvPr id="951" name="Google Shape;951;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
            <a:headEnd len="sm" w="sm" type="none"/>
            <a:tailEnd len="sm" w="sm" type="none"/>
          </a:ln>
        </p:spPr>
      </p:sp>
      <p:sp>
        <p:nvSpPr>
          <p:cNvPr id="952" name="Google Shape;952;p4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53" name="Google Shape;953;p4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de-DE"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1" name="Shape 971"/>
        <p:cNvGrpSpPr/>
        <p:nvPr/>
      </p:nvGrpSpPr>
      <p:grpSpPr>
        <a:xfrm>
          <a:off x="0" y="0"/>
          <a:ext cx="0" cy="0"/>
          <a:chOff x="0" y="0"/>
          <a:chExt cx="0" cy="0"/>
        </a:xfrm>
      </p:grpSpPr>
      <p:sp>
        <p:nvSpPr>
          <p:cNvPr id="972" name="Google Shape;972;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
            <a:headEnd len="sm" w="sm" type="none"/>
            <a:tailEnd len="sm" w="sm" type="none"/>
          </a:ln>
        </p:spPr>
      </p:sp>
      <p:sp>
        <p:nvSpPr>
          <p:cNvPr id="973" name="Google Shape;973;p4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74" name="Google Shape;974;p4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de-DE"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2" name="Shape 992"/>
        <p:cNvGrpSpPr/>
        <p:nvPr/>
      </p:nvGrpSpPr>
      <p:grpSpPr>
        <a:xfrm>
          <a:off x="0" y="0"/>
          <a:ext cx="0" cy="0"/>
          <a:chOff x="0" y="0"/>
          <a:chExt cx="0" cy="0"/>
        </a:xfrm>
      </p:grpSpPr>
      <p:sp>
        <p:nvSpPr>
          <p:cNvPr id="993" name="Google Shape;993;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
            <a:headEnd len="sm" w="sm" type="none"/>
            <a:tailEnd len="sm" w="sm" type="none"/>
          </a:ln>
        </p:spPr>
      </p:sp>
      <p:sp>
        <p:nvSpPr>
          <p:cNvPr id="994" name="Google Shape;994;p4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95" name="Google Shape;995;p4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de-DE"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4" name="Shape 1014"/>
        <p:cNvGrpSpPr/>
        <p:nvPr/>
      </p:nvGrpSpPr>
      <p:grpSpPr>
        <a:xfrm>
          <a:off x="0" y="0"/>
          <a:ext cx="0" cy="0"/>
          <a:chOff x="0" y="0"/>
          <a:chExt cx="0" cy="0"/>
        </a:xfrm>
      </p:grpSpPr>
      <p:sp>
        <p:nvSpPr>
          <p:cNvPr id="1015" name="Google Shape;1015;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
            <a:headEnd len="sm" w="sm" type="none"/>
            <a:tailEnd len="sm" w="sm" type="none"/>
          </a:ln>
        </p:spPr>
      </p:sp>
      <p:sp>
        <p:nvSpPr>
          <p:cNvPr id="1016" name="Google Shape;1016;p4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17" name="Google Shape;1017;p4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de-DE"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6" name="Shape 1036"/>
        <p:cNvGrpSpPr/>
        <p:nvPr/>
      </p:nvGrpSpPr>
      <p:grpSpPr>
        <a:xfrm>
          <a:off x="0" y="0"/>
          <a:ext cx="0" cy="0"/>
          <a:chOff x="0" y="0"/>
          <a:chExt cx="0" cy="0"/>
        </a:xfrm>
      </p:grpSpPr>
      <p:sp>
        <p:nvSpPr>
          <p:cNvPr id="1037" name="Google Shape;1037;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
            <a:headEnd len="sm" w="sm" type="none"/>
            <a:tailEnd len="sm" w="sm" type="none"/>
          </a:ln>
        </p:spPr>
      </p:sp>
      <p:sp>
        <p:nvSpPr>
          <p:cNvPr id="1038" name="Google Shape;1038;p5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39" name="Google Shape;1039;p5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de-DE"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9" name="Shape 1059"/>
        <p:cNvGrpSpPr/>
        <p:nvPr/>
      </p:nvGrpSpPr>
      <p:grpSpPr>
        <a:xfrm>
          <a:off x="0" y="0"/>
          <a:ext cx="0" cy="0"/>
          <a:chOff x="0" y="0"/>
          <a:chExt cx="0" cy="0"/>
        </a:xfrm>
      </p:grpSpPr>
      <p:sp>
        <p:nvSpPr>
          <p:cNvPr id="1060" name="Google Shape;1060;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
            <a:headEnd len="sm" w="sm" type="none"/>
            <a:tailEnd len="sm" w="sm" type="none"/>
          </a:ln>
        </p:spPr>
      </p:sp>
      <p:sp>
        <p:nvSpPr>
          <p:cNvPr id="1061" name="Google Shape;1061;p5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62" name="Google Shape;1062;p5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de-DE"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2" name="Shape 1082"/>
        <p:cNvGrpSpPr/>
        <p:nvPr/>
      </p:nvGrpSpPr>
      <p:grpSpPr>
        <a:xfrm>
          <a:off x="0" y="0"/>
          <a:ext cx="0" cy="0"/>
          <a:chOff x="0" y="0"/>
          <a:chExt cx="0" cy="0"/>
        </a:xfrm>
      </p:grpSpPr>
      <p:sp>
        <p:nvSpPr>
          <p:cNvPr id="1083" name="Google Shape;1083;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
            <a:headEnd len="sm" w="sm" type="none"/>
            <a:tailEnd len="sm" w="sm" type="none"/>
          </a:ln>
        </p:spPr>
      </p:sp>
      <p:sp>
        <p:nvSpPr>
          <p:cNvPr id="1084" name="Google Shape;1084;p5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85" name="Google Shape;1085;p5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de-DE"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6" name="Shape 1106"/>
        <p:cNvGrpSpPr/>
        <p:nvPr/>
      </p:nvGrpSpPr>
      <p:grpSpPr>
        <a:xfrm>
          <a:off x="0" y="0"/>
          <a:ext cx="0" cy="0"/>
          <a:chOff x="0" y="0"/>
          <a:chExt cx="0" cy="0"/>
        </a:xfrm>
      </p:grpSpPr>
      <p:sp>
        <p:nvSpPr>
          <p:cNvPr id="1107" name="Google Shape;1107;p9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
            <a:headEnd len="sm" w="sm" type="none"/>
            <a:tailEnd len="sm" w="sm" type="none"/>
          </a:ln>
        </p:spPr>
      </p:sp>
      <p:sp>
        <p:nvSpPr>
          <p:cNvPr id="1108" name="Google Shape;1108;p9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09" name="Google Shape;1109;p9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de-DE"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9" name="Shape 49"/>
        <p:cNvGrpSpPr/>
        <p:nvPr/>
      </p:nvGrpSpPr>
      <p:grpSpPr>
        <a:xfrm>
          <a:off x="0" y="0"/>
          <a:ext cx="0" cy="0"/>
          <a:chOff x="0" y="0"/>
          <a:chExt cx="0" cy="0"/>
        </a:xfrm>
      </p:grpSpPr>
      <p:sp>
        <p:nvSpPr>
          <p:cNvPr id="50" name="Google Shape;50;p96"/>
          <p:cNvSpPr txBox="1"/>
          <p:nvPr>
            <p:ph type="title"/>
          </p:nvPr>
        </p:nvSpPr>
        <p:spPr>
          <a:xfrm>
            <a:off x="457200" y="122238"/>
            <a:ext cx="7543800" cy="12954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96"/>
          <p:cNvSpPr txBox="1"/>
          <p:nvPr>
            <p:ph idx="1" type="body"/>
          </p:nvPr>
        </p:nvSpPr>
        <p:spPr>
          <a:xfrm>
            <a:off x="457200" y="1719263"/>
            <a:ext cx="8229600" cy="4411662"/>
          </a:xfrm>
          <a:prstGeom prst="rect">
            <a:avLst/>
          </a:prstGeom>
          <a:noFill/>
          <a:ln>
            <a:noFill/>
          </a:ln>
        </p:spPr>
        <p:txBody>
          <a:bodyPr anchorCtr="0" anchor="t" bIns="45700" lIns="91425" spcFirstLastPara="1" rIns="91425" wrap="square" tIns="45700">
            <a:noAutofit/>
          </a:bodyPr>
          <a:lstStyle>
            <a:lvl1pPr indent="-308610" lvl="0" marL="457200" algn="l">
              <a:lnSpc>
                <a:spcPct val="100000"/>
              </a:lnSpc>
              <a:spcBef>
                <a:spcPts val="360"/>
              </a:spcBef>
              <a:spcAft>
                <a:spcPts val="0"/>
              </a:spcAft>
              <a:buSzPts val="1260"/>
              <a:buChar char="●"/>
              <a:defRPr/>
            </a:lvl1pPr>
            <a:lvl2pPr indent="-308610" lvl="1" marL="914400" algn="l">
              <a:lnSpc>
                <a:spcPct val="100000"/>
              </a:lnSpc>
              <a:spcBef>
                <a:spcPts val="360"/>
              </a:spcBef>
              <a:spcAft>
                <a:spcPts val="0"/>
              </a:spcAft>
              <a:buSzPts val="1260"/>
              <a:buChar char="●"/>
              <a:defRPr/>
            </a:lvl2pPr>
            <a:lvl3pPr indent="-308610" lvl="2" marL="1371600" algn="l">
              <a:lnSpc>
                <a:spcPct val="100000"/>
              </a:lnSpc>
              <a:spcBef>
                <a:spcPts val="360"/>
              </a:spcBef>
              <a:spcAft>
                <a:spcPts val="0"/>
              </a:spcAft>
              <a:buSzPts val="1260"/>
              <a:buChar char="●"/>
              <a:defRPr/>
            </a:lvl3pPr>
            <a:lvl4pPr indent="-314325" lvl="3" marL="1828800" algn="l">
              <a:lnSpc>
                <a:spcPct val="100000"/>
              </a:lnSpc>
              <a:spcBef>
                <a:spcPts val="360"/>
              </a:spcBef>
              <a:spcAft>
                <a:spcPts val="0"/>
              </a:spcAft>
              <a:buSzPts val="1350"/>
              <a:buChar char="▪"/>
              <a:defRPr/>
            </a:lvl4pPr>
            <a:lvl5pPr indent="-320040" lvl="4" marL="2286000" algn="l">
              <a:lnSpc>
                <a:spcPct val="100000"/>
              </a:lnSpc>
              <a:spcBef>
                <a:spcPts val="360"/>
              </a:spcBef>
              <a:spcAft>
                <a:spcPts val="0"/>
              </a:spcAft>
              <a:buSzPts val="1440"/>
              <a:buChar char="▪"/>
              <a:defRPr/>
            </a:lvl5pPr>
            <a:lvl6pPr indent="-320040" lvl="5" marL="2743200" algn="l">
              <a:lnSpc>
                <a:spcPct val="100000"/>
              </a:lnSpc>
              <a:spcBef>
                <a:spcPts val="360"/>
              </a:spcBef>
              <a:spcAft>
                <a:spcPts val="0"/>
              </a:spcAft>
              <a:buSzPts val="1440"/>
              <a:buChar char="▪"/>
              <a:defRPr/>
            </a:lvl6pPr>
            <a:lvl7pPr indent="-320040" lvl="6" marL="3200400" algn="l">
              <a:lnSpc>
                <a:spcPct val="100000"/>
              </a:lnSpc>
              <a:spcBef>
                <a:spcPts val="360"/>
              </a:spcBef>
              <a:spcAft>
                <a:spcPts val="0"/>
              </a:spcAft>
              <a:buSzPts val="1440"/>
              <a:buChar char="▪"/>
              <a:defRPr/>
            </a:lvl7pPr>
            <a:lvl8pPr indent="-320040" lvl="7" marL="3657600" algn="l">
              <a:lnSpc>
                <a:spcPct val="100000"/>
              </a:lnSpc>
              <a:spcBef>
                <a:spcPts val="360"/>
              </a:spcBef>
              <a:spcAft>
                <a:spcPts val="0"/>
              </a:spcAft>
              <a:buSzPts val="1440"/>
              <a:buChar char="▪"/>
              <a:defRPr/>
            </a:lvl8pPr>
            <a:lvl9pPr indent="-320040" lvl="8" marL="4114800" algn="l">
              <a:lnSpc>
                <a:spcPct val="100000"/>
              </a:lnSpc>
              <a:spcBef>
                <a:spcPts val="360"/>
              </a:spcBef>
              <a:spcAft>
                <a:spcPts val="0"/>
              </a:spcAft>
              <a:buSzPts val="1440"/>
              <a:buChar char="▪"/>
              <a:defRPr/>
            </a:lvl9pPr>
          </a:lstStyle>
          <a:p/>
        </p:txBody>
      </p:sp>
      <p:sp>
        <p:nvSpPr>
          <p:cNvPr id="52" name="Google Shape;52;p96"/>
          <p:cNvSpPr txBox="1"/>
          <p:nvPr>
            <p:ph idx="10" type="dt"/>
          </p:nvPr>
        </p:nvSpPr>
        <p:spPr>
          <a:xfrm>
            <a:off x="457200" y="6248400"/>
            <a:ext cx="2133600" cy="457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96"/>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96"/>
          <p:cNvSpPr txBox="1"/>
          <p:nvPr>
            <p:ph idx="12" type="sldNum"/>
          </p:nvPr>
        </p:nvSpPr>
        <p:spPr>
          <a:xfrm>
            <a:off x="7010400" y="0"/>
            <a:ext cx="2133600" cy="4572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5" name="Shape 55"/>
        <p:cNvGrpSpPr/>
        <p:nvPr/>
      </p:nvGrpSpPr>
      <p:grpSpPr>
        <a:xfrm>
          <a:off x="0" y="0"/>
          <a:ext cx="0" cy="0"/>
          <a:chOff x="0" y="0"/>
          <a:chExt cx="0" cy="0"/>
        </a:xfrm>
      </p:grpSpPr>
      <p:sp>
        <p:nvSpPr>
          <p:cNvPr id="56" name="Google Shape;56;p97"/>
          <p:cNvSpPr txBox="1"/>
          <p:nvPr>
            <p:ph type="title"/>
          </p:nvPr>
        </p:nvSpPr>
        <p:spPr>
          <a:xfrm>
            <a:off x="457200" y="122238"/>
            <a:ext cx="7543800" cy="12954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97"/>
          <p:cNvSpPr txBox="1"/>
          <p:nvPr>
            <p:ph idx="10" type="dt"/>
          </p:nvPr>
        </p:nvSpPr>
        <p:spPr>
          <a:xfrm>
            <a:off x="457200" y="6248400"/>
            <a:ext cx="2133600" cy="457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97"/>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97"/>
          <p:cNvSpPr txBox="1"/>
          <p:nvPr>
            <p:ph idx="12" type="sldNum"/>
          </p:nvPr>
        </p:nvSpPr>
        <p:spPr>
          <a:xfrm>
            <a:off x="7010400" y="0"/>
            <a:ext cx="2133600" cy="4572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60" name="Shape 60"/>
        <p:cNvGrpSpPr/>
        <p:nvPr/>
      </p:nvGrpSpPr>
      <p:grpSpPr>
        <a:xfrm>
          <a:off x="0" y="0"/>
          <a:ext cx="0" cy="0"/>
          <a:chOff x="0" y="0"/>
          <a:chExt cx="0" cy="0"/>
        </a:xfrm>
      </p:grpSpPr>
      <p:cxnSp>
        <p:nvCxnSpPr>
          <p:cNvPr id="61" name="Google Shape;61;p98"/>
          <p:cNvCxnSpPr/>
          <p:nvPr/>
        </p:nvCxnSpPr>
        <p:spPr>
          <a:xfrm>
            <a:off x="7315200" y="1066800"/>
            <a:ext cx="0" cy="4495800"/>
          </a:xfrm>
          <a:prstGeom prst="straightConnector1">
            <a:avLst/>
          </a:prstGeom>
          <a:noFill/>
          <a:ln cap="flat" cmpd="sng" w="9525">
            <a:solidFill>
              <a:schemeClr val="dk1"/>
            </a:solidFill>
            <a:prstDash val="solid"/>
            <a:round/>
            <a:headEnd len="sm" w="sm" type="none"/>
            <a:tailEnd len="sm" w="sm" type="none"/>
          </a:ln>
        </p:spPr>
      </p:cxnSp>
      <p:grpSp>
        <p:nvGrpSpPr>
          <p:cNvPr id="62" name="Google Shape;62;p98"/>
          <p:cNvGrpSpPr/>
          <p:nvPr/>
        </p:nvGrpSpPr>
        <p:grpSpPr>
          <a:xfrm>
            <a:off x="7493000" y="2992438"/>
            <a:ext cx="1338263" cy="2189162"/>
            <a:chOff x="4704" y="1885"/>
            <a:chExt cx="843" cy="1379"/>
          </a:xfrm>
        </p:grpSpPr>
        <p:sp>
          <p:nvSpPr>
            <p:cNvPr id="63" name="Google Shape;63;p98"/>
            <p:cNvSpPr/>
            <p:nvPr/>
          </p:nvSpPr>
          <p:spPr>
            <a:xfrm>
              <a:off x="4704" y="1885"/>
              <a:ext cx="127" cy="127"/>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4" name="Google Shape;64;p98"/>
            <p:cNvSpPr/>
            <p:nvPr/>
          </p:nvSpPr>
          <p:spPr>
            <a:xfrm>
              <a:off x="4883" y="1885"/>
              <a:ext cx="127" cy="127"/>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5" name="Google Shape;65;p98"/>
            <p:cNvSpPr/>
            <p:nvPr/>
          </p:nvSpPr>
          <p:spPr>
            <a:xfrm>
              <a:off x="5062" y="1885"/>
              <a:ext cx="127" cy="127"/>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6" name="Google Shape;66;p98"/>
            <p:cNvSpPr/>
            <p:nvPr/>
          </p:nvSpPr>
          <p:spPr>
            <a:xfrm>
              <a:off x="4704" y="2064"/>
              <a:ext cx="127" cy="127"/>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7" name="Google Shape;67;p98"/>
            <p:cNvSpPr/>
            <p:nvPr/>
          </p:nvSpPr>
          <p:spPr>
            <a:xfrm>
              <a:off x="4883" y="2064"/>
              <a:ext cx="127" cy="127"/>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8" name="Google Shape;68;p98"/>
            <p:cNvSpPr/>
            <p:nvPr/>
          </p:nvSpPr>
          <p:spPr>
            <a:xfrm>
              <a:off x="5062" y="2064"/>
              <a:ext cx="127" cy="127"/>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9" name="Google Shape;69;p98"/>
            <p:cNvSpPr/>
            <p:nvPr/>
          </p:nvSpPr>
          <p:spPr>
            <a:xfrm>
              <a:off x="5241" y="2064"/>
              <a:ext cx="127" cy="127"/>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0" name="Google Shape;70;p98"/>
            <p:cNvSpPr/>
            <p:nvPr/>
          </p:nvSpPr>
          <p:spPr>
            <a:xfrm>
              <a:off x="4704" y="2243"/>
              <a:ext cx="127" cy="127"/>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1" name="Google Shape;71;p98"/>
            <p:cNvSpPr/>
            <p:nvPr/>
          </p:nvSpPr>
          <p:spPr>
            <a:xfrm>
              <a:off x="4883" y="2243"/>
              <a:ext cx="127" cy="127"/>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2" name="Google Shape;72;p98"/>
            <p:cNvSpPr/>
            <p:nvPr/>
          </p:nvSpPr>
          <p:spPr>
            <a:xfrm>
              <a:off x="5062" y="2243"/>
              <a:ext cx="127" cy="127"/>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3" name="Google Shape;73;p98"/>
            <p:cNvSpPr/>
            <p:nvPr/>
          </p:nvSpPr>
          <p:spPr>
            <a:xfrm>
              <a:off x="5241" y="2243"/>
              <a:ext cx="127" cy="127"/>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4" name="Google Shape;74;p98"/>
            <p:cNvSpPr/>
            <p:nvPr/>
          </p:nvSpPr>
          <p:spPr>
            <a:xfrm>
              <a:off x="5420" y="2243"/>
              <a:ext cx="127" cy="127"/>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5" name="Google Shape;75;p98"/>
            <p:cNvSpPr/>
            <p:nvPr/>
          </p:nvSpPr>
          <p:spPr>
            <a:xfrm>
              <a:off x="4704" y="2421"/>
              <a:ext cx="127" cy="128"/>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6" name="Google Shape;76;p98"/>
            <p:cNvSpPr/>
            <p:nvPr/>
          </p:nvSpPr>
          <p:spPr>
            <a:xfrm>
              <a:off x="4883" y="2421"/>
              <a:ext cx="127" cy="128"/>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7" name="Google Shape;77;p98"/>
            <p:cNvSpPr/>
            <p:nvPr/>
          </p:nvSpPr>
          <p:spPr>
            <a:xfrm>
              <a:off x="5062" y="2421"/>
              <a:ext cx="127" cy="128"/>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8" name="Google Shape;78;p98"/>
            <p:cNvSpPr/>
            <p:nvPr/>
          </p:nvSpPr>
          <p:spPr>
            <a:xfrm>
              <a:off x="5241" y="2421"/>
              <a:ext cx="127" cy="12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9" name="Google Shape;79;p98"/>
            <p:cNvSpPr/>
            <p:nvPr/>
          </p:nvSpPr>
          <p:spPr>
            <a:xfrm>
              <a:off x="4704" y="2600"/>
              <a:ext cx="127" cy="128"/>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0" name="Google Shape;80;p98"/>
            <p:cNvSpPr/>
            <p:nvPr/>
          </p:nvSpPr>
          <p:spPr>
            <a:xfrm>
              <a:off x="4883" y="2600"/>
              <a:ext cx="127" cy="128"/>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1" name="Google Shape;81;p98"/>
            <p:cNvSpPr/>
            <p:nvPr/>
          </p:nvSpPr>
          <p:spPr>
            <a:xfrm>
              <a:off x="5062" y="2600"/>
              <a:ext cx="127" cy="12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2" name="Google Shape;82;p98"/>
            <p:cNvSpPr/>
            <p:nvPr/>
          </p:nvSpPr>
          <p:spPr>
            <a:xfrm>
              <a:off x="5241" y="2600"/>
              <a:ext cx="127" cy="12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3" name="Google Shape;83;p98"/>
            <p:cNvSpPr/>
            <p:nvPr/>
          </p:nvSpPr>
          <p:spPr>
            <a:xfrm>
              <a:off x="5420" y="2600"/>
              <a:ext cx="127" cy="128"/>
            </a:xfrm>
            <a:prstGeom prst="ellipse">
              <a:avLst/>
            </a:prstGeom>
            <a:solidFill>
              <a:schemeClr val="folHlink"/>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4" name="Google Shape;84;p98"/>
            <p:cNvSpPr/>
            <p:nvPr/>
          </p:nvSpPr>
          <p:spPr>
            <a:xfrm>
              <a:off x="4704" y="2779"/>
              <a:ext cx="127" cy="127"/>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5" name="Google Shape;85;p98"/>
            <p:cNvSpPr/>
            <p:nvPr/>
          </p:nvSpPr>
          <p:spPr>
            <a:xfrm>
              <a:off x="4883" y="2779"/>
              <a:ext cx="127" cy="127"/>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6" name="Google Shape;86;p98"/>
            <p:cNvSpPr/>
            <p:nvPr/>
          </p:nvSpPr>
          <p:spPr>
            <a:xfrm>
              <a:off x="5062" y="2779"/>
              <a:ext cx="127" cy="127"/>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7" name="Google Shape;87;p98"/>
            <p:cNvSpPr/>
            <p:nvPr/>
          </p:nvSpPr>
          <p:spPr>
            <a:xfrm>
              <a:off x="5241" y="2779"/>
              <a:ext cx="127" cy="127"/>
            </a:xfrm>
            <a:prstGeom prst="ellipse">
              <a:avLst/>
            </a:prstGeom>
            <a:solidFill>
              <a:schemeClr val="folHlink"/>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8" name="Google Shape;88;p98"/>
            <p:cNvSpPr/>
            <p:nvPr/>
          </p:nvSpPr>
          <p:spPr>
            <a:xfrm>
              <a:off x="4704" y="2958"/>
              <a:ext cx="127" cy="127"/>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9" name="Google Shape;89;p98"/>
            <p:cNvSpPr/>
            <p:nvPr/>
          </p:nvSpPr>
          <p:spPr>
            <a:xfrm>
              <a:off x="4883" y="2958"/>
              <a:ext cx="127" cy="127"/>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0" name="Google Shape;90;p98"/>
            <p:cNvSpPr/>
            <p:nvPr/>
          </p:nvSpPr>
          <p:spPr>
            <a:xfrm>
              <a:off x="5062" y="2958"/>
              <a:ext cx="127" cy="127"/>
            </a:xfrm>
            <a:prstGeom prst="ellipse">
              <a:avLst/>
            </a:prstGeom>
            <a:solidFill>
              <a:schemeClr val="folHlink"/>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1" name="Google Shape;91;p98"/>
            <p:cNvSpPr/>
            <p:nvPr/>
          </p:nvSpPr>
          <p:spPr>
            <a:xfrm>
              <a:off x="5241" y="2958"/>
              <a:ext cx="127" cy="127"/>
            </a:xfrm>
            <a:prstGeom prst="ellipse">
              <a:avLst/>
            </a:prstGeom>
            <a:solidFill>
              <a:schemeClr val="folHlink"/>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2" name="Google Shape;92;p98"/>
            <p:cNvSpPr/>
            <p:nvPr/>
          </p:nvSpPr>
          <p:spPr>
            <a:xfrm>
              <a:off x="4883" y="3137"/>
              <a:ext cx="127" cy="127"/>
            </a:xfrm>
            <a:prstGeom prst="ellipse">
              <a:avLst/>
            </a:prstGeom>
            <a:solidFill>
              <a:schemeClr val="folHlink"/>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3" name="Google Shape;93;p98"/>
            <p:cNvSpPr/>
            <p:nvPr/>
          </p:nvSpPr>
          <p:spPr>
            <a:xfrm>
              <a:off x="5241" y="3137"/>
              <a:ext cx="127" cy="127"/>
            </a:xfrm>
            <a:prstGeom prst="ellipse">
              <a:avLst/>
            </a:prstGeom>
            <a:solidFill>
              <a:schemeClr val="folHlink"/>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cxnSp>
        <p:nvCxnSpPr>
          <p:cNvPr id="94" name="Google Shape;94;p98"/>
          <p:cNvCxnSpPr/>
          <p:nvPr/>
        </p:nvCxnSpPr>
        <p:spPr>
          <a:xfrm>
            <a:off x="304800" y="2819400"/>
            <a:ext cx="8229600" cy="0"/>
          </a:xfrm>
          <a:prstGeom prst="straightConnector1">
            <a:avLst/>
          </a:prstGeom>
          <a:noFill/>
          <a:ln cap="flat" cmpd="sng" w="9525">
            <a:solidFill>
              <a:schemeClr val="dk1"/>
            </a:solidFill>
            <a:prstDash val="solid"/>
            <a:round/>
            <a:headEnd len="sm" w="sm" type="none"/>
            <a:tailEnd len="sm" w="sm" type="none"/>
          </a:ln>
        </p:spPr>
      </p:cxnSp>
      <p:sp>
        <p:nvSpPr>
          <p:cNvPr id="95" name="Google Shape;95;p98"/>
          <p:cNvSpPr txBox="1"/>
          <p:nvPr>
            <p:ph type="ctrTitle"/>
          </p:nvPr>
        </p:nvSpPr>
        <p:spPr>
          <a:xfrm>
            <a:off x="315913" y="466725"/>
            <a:ext cx="6781800" cy="2133600"/>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sz="4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p98"/>
          <p:cNvSpPr txBox="1"/>
          <p:nvPr>
            <p:ph idx="1" type="subTitle"/>
          </p:nvPr>
        </p:nvSpPr>
        <p:spPr>
          <a:xfrm>
            <a:off x="849313" y="3049588"/>
            <a:ext cx="6248400" cy="2362200"/>
          </a:xfrm>
          <a:prstGeom prst="rect">
            <a:avLst/>
          </a:prstGeom>
          <a:noFill/>
          <a:ln>
            <a:noFill/>
          </a:ln>
        </p:spPr>
        <p:txBody>
          <a:bodyPr anchorCtr="0" anchor="t" bIns="45700" lIns="91425" spcFirstLastPara="1" rIns="91425" wrap="square" tIns="45700">
            <a:noAutofit/>
          </a:bodyPr>
          <a:lstStyle>
            <a:lvl1pPr lvl="0" algn="r">
              <a:lnSpc>
                <a:spcPct val="100000"/>
              </a:lnSpc>
              <a:spcBef>
                <a:spcPts val="640"/>
              </a:spcBef>
              <a:spcAft>
                <a:spcPts val="0"/>
              </a:spcAft>
              <a:buSzPts val="2240"/>
              <a:buFont typeface="Noto Sans Symbols"/>
              <a:buNone/>
              <a:defRPr sz="3200"/>
            </a:lvl1pPr>
            <a:lvl2pPr lvl="1" algn="l">
              <a:lnSpc>
                <a:spcPct val="100000"/>
              </a:lnSpc>
              <a:spcBef>
                <a:spcPts val="360"/>
              </a:spcBef>
              <a:spcAft>
                <a:spcPts val="0"/>
              </a:spcAft>
              <a:buSzPts val="1260"/>
              <a:buChar char="●"/>
              <a:defRPr/>
            </a:lvl2pPr>
            <a:lvl3pPr lvl="2" algn="l">
              <a:lnSpc>
                <a:spcPct val="100000"/>
              </a:lnSpc>
              <a:spcBef>
                <a:spcPts val="360"/>
              </a:spcBef>
              <a:spcAft>
                <a:spcPts val="0"/>
              </a:spcAft>
              <a:buSzPts val="1260"/>
              <a:buChar char="●"/>
              <a:defRPr/>
            </a:lvl3pPr>
            <a:lvl4pPr lvl="3" algn="l">
              <a:lnSpc>
                <a:spcPct val="100000"/>
              </a:lnSpc>
              <a:spcBef>
                <a:spcPts val="360"/>
              </a:spcBef>
              <a:spcAft>
                <a:spcPts val="0"/>
              </a:spcAft>
              <a:buSzPts val="1350"/>
              <a:buChar char="▪"/>
              <a:defRPr/>
            </a:lvl4pPr>
            <a:lvl5pPr lvl="4" algn="l">
              <a:lnSpc>
                <a:spcPct val="100000"/>
              </a:lnSpc>
              <a:spcBef>
                <a:spcPts val="360"/>
              </a:spcBef>
              <a:spcAft>
                <a:spcPts val="0"/>
              </a:spcAft>
              <a:buSzPts val="1440"/>
              <a:buChar char="▪"/>
              <a:defRPr/>
            </a:lvl5pPr>
            <a:lvl6pPr lvl="5" algn="l">
              <a:lnSpc>
                <a:spcPct val="100000"/>
              </a:lnSpc>
              <a:spcBef>
                <a:spcPts val="360"/>
              </a:spcBef>
              <a:spcAft>
                <a:spcPts val="0"/>
              </a:spcAft>
              <a:buSzPts val="1440"/>
              <a:buChar char="▪"/>
              <a:defRPr/>
            </a:lvl6pPr>
            <a:lvl7pPr lvl="6" algn="l">
              <a:lnSpc>
                <a:spcPct val="100000"/>
              </a:lnSpc>
              <a:spcBef>
                <a:spcPts val="360"/>
              </a:spcBef>
              <a:spcAft>
                <a:spcPts val="0"/>
              </a:spcAft>
              <a:buSzPts val="1440"/>
              <a:buChar char="▪"/>
              <a:defRPr/>
            </a:lvl7pPr>
            <a:lvl8pPr lvl="7" algn="l">
              <a:lnSpc>
                <a:spcPct val="100000"/>
              </a:lnSpc>
              <a:spcBef>
                <a:spcPts val="360"/>
              </a:spcBef>
              <a:spcAft>
                <a:spcPts val="0"/>
              </a:spcAft>
              <a:buSzPts val="1440"/>
              <a:buChar char="▪"/>
              <a:defRPr/>
            </a:lvl8pPr>
            <a:lvl9pPr lvl="8" algn="l">
              <a:lnSpc>
                <a:spcPct val="100000"/>
              </a:lnSpc>
              <a:spcBef>
                <a:spcPts val="360"/>
              </a:spcBef>
              <a:spcAft>
                <a:spcPts val="0"/>
              </a:spcAft>
              <a:buSzPts val="1440"/>
              <a:buChar char="▪"/>
              <a:defRPr/>
            </a:lvl9pPr>
          </a:lstStyle>
          <a:p/>
        </p:txBody>
      </p:sp>
      <p:sp>
        <p:nvSpPr>
          <p:cNvPr id="97" name="Google Shape;97;p98"/>
          <p:cNvSpPr txBox="1"/>
          <p:nvPr>
            <p:ph idx="10" type="dt"/>
          </p:nvPr>
        </p:nvSpPr>
        <p:spPr>
          <a:xfrm>
            <a:off x="457200" y="6248400"/>
            <a:ext cx="2133600" cy="457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98"/>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9" name="Google Shape;99;p98"/>
          <p:cNvSpPr txBox="1"/>
          <p:nvPr>
            <p:ph idx="12" type="sldNum"/>
          </p:nvPr>
        </p:nvSpPr>
        <p:spPr>
          <a:xfrm>
            <a:off x="7010400" y="0"/>
            <a:ext cx="2133600" cy="4572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0" name="Shape 100"/>
        <p:cNvGrpSpPr/>
        <p:nvPr/>
      </p:nvGrpSpPr>
      <p:grpSpPr>
        <a:xfrm>
          <a:off x="0" y="0"/>
          <a:ext cx="0" cy="0"/>
          <a:chOff x="0" y="0"/>
          <a:chExt cx="0" cy="0"/>
        </a:xfrm>
      </p:grpSpPr>
      <p:sp>
        <p:nvSpPr>
          <p:cNvPr id="101" name="Google Shape;101;p99"/>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 name="Google Shape;102;p99"/>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SzPts val="1400"/>
              <a:buNone/>
              <a:defRPr sz="2000"/>
            </a:lvl1pPr>
            <a:lvl2pPr indent="-228600" lvl="1" marL="914400" algn="l">
              <a:lnSpc>
                <a:spcPct val="100000"/>
              </a:lnSpc>
              <a:spcBef>
                <a:spcPts val="360"/>
              </a:spcBef>
              <a:spcAft>
                <a:spcPts val="0"/>
              </a:spcAft>
              <a:buSzPts val="1260"/>
              <a:buNone/>
              <a:defRPr sz="1800"/>
            </a:lvl2pPr>
            <a:lvl3pPr indent="-228600" lvl="2" marL="1371600" algn="l">
              <a:lnSpc>
                <a:spcPct val="100000"/>
              </a:lnSpc>
              <a:spcBef>
                <a:spcPts val="320"/>
              </a:spcBef>
              <a:spcAft>
                <a:spcPts val="0"/>
              </a:spcAft>
              <a:buSzPts val="1120"/>
              <a:buNone/>
              <a:defRPr sz="1600"/>
            </a:lvl3pPr>
            <a:lvl4pPr indent="-228600" lvl="3" marL="1828800" algn="l">
              <a:lnSpc>
                <a:spcPct val="100000"/>
              </a:lnSpc>
              <a:spcBef>
                <a:spcPts val="280"/>
              </a:spcBef>
              <a:spcAft>
                <a:spcPts val="0"/>
              </a:spcAft>
              <a:buSzPts val="1050"/>
              <a:buNone/>
              <a:defRPr sz="1400"/>
            </a:lvl4pPr>
            <a:lvl5pPr indent="-228600" lvl="4" marL="2286000" algn="l">
              <a:lnSpc>
                <a:spcPct val="100000"/>
              </a:lnSpc>
              <a:spcBef>
                <a:spcPts val="280"/>
              </a:spcBef>
              <a:spcAft>
                <a:spcPts val="0"/>
              </a:spcAft>
              <a:buSzPts val="1120"/>
              <a:buNone/>
              <a:defRPr sz="1400"/>
            </a:lvl5pPr>
            <a:lvl6pPr indent="-228600" lvl="5" marL="2743200" algn="l">
              <a:lnSpc>
                <a:spcPct val="100000"/>
              </a:lnSpc>
              <a:spcBef>
                <a:spcPts val="280"/>
              </a:spcBef>
              <a:spcAft>
                <a:spcPts val="0"/>
              </a:spcAft>
              <a:buSzPts val="1120"/>
              <a:buNone/>
              <a:defRPr sz="1400"/>
            </a:lvl6pPr>
            <a:lvl7pPr indent="-228600" lvl="6" marL="3200400" algn="l">
              <a:lnSpc>
                <a:spcPct val="100000"/>
              </a:lnSpc>
              <a:spcBef>
                <a:spcPts val="280"/>
              </a:spcBef>
              <a:spcAft>
                <a:spcPts val="0"/>
              </a:spcAft>
              <a:buSzPts val="1120"/>
              <a:buNone/>
              <a:defRPr sz="1400"/>
            </a:lvl7pPr>
            <a:lvl8pPr indent="-228600" lvl="7" marL="3657600" algn="l">
              <a:lnSpc>
                <a:spcPct val="100000"/>
              </a:lnSpc>
              <a:spcBef>
                <a:spcPts val="280"/>
              </a:spcBef>
              <a:spcAft>
                <a:spcPts val="0"/>
              </a:spcAft>
              <a:buSzPts val="1120"/>
              <a:buNone/>
              <a:defRPr sz="1400"/>
            </a:lvl8pPr>
            <a:lvl9pPr indent="-228600" lvl="8" marL="4114800" algn="l">
              <a:lnSpc>
                <a:spcPct val="100000"/>
              </a:lnSpc>
              <a:spcBef>
                <a:spcPts val="280"/>
              </a:spcBef>
              <a:spcAft>
                <a:spcPts val="0"/>
              </a:spcAft>
              <a:buSzPts val="1120"/>
              <a:buNone/>
              <a:defRPr sz="1400"/>
            </a:lvl9pPr>
          </a:lstStyle>
          <a:p/>
        </p:txBody>
      </p:sp>
      <p:sp>
        <p:nvSpPr>
          <p:cNvPr id="103" name="Google Shape;103;p99"/>
          <p:cNvSpPr txBox="1"/>
          <p:nvPr>
            <p:ph idx="10" type="dt"/>
          </p:nvPr>
        </p:nvSpPr>
        <p:spPr>
          <a:xfrm>
            <a:off x="457200" y="6248400"/>
            <a:ext cx="2133600" cy="457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 name="Google Shape;104;p99"/>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5" name="Google Shape;105;p99"/>
          <p:cNvSpPr txBox="1"/>
          <p:nvPr>
            <p:ph idx="12" type="sldNum"/>
          </p:nvPr>
        </p:nvSpPr>
        <p:spPr>
          <a:xfrm>
            <a:off x="7010400" y="0"/>
            <a:ext cx="2133600" cy="4572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06" name="Shape 106"/>
        <p:cNvGrpSpPr/>
        <p:nvPr/>
      </p:nvGrpSpPr>
      <p:grpSpPr>
        <a:xfrm>
          <a:off x="0" y="0"/>
          <a:ext cx="0" cy="0"/>
          <a:chOff x="0" y="0"/>
          <a:chExt cx="0" cy="0"/>
        </a:xfrm>
      </p:grpSpPr>
      <p:sp>
        <p:nvSpPr>
          <p:cNvPr id="107" name="Google Shape;107;p100"/>
          <p:cNvSpPr txBox="1"/>
          <p:nvPr>
            <p:ph type="title"/>
          </p:nvPr>
        </p:nvSpPr>
        <p:spPr>
          <a:xfrm>
            <a:off x="457200" y="122238"/>
            <a:ext cx="7543800" cy="12954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100"/>
          <p:cNvSpPr txBox="1"/>
          <p:nvPr>
            <p:ph idx="1" type="body"/>
          </p:nvPr>
        </p:nvSpPr>
        <p:spPr>
          <a:xfrm>
            <a:off x="457200" y="1719263"/>
            <a:ext cx="4038600" cy="4411662"/>
          </a:xfrm>
          <a:prstGeom prst="rect">
            <a:avLst/>
          </a:prstGeom>
          <a:noFill/>
          <a:ln>
            <a:noFill/>
          </a:ln>
        </p:spPr>
        <p:txBody>
          <a:bodyPr anchorCtr="0" anchor="t" bIns="45700" lIns="91425" spcFirstLastPara="1" rIns="91425" wrap="square" tIns="45700">
            <a:noAutofit/>
          </a:bodyPr>
          <a:lstStyle>
            <a:lvl1pPr indent="-353060" lvl="0" marL="457200" algn="l">
              <a:lnSpc>
                <a:spcPct val="100000"/>
              </a:lnSpc>
              <a:spcBef>
                <a:spcPts val="560"/>
              </a:spcBef>
              <a:spcAft>
                <a:spcPts val="0"/>
              </a:spcAft>
              <a:buSzPts val="1960"/>
              <a:buChar char="●"/>
              <a:defRPr sz="2800"/>
            </a:lvl1pPr>
            <a:lvl2pPr indent="-335280" lvl="1" marL="914400" algn="l">
              <a:lnSpc>
                <a:spcPct val="100000"/>
              </a:lnSpc>
              <a:spcBef>
                <a:spcPts val="480"/>
              </a:spcBef>
              <a:spcAft>
                <a:spcPts val="0"/>
              </a:spcAft>
              <a:buSzPts val="1680"/>
              <a:buChar char="●"/>
              <a:defRPr sz="2400"/>
            </a:lvl2pPr>
            <a:lvl3pPr indent="-317500" lvl="2" marL="1371600" algn="l">
              <a:lnSpc>
                <a:spcPct val="100000"/>
              </a:lnSpc>
              <a:spcBef>
                <a:spcPts val="400"/>
              </a:spcBef>
              <a:spcAft>
                <a:spcPts val="0"/>
              </a:spcAft>
              <a:buSzPts val="1400"/>
              <a:buChar char="●"/>
              <a:defRPr sz="2000"/>
            </a:lvl3pPr>
            <a:lvl4pPr indent="-314325" lvl="3" marL="1828800" algn="l">
              <a:lnSpc>
                <a:spcPct val="100000"/>
              </a:lnSpc>
              <a:spcBef>
                <a:spcPts val="360"/>
              </a:spcBef>
              <a:spcAft>
                <a:spcPts val="0"/>
              </a:spcAft>
              <a:buSzPts val="1350"/>
              <a:buChar char="▪"/>
              <a:defRPr sz="1800"/>
            </a:lvl4pPr>
            <a:lvl5pPr indent="-320040" lvl="4" marL="2286000" algn="l">
              <a:lnSpc>
                <a:spcPct val="100000"/>
              </a:lnSpc>
              <a:spcBef>
                <a:spcPts val="360"/>
              </a:spcBef>
              <a:spcAft>
                <a:spcPts val="0"/>
              </a:spcAft>
              <a:buSzPts val="1440"/>
              <a:buChar char="▪"/>
              <a:defRPr sz="1800"/>
            </a:lvl5pPr>
            <a:lvl6pPr indent="-320040" lvl="5" marL="2743200" algn="l">
              <a:lnSpc>
                <a:spcPct val="100000"/>
              </a:lnSpc>
              <a:spcBef>
                <a:spcPts val="360"/>
              </a:spcBef>
              <a:spcAft>
                <a:spcPts val="0"/>
              </a:spcAft>
              <a:buSzPts val="1440"/>
              <a:buChar char="▪"/>
              <a:defRPr sz="1800"/>
            </a:lvl6pPr>
            <a:lvl7pPr indent="-320040" lvl="6" marL="3200400" algn="l">
              <a:lnSpc>
                <a:spcPct val="100000"/>
              </a:lnSpc>
              <a:spcBef>
                <a:spcPts val="360"/>
              </a:spcBef>
              <a:spcAft>
                <a:spcPts val="0"/>
              </a:spcAft>
              <a:buSzPts val="1440"/>
              <a:buChar char="▪"/>
              <a:defRPr sz="1800"/>
            </a:lvl7pPr>
            <a:lvl8pPr indent="-320040" lvl="7" marL="3657600" algn="l">
              <a:lnSpc>
                <a:spcPct val="100000"/>
              </a:lnSpc>
              <a:spcBef>
                <a:spcPts val="360"/>
              </a:spcBef>
              <a:spcAft>
                <a:spcPts val="0"/>
              </a:spcAft>
              <a:buSzPts val="1440"/>
              <a:buChar char="▪"/>
              <a:defRPr sz="1800"/>
            </a:lvl8pPr>
            <a:lvl9pPr indent="-320040" lvl="8" marL="4114800" algn="l">
              <a:lnSpc>
                <a:spcPct val="100000"/>
              </a:lnSpc>
              <a:spcBef>
                <a:spcPts val="360"/>
              </a:spcBef>
              <a:spcAft>
                <a:spcPts val="0"/>
              </a:spcAft>
              <a:buSzPts val="1440"/>
              <a:buChar char="▪"/>
              <a:defRPr sz="1800"/>
            </a:lvl9pPr>
          </a:lstStyle>
          <a:p/>
        </p:txBody>
      </p:sp>
      <p:sp>
        <p:nvSpPr>
          <p:cNvPr id="109" name="Google Shape;109;p100"/>
          <p:cNvSpPr txBox="1"/>
          <p:nvPr>
            <p:ph idx="2" type="body"/>
          </p:nvPr>
        </p:nvSpPr>
        <p:spPr>
          <a:xfrm>
            <a:off x="4648200" y="1719263"/>
            <a:ext cx="4038600" cy="4411662"/>
          </a:xfrm>
          <a:prstGeom prst="rect">
            <a:avLst/>
          </a:prstGeom>
          <a:noFill/>
          <a:ln>
            <a:noFill/>
          </a:ln>
        </p:spPr>
        <p:txBody>
          <a:bodyPr anchorCtr="0" anchor="t" bIns="45700" lIns="91425" spcFirstLastPara="1" rIns="91425" wrap="square" tIns="45700">
            <a:noAutofit/>
          </a:bodyPr>
          <a:lstStyle>
            <a:lvl1pPr indent="-353060" lvl="0" marL="457200" algn="l">
              <a:lnSpc>
                <a:spcPct val="100000"/>
              </a:lnSpc>
              <a:spcBef>
                <a:spcPts val="560"/>
              </a:spcBef>
              <a:spcAft>
                <a:spcPts val="0"/>
              </a:spcAft>
              <a:buSzPts val="1960"/>
              <a:buChar char="●"/>
              <a:defRPr sz="2800"/>
            </a:lvl1pPr>
            <a:lvl2pPr indent="-335280" lvl="1" marL="914400" algn="l">
              <a:lnSpc>
                <a:spcPct val="100000"/>
              </a:lnSpc>
              <a:spcBef>
                <a:spcPts val="480"/>
              </a:spcBef>
              <a:spcAft>
                <a:spcPts val="0"/>
              </a:spcAft>
              <a:buSzPts val="1680"/>
              <a:buChar char="●"/>
              <a:defRPr sz="2400"/>
            </a:lvl2pPr>
            <a:lvl3pPr indent="-317500" lvl="2" marL="1371600" algn="l">
              <a:lnSpc>
                <a:spcPct val="100000"/>
              </a:lnSpc>
              <a:spcBef>
                <a:spcPts val="400"/>
              </a:spcBef>
              <a:spcAft>
                <a:spcPts val="0"/>
              </a:spcAft>
              <a:buSzPts val="1400"/>
              <a:buChar char="●"/>
              <a:defRPr sz="2000"/>
            </a:lvl3pPr>
            <a:lvl4pPr indent="-314325" lvl="3" marL="1828800" algn="l">
              <a:lnSpc>
                <a:spcPct val="100000"/>
              </a:lnSpc>
              <a:spcBef>
                <a:spcPts val="360"/>
              </a:spcBef>
              <a:spcAft>
                <a:spcPts val="0"/>
              </a:spcAft>
              <a:buSzPts val="1350"/>
              <a:buChar char="▪"/>
              <a:defRPr sz="1800"/>
            </a:lvl4pPr>
            <a:lvl5pPr indent="-320040" lvl="4" marL="2286000" algn="l">
              <a:lnSpc>
                <a:spcPct val="100000"/>
              </a:lnSpc>
              <a:spcBef>
                <a:spcPts val="360"/>
              </a:spcBef>
              <a:spcAft>
                <a:spcPts val="0"/>
              </a:spcAft>
              <a:buSzPts val="1440"/>
              <a:buChar char="▪"/>
              <a:defRPr sz="1800"/>
            </a:lvl5pPr>
            <a:lvl6pPr indent="-320040" lvl="5" marL="2743200" algn="l">
              <a:lnSpc>
                <a:spcPct val="100000"/>
              </a:lnSpc>
              <a:spcBef>
                <a:spcPts val="360"/>
              </a:spcBef>
              <a:spcAft>
                <a:spcPts val="0"/>
              </a:spcAft>
              <a:buSzPts val="1440"/>
              <a:buChar char="▪"/>
              <a:defRPr sz="1800"/>
            </a:lvl6pPr>
            <a:lvl7pPr indent="-320040" lvl="6" marL="3200400" algn="l">
              <a:lnSpc>
                <a:spcPct val="100000"/>
              </a:lnSpc>
              <a:spcBef>
                <a:spcPts val="360"/>
              </a:spcBef>
              <a:spcAft>
                <a:spcPts val="0"/>
              </a:spcAft>
              <a:buSzPts val="1440"/>
              <a:buChar char="▪"/>
              <a:defRPr sz="1800"/>
            </a:lvl7pPr>
            <a:lvl8pPr indent="-320040" lvl="7" marL="3657600" algn="l">
              <a:lnSpc>
                <a:spcPct val="100000"/>
              </a:lnSpc>
              <a:spcBef>
                <a:spcPts val="360"/>
              </a:spcBef>
              <a:spcAft>
                <a:spcPts val="0"/>
              </a:spcAft>
              <a:buSzPts val="1440"/>
              <a:buChar char="▪"/>
              <a:defRPr sz="1800"/>
            </a:lvl8pPr>
            <a:lvl9pPr indent="-320040" lvl="8" marL="4114800" algn="l">
              <a:lnSpc>
                <a:spcPct val="100000"/>
              </a:lnSpc>
              <a:spcBef>
                <a:spcPts val="360"/>
              </a:spcBef>
              <a:spcAft>
                <a:spcPts val="0"/>
              </a:spcAft>
              <a:buSzPts val="1440"/>
              <a:buChar char="▪"/>
              <a:defRPr sz="1800"/>
            </a:lvl9pPr>
          </a:lstStyle>
          <a:p/>
        </p:txBody>
      </p:sp>
      <p:sp>
        <p:nvSpPr>
          <p:cNvPr id="110" name="Google Shape;110;p100"/>
          <p:cNvSpPr txBox="1"/>
          <p:nvPr>
            <p:ph idx="10" type="dt"/>
          </p:nvPr>
        </p:nvSpPr>
        <p:spPr>
          <a:xfrm>
            <a:off x="457200" y="6248400"/>
            <a:ext cx="2133600" cy="457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1" name="Google Shape;111;p100"/>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 name="Google Shape;112;p100"/>
          <p:cNvSpPr txBox="1"/>
          <p:nvPr>
            <p:ph idx="12" type="sldNum"/>
          </p:nvPr>
        </p:nvSpPr>
        <p:spPr>
          <a:xfrm>
            <a:off x="7010400" y="0"/>
            <a:ext cx="2133600" cy="4572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13" name="Shape 113"/>
        <p:cNvGrpSpPr/>
        <p:nvPr/>
      </p:nvGrpSpPr>
      <p:grpSpPr>
        <a:xfrm>
          <a:off x="0" y="0"/>
          <a:ext cx="0" cy="0"/>
          <a:chOff x="0" y="0"/>
          <a:chExt cx="0" cy="0"/>
        </a:xfrm>
      </p:grpSpPr>
      <p:sp>
        <p:nvSpPr>
          <p:cNvPr id="114" name="Google Shape;114;p101"/>
          <p:cNvSpPr txBox="1"/>
          <p:nvPr>
            <p:ph type="title"/>
          </p:nvPr>
        </p:nvSpPr>
        <p:spPr>
          <a:xfrm>
            <a:off x="457200" y="274638"/>
            <a:ext cx="8229600" cy="11430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5" name="Google Shape;115;p101"/>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SzPts val="1680"/>
              <a:buNone/>
              <a:defRPr b="1" sz="2400"/>
            </a:lvl1pPr>
            <a:lvl2pPr indent="-228600" lvl="1" marL="914400" algn="l">
              <a:lnSpc>
                <a:spcPct val="100000"/>
              </a:lnSpc>
              <a:spcBef>
                <a:spcPts val="400"/>
              </a:spcBef>
              <a:spcAft>
                <a:spcPts val="0"/>
              </a:spcAft>
              <a:buSzPts val="1400"/>
              <a:buNone/>
              <a:defRPr b="1" sz="2000"/>
            </a:lvl2pPr>
            <a:lvl3pPr indent="-228600" lvl="2" marL="1371600" algn="l">
              <a:lnSpc>
                <a:spcPct val="100000"/>
              </a:lnSpc>
              <a:spcBef>
                <a:spcPts val="360"/>
              </a:spcBef>
              <a:spcAft>
                <a:spcPts val="0"/>
              </a:spcAft>
              <a:buSzPts val="1260"/>
              <a:buNone/>
              <a:defRPr b="1" sz="1800"/>
            </a:lvl3pPr>
            <a:lvl4pPr indent="-228600" lvl="3" marL="1828800" algn="l">
              <a:lnSpc>
                <a:spcPct val="100000"/>
              </a:lnSpc>
              <a:spcBef>
                <a:spcPts val="320"/>
              </a:spcBef>
              <a:spcAft>
                <a:spcPts val="0"/>
              </a:spcAft>
              <a:buSzPts val="1200"/>
              <a:buNone/>
              <a:defRPr b="1" sz="1600"/>
            </a:lvl4pPr>
            <a:lvl5pPr indent="-228600" lvl="4" marL="2286000" algn="l">
              <a:lnSpc>
                <a:spcPct val="100000"/>
              </a:lnSpc>
              <a:spcBef>
                <a:spcPts val="320"/>
              </a:spcBef>
              <a:spcAft>
                <a:spcPts val="0"/>
              </a:spcAft>
              <a:buSzPts val="1280"/>
              <a:buNone/>
              <a:defRPr b="1" sz="1600"/>
            </a:lvl5pPr>
            <a:lvl6pPr indent="-228600" lvl="5" marL="2743200" algn="l">
              <a:lnSpc>
                <a:spcPct val="100000"/>
              </a:lnSpc>
              <a:spcBef>
                <a:spcPts val="320"/>
              </a:spcBef>
              <a:spcAft>
                <a:spcPts val="0"/>
              </a:spcAft>
              <a:buSzPts val="1280"/>
              <a:buNone/>
              <a:defRPr b="1" sz="1600"/>
            </a:lvl6pPr>
            <a:lvl7pPr indent="-228600" lvl="6" marL="3200400" algn="l">
              <a:lnSpc>
                <a:spcPct val="100000"/>
              </a:lnSpc>
              <a:spcBef>
                <a:spcPts val="320"/>
              </a:spcBef>
              <a:spcAft>
                <a:spcPts val="0"/>
              </a:spcAft>
              <a:buSzPts val="1280"/>
              <a:buNone/>
              <a:defRPr b="1" sz="1600"/>
            </a:lvl7pPr>
            <a:lvl8pPr indent="-228600" lvl="7" marL="3657600" algn="l">
              <a:lnSpc>
                <a:spcPct val="100000"/>
              </a:lnSpc>
              <a:spcBef>
                <a:spcPts val="320"/>
              </a:spcBef>
              <a:spcAft>
                <a:spcPts val="0"/>
              </a:spcAft>
              <a:buSzPts val="1280"/>
              <a:buNone/>
              <a:defRPr b="1" sz="1600"/>
            </a:lvl8pPr>
            <a:lvl9pPr indent="-228600" lvl="8" marL="4114800" algn="l">
              <a:lnSpc>
                <a:spcPct val="100000"/>
              </a:lnSpc>
              <a:spcBef>
                <a:spcPts val="320"/>
              </a:spcBef>
              <a:spcAft>
                <a:spcPts val="0"/>
              </a:spcAft>
              <a:buSzPts val="1280"/>
              <a:buNone/>
              <a:defRPr b="1" sz="1600"/>
            </a:lvl9pPr>
          </a:lstStyle>
          <a:p/>
        </p:txBody>
      </p:sp>
      <p:sp>
        <p:nvSpPr>
          <p:cNvPr id="116" name="Google Shape;116;p101"/>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35280" lvl="0" marL="457200" algn="l">
              <a:lnSpc>
                <a:spcPct val="100000"/>
              </a:lnSpc>
              <a:spcBef>
                <a:spcPts val="480"/>
              </a:spcBef>
              <a:spcAft>
                <a:spcPts val="0"/>
              </a:spcAft>
              <a:buSzPts val="1680"/>
              <a:buChar char="●"/>
              <a:defRPr sz="2400"/>
            </a:lvl1pPr>
            <a:lvl2pPr indent="-317500" lvl="1" marL="914400" algn="l">
              <a:lnSpc>
                <a:spcPct val="100000"/>
              </a:lnSpc>
              <a:spcBef>
                <a:spcPts val="400"/>
              </a:spcBef>
              <a:spcAft>
                <a:spcPts val="0"/>
              </a:spcAft>
              <a:buSzPts val="1400"/>
              <a:buChar char="●"/>
              <a:defRPr sz="2000"/>
            </a:lvl2pPr>
            <a:lvl3pPr indent="-308610" lvl="2" marL="1371600" algn="l">
              <a:lnSpc>
                <a:spcPct val="100000"/>
              </a:lnSpc>
              <a:spcBef>
                <a:spcPts val="360"/>
              </a:spcBef>
              <a:spcAft>
                <a:spcPts val="0"/>
              </a:spcAft>
              <a:buSzPts val="1260"/>
              <a:buChar char="●"/>
              <a:defRPr sz="1800"/>
            </a:lvl3pPr>
            <a:lvl4pPr indent="-304800" lvl="3" marL="1828800" algn="l">
              <a:lnSpc>
                <a:spcPct val="100000"/>
              </a:lnSpc>
              <a:spcBef>
                <a:spcPts val="320"/>
              </a:spcBef>
              <a:spcAft>
                <a:spcPts val="0"/>
              </a:spcAft>
              <a:buSzPts val="1200"/>
              <a:buChar char="▪"/>
              <a:defRPr sz="1600"/>
            </a:lvl4pPr>
            <a:lvl5pPr indent="-309880" lvl="4" marL="2286000" algn="l">
              <a:lnSpc>
                <a:spcPct val="100000"/>
              </a:lnSpc>
              <a:spcBef>
                <a:spcPts val="320"/>
              </a:spcBef>
              <a:spcAft>
                <a:spcPts val="0"/>
              </a:spcAft>
              <a:buSzPts val="1280"/>
              <a:buChar char="▪"/>
              <a:defRPr sz="1600"/>
            </a:lvl5pPr>
            <a:lvl6pPr indent="-309880" lvl="5" marL="2743200" algn="l">
              <a:lnSpc>
                <a:spcPct val="100000"/>
              </a:lnSpc>
              <a:spcBef>
                <a:spcPts val="320"/>
              </a:spcBef>
              <a:spcAft>
                <a:spcPts val="0"/>
              </a:spcAft>
              <a:buSzPts val="1280"/>
              <a:buChar char="▪"/>
              <a:defRPr sz="1600"/>
            </a:lvl6pPr>
            <a:lvl7pPr indent="-309880" lvl="6" marL="3200400" algn="l">
              <a:lnSpc>
                <a:spcPct val="100000"/>
              </a:lnSpc>
              <a:spcBef>
                <a:spcPts val="320"/>
              </a:spcBef>
              <a:spcAft>
                <a:spcPts val="0"/>
              </a:spcAft>
              <a:buSzPts val="1280"/>
              <a:buChar char="▪"/>
              <a:defRPr sz="1600"/>
            </a:lvl7pPr>
            <a:lvl8pPr indent="-309880" lvl="7" marL="3657600" algn="l">
              <a:lnSpc>
                <a:spcPct val="100000"/>
              </a:lnSpc>
              <a:spcBef>
                <a:spcPts val="320"/>
              </a:spcBef>
              <a:spcAft>
                <a:spcPts val="0"/>
              </a:spcAft>
              <a:buSzPts val="1280"/>
              <a:buChar char="▪"/>
              <a:defRPr sz="1600"/>
            </a:lvl8pPr>
            <a:lvl9pPr indent="-309880" lvl="8" marL="4114800" algn="l">
              <a:lnSpc>
                <a:spcPct val="100000"/>
              </a:lnSpc>
              <a:spcBef>
                <a:spcPts val="320"/>
              </a:spcBef>
              <a:spcAft>
                <a:spcPts val="0"/>
              </a:spcAft>
              <a:buSzPts val="1280"/>
              <a:buChar char="▪"/>
              <a:defRPr sz="1600"/>
            </a:lvl9pPr>
          </a:lstStyle>
          <a:p/>
        </p:txBody>
      </p:sp>
      <p:sp>
        <p:nvSpPr>
          <p:cNvPr id="117" name="Google Shape;117;p101"/>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SzPts val="1680"/>
              <a:buNone/>
              <a:defRPr b="1" sz="2400"/>
            </a:lvl1pPr>
            <a:lvl2pPr indent="-228600" lvl="1" marL="914400" algn="l">
              <a:lnSpc>
                <a:spcPct val="100000"/>
              </a:lnSpc>
              <a:spcBef>
                <a:spcPts val="400"/>
              </a:spcBef>
              <a:spcAft>
                <a:spcPts val="0"/>
              </a:spcAft>
              <a:buSzPts val="1400"/>
              <a:buNone/>
              <a:defRPr b="1" sz="2000"/>
            </a:lvl2pPr>
            <a:lvl3pPr indent="-228600" lvl="2" marL="1371600" algn="l">
              <a:lnSpc>
                <a:spcPct val="100000"/>
              </a:lnSpc>
              <a:spcBef>
                <a:spcPts val="360"/>
              </a:spcBef>
              <a:spcAft>
                <a:spcPts val="0"/>
              </a:spcAft>
              <a:buSzPts val="1260"/>
              <a:buNone/>
              <a:defRPr b="1" sz="1800"/>
            </a:lvl3pPr>
            <a:lvl4pPr indent="-228600" lvl="3" marL="1828800" algn="l">
              <a:lnSpc>
                <a:spcPct val="100000"/>
              </a:lnSpc>
              <a:spcBef>
                <a:spcPts val="320"/>
              </a:spcBef>
              <a:spcAft>
                <a:spcPts val="0"/>
              </a:spcAft>
              <a:buSzPts val="1200"/>
              <a:buNone/>
              <a:defRPr b="1" sz="1600"/>
            </a:lvl4pPr>
            <a:lvl5pPr indent="-228600" lvl="4" marL="2286000" algn="l">
              <a:lnSpc>
                <a:spcPct val="100000"/>
              </a:lnSpc>
              <a:spcBef>
                <a:spcPts val="320"/>
              </a:spcBef>
              <a:spcAft>
                <a:spcPts val="0"/>
              </a:spcAft>
              <a:buSzPts val="1280"/>
              <a:buNone/>
              <a:defRPr b="1" sz="1600"/>
            </a:lvl5pPr>
            <a:lvl6pPr indent="-228600" lvl="5" marL="2743200" algn="l">
              <a:lnSpc>
                <a:spcPct val="100000"/>
              </a:lnSpc>
              <a:spcBef>
                <a:spcPts val="320"/>
              </a:spcBef>
              <a:spcAft>
                <a:spcPts val="0"/>
              </a:spcAft>
              <a:buSzPts val="1280"/>
              <a:buNone/>
              <a:defRPr b="1" sz="1600"/>
            </a:lvl6pPr>
            <a:lvl7pPr indent="-228600" lvl="6" marL="3200400" algn="l">
              <a:lnSpc>
                <a:spcPct val="100000"/>
              </a:lnSpc>
              <a:spcBef>
                <a:spcPts val="320"/>
              </a:spcBef>
              <a:spcAft>
                <a:spcPts val="0"/>
              </a:spcAft>
              <a:buSzPts val="1280"/>
              <a:buNone/>
              <a:defRPr b="1" sz="1600"/>
            </a:lvl7pPr>
            <a:lvl8pPr indent="-228600" lvl="7" marL="3657600" algn="l">
              <a:lnSpc>
                <a:spcPct val="100000"/>
              </a:lnSpc>
              <a:spcBef>
                <a:spcPts val="320"/>
              </a:spcBef>
              <a:spcAft>
                <a:spcPts val="0"/>
              </a:spcAft>
              <a:buSzPts val="1280"/>
              <a:buNone/>
              <a:defRPr b="1" sz="1600"/>
            </a:lvl8pPr>
            <a:lvl9pPr indent="-228600" lvl="8" marL="4114800" algn="l">
              <a:lnSpc>
                <a:spcPct val="100000"/>
              </a:lnSpc>
              <a:spcBef>
                <a:spcPts val="320"/>
              </a:spcBef>
              <a:spcAft>
                <a:spcPts val="0"/>
              </a:spcAft>
              <a:buSzPts val="1280"/>
              <a:buNone/>
              <a:defRPr b="1" sz="1600"/>
            </a:lvl9pPr>
          </a:lstStyle>
          <a:p/>
        </p:txBody>
      </p:sp>
      <p:sp>
        <p:nvSpPr>
          <p:cNvPr id="118" name="Google Shape;118;p101"/>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35280" lvl="0" marL="457200" algn="l">
              <a:lnSpc>
                <a:spcPct val="100000"/>
              </a:lnSpc>
              <a:spcBef>
                <a:spcPts val="480"/>
              </a:spcBef>
              <a:spcAft>
                <a:spcPts val="0"/>
              </a:spcAft>
              <a:buSzPts val="1680"/>
              <a:buChar char="●"/>
              <a:defRPr sz="2400"/>
            </a:lvl1pPr>
            <a:lvl2pPr indent="-317500" lvl="1" marL="914400" algn="l">
              <a:lnSpc>
                <a:spcPct val="100000"/>
              </a:lnSpc>
              <a:spcBef>
                <a:spcPts val="400"/>
              </a:spcBef>
              <a:spcAft>
                <a:spcPts val="0"/>
              </a:spcAft>
              <a:buSzPts val="1400"/>
              <a:buChar char="●"/>
              <a:defRPr sz="2000"/>
            </a:lvl2pPr>
            <a:lvl3pPr indent="-308610" lvl="2" marL="1371600" algn="l">
              <a:lnSpc>
                <a:spcPct val="100000"/>
              </a:lnSpc>
              <a:spcBef>
                <a:spcPts val="360"/>
              </a:spcBef>
              <a:spcAft>
                <a:spcPts val="0"/>
              </a:spcAft>
              <a:buSzPts val="1260"/>
              <a:buChar char="●"/>
              <a:defRPr sz="1800"/>
            </a:lvl3pPr>
            <a:lvl4pPr indent="-304800" lvl="3" marL="1828800" algn="l">
              <a:lnSpc>
                <a:spcPct val="100000"/>
              </a:lnSpc>
              <a:spcBef>
                <a:spcPts val="320"/>
              </a:spcBef>
              <a:spcAft>
                <a:spcPts val="0"/>
              </a:spcAft>
              <a:buSzPts val="1200"/>
              <a:buChar char="▪"/>
              <a:defRPr sz="1600"/>
            </a:lvl4pPr>
            <a:lvl5pPr indent="-309880" lvl="4" marL="2286000" algn="l">
              <a:lnSpc>
                <a:spcPct val="100000"/>
              </a:lnSpc>
              <a:spcBef>
                <a:spcPts val="320"/>
              </a:spcBef>
              <a:spcAft>
                <a:spcPts val="0"/>
              </a:spcAft>
              <a:buSzPts val="1280"/>
              <a:buChar char="▪"/>
              <a:defRPr sz="1600"/>
            </a:lvl5pPr>
            <a:lvl6pPr indent="-309880" lvl="5" marL="2743200" algn="l">
              <a:lnSpc>
                <a:spcPct val="100000"/>
              </a:lnSpc>
              <a:spcBef>
                <a:spcPts val="320"/>
              </a:spcBef>
              <a:spcAft>
                <a:spcPts val="0"/>
              </a:spcAft>
              <a:buSzPts val="1280"/>
              <a:buChar char="▪"/>
              <a:defRPr sz="1600"/>
            </a:lvl6pPr>
            <a:lvl7pPr indent="-309880" lvl="6" marL="3200400" algn="l">
              <a:lnSpc>
                <a:spcPct val="100000"/>
              </a:lnSpc>
              <a:spcBef>
                <a:spcPts val="320"/>
              </a:spcBef>
              <a:spcAft>
                <a:spcPts val="0"/>
              </a:spcAft>
              <a:buSzPts val="1280"/>
              <a:buChar char="▪"/>
              <a:defRPr sz="1600"/>
            </a:lvl7pPr>
            <a:lvl8pPr indent="-309880" lvl="7" marL="3657600" algn="l">
              <a:lnSpc>
                <a:spcPct val="100000"/>
              </a:lnSpc>
              <a:spcBef>
                <a:spcPts val="320"/>
              </a:spcBef>
              <a:spcAft>
                <a:spcPts val="0"/>
              </a:spcAft>
              <a:buSzPts val="1280"/>
              <a:buChar char="▪"/>
              <a:defRPr sz="1600"/>
            </a:lvl8pPr>
            <a:lvl9pPr indent="-309880" lvl="8" marL="4114800" algn="l">
              <a:lnSpc>
                <a:spcPct val="100000"/>
              </a:lnSpc>
              <a:spcBef>
                <a:spcPts val="320"/>
              </a:spcBef>
              <a:spcAft>
                <a:spcPts val="0"/>
              </a:spcAft>
              <a:buSzPts val="1280"/>
              <a:buChar char="▪"/>
              <a:defRPr sz="1600"/>
            </a:lvl9pPr>
          </a:lstStyle>
          <a:p/>
        </p:txBody>
      </p:sp>
      <p:sp>
        <p:nvSpPr>
          <p:cNvPr id="119" name="Google Shape;119;p101"/>
          <p:cNvSpPr txBox="1"/>
          <p:nvPr>
            <p:ph idx="10" type="dt"/>
          </p:nvPr>
        </p:nvSpPr>
        <p:spPr>
          <a:xfrm>
            <a:off x="457200" y="6248400"/>
            <a:ext cx="2133600" cy="457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p101"/>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1" name="Google Shape;121;p101"/>
          <p:cNvSpPr txBox="1"/>
          <p:nvPr>
            <p:ph idx="12" type="sldNum"/>
          </p:nvPr>
        </p:nvSpPr>
        <p:spPr>
          <a:xfrm>
            <a:off x="7010400" y="0"/>
            <a:ext cx="2133600" cy="4572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2" name="Shape 122"/>
        <p:cNvGrpSpPr/>
        <p:nvPr/>
      </p:nvGrpSpPr>
      <p:grpSpPr>
        <a:xfrm>
          <a:off x="0" y="0"/>
          <a:ext cx="0" cy="0"/>
          <a:chOff x="0" y="0"/>
          <a:chExt cx="0" cy="0"/>
        </a:xfrm>
      </p:grpSpPr>
      <p:sp>
        <p:nvSpPr>
          <p:cNvPr id="123" name="Google Shape;123;p102"/>
          <p:cNvSpPr txBox="1"/>
          <p:nvPr>
            <p:ph idx="10" type="dt"/>
          </p:nvPr>
        </p:nvSpPr>
        <p:spPr>
          <a:xfrm>
            <a:off x="457200" y="6248400"/>
            <a:ext cx="2133600" cy="457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p102"/>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5" name="Google Shape;125;p102"/>
          <p:cNvSpPr txBox="1"/>
          <p:nvPr>
            <p:ph idx="12" type="sldNum"/>
          </p:nvPr>
        </p:nvSpPr>
        <p:spPr>
          <a:xfrm>
            <a:off x="7010400" y="0"/>
            <a:ext cx="2133600" cy="4572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26" name="Shape 126"/>
        <p:cNvGrpSpPr/>
        <p:nvPr/>
      </p:nvGrpSpPr>
      <p:grpSpPr>
        <a:xfrm>
          <a:off x="0" y="0"/>
          <a:ext cx="0" cy="0"/>
          <a:chOff x="0" y="0"/>
          <a:chExt cx="0" cy="0"/>
        </a:xfrm>
      </p:grpSpPr>
      <p:sp>
        <p:nvSpPr>
          <p:cNvPr id="127" name="Google Shape;127;p103"/>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p103"/>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370840" lvl="0" marL="457200" algn="l">
              <a:lnSpc>
                <a:spcPct val="100000"/>
              </a:lnSpc>
              <a:spcBef>
                <a:spcPts val="640"/>
              </a:spcBef>
              <a:spcAft>
                <a:spcPts val="0"/>
              </a:spcAft>
              <a:buSzPts val="2240"/>
              <a:buChar char="●"/>
              <a:defRPr sz="3200"/>
            </a:lvl1pPr>
            <a:lvl2pPr indent="-353060" lvl="1" marL="914400" algn="l">
              <a:lnSpc>
                <a:spcPct val="100000"/>
              </a:lnSpc>
              <a:spcBef>
                <a:spcPts val="560"/>
              </a:spcBef>
              <a:spcAft>
                <a:spcPts val="0"/>
              </a:spcAft>
              <a:buSzPts val="1960"/>
              <a:buChar char="●"/>
              <a:defRPr sz="2800"/>
            </a:lvl2pPr>
            <a:lvl3pPr indent="-335280" lvl="2" marL="1371600" algn="l">
              <a:lnSpc>
                <a:spcPct val="100000"/>
              </a:lnSpc>
              <a:spcBef>
                <a:spcPts val="480"/>
              </a:spcBef>
              <a:spcAft>
                <a:spcPts val="0"/>
              </a:spcAft>
              <a:buSzPts val="1680"/>
              <a:buChar char="●"/>
              <a:defRPr sz="2400"/>
            </a:lvl3pPr>
            <a:lvl4pPr indent="-323850" lvl="3" marL="1828800" algn="l">
              <a:lnSpc>
                <a:spcPct val="100000"/>
              </a:lnSpc>
              <a:spcBef>
                <a:spcPts val="400"/>
              </a:spcBef>
              <a:spcAft>
                <a:spcPts val="0"/>
              </a:spcAft>
              <a:buSzPts val="1500"/>
              <a:buChar char="▪"/>
              <a:defRPr sz="2000"/>
            </a:lvl4pPr>
            <a:lvl5pPr indent="-330200" lvl="4" marL="2286000" algn="l">
              <a:lnSpc>
                <a:spcPct val="100000"/>
              </a:lnSpc>
              <a:spcBef>
                <a:spcPts val="400"/>
              </a:spcBef>
              <a:spcAft>
                <a:spcPts val="0"/>
              </a:spcAft>
              <a:buSzPts val="1600"/>
              <a:buChar char="▪"/>
              <a:defRPr sz="2000"/>
            </a:lvl5pPr>
            <a:lvl6pPr indent="-330200" lvl="5" marL="2743200" algn="l">
              <a:lnSpc>
                <a:spcPct val="100000"/>
              </a:lnSpc>
              <a:spcBef>
                <a:spcPts val="400"/>
              </a:spcBef>
              <a:spcAft>
                <a:spcPts val="0"/>
              </a:spcAft>
              <a:buSzPts val="1600"/>
              <a:buChar char="▪"/>
              <a:defRPr sz="2000"/>
            </a:lvl6pPr>
            <a:lvl7pPr indent="-330200" lvl="6" marL="3200400" algn="l">
              <a:lnSpc>
                <a:spcPct val="100000"/>
              </a:lnSpc>
              <a:spcBef>
                <a:spcPts val="400"/>
              </a:spcBef>
              <a:spcAft>
                <a:spcPts val="0"/>
              </a:spcAft>
              <a:buSzPts val="1600"/>
              <a:buChar char="▪"/>
              <a:defRPr sz="2000"/>
            </a:lvl7pPr>
            <a:lvl8pPr indent="-330200" lvl="7" marL="3657600" algn="l">
              <a:lnSpc>
                <a:spcPct val="100000"/>
              </a:lnSpc>
              <a:spcBef>
                <a:spcPts val="400"/>
              </a:spcBef>
              <a:spcAft>
                <a:spcPts val="0"/>
              </a:spcAft>
              <a:buSzPts val="1600"/>
              <a:buChar char="▪"/>
              <a:defRPr sz="2000"/>
            </a:lvl8pPr>
            <a:lvl9pPr indent="-330200" lvl="8" marL="4114800" algn="l">
              <a:lnSpc>
                <a:spcPct val="100000"/>
              </a:lnSpc>
              <a:spcBef>
                <a:spcPts val="400"/>
              </a:spcBef>
              <a:spcAft>
                <a:spcPts val="0"/>
              </a:spcAft>
              <a:buSzPts val="1600"/>
              <a:buChar char="▪"/>
              <a:defRPr sz="2000"/>
            </a:lvl9pPr>
          </a:lstStyle>
          <a:p/>
        </p:txBody>
      </p:sp>
      <p:sp>
        <p:nvSpPr>
          <p:cNvPr id="129" name="Google Shape;129;p103"/>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SzPts val="980"/>
              <a:buNone/>
              <a:defRPr sz="1400"/>
            </a:lvl1pPr>
            <a:lvl2pPr indent="-228600" lvl="1" marL="914400" algn="l">
              <a:lnSpc>
                <a:spcPct val="100000"/>
              </a:lnSpc>
              <a:spcBef>
                <a:spcPts val="240"/>
              </a:spcBef>
              <a:spcAft>
                <a:spcPts val="0"/>
              </a:spcAft>
              <a:buSzPts val="840"/>
              <a:buNone/>
              <a:defRPr sz="1200"/>
            </a:lvl2pPr>
            <a:lvl3pPr indent="-228600" lvl="2" marL="1371600" algn="l">
              <a:lnSpc>
                <a:spcPct val="100000"/>
              </a:lnSpc>
              <a:spcBef>
                <a:spcPts val="200"/>
              </a:spcBef>
              <a:spcAft>
                <a:spcPts val="0"/>
              </a:spcAft>
              <a:buSzPts val="700"/>
              <a:buNone/>
              <a:defRPr sz="1000"/>
            </a:lvl3pPr>
            <a:lvl4pPr indent="-228600" lvl="3" marL="1828800" algn="l">
              <a:lnSpc>
                <a:spcPct val="100000"/>
              </a:lnSpc>
              <a:spcBef>
                <a:spcPts val="180"/>
              </a:spcBef>
              <a:spcAft>
                <a:spcPts val="0"/>
              </a:spcAft>
              <a:buSzPts val="675"/>
              <a:buNone/>
              <a:defRPr sz="900"/>
            </a:lvl4pPr>
            <a:lvl5pPr indent="-228600" lvl="4" marL="2286000" algn="l">
              <a:lnSpc>
                <a:spcPct val="100000"/>
              </a:lnSpc>
              <a:spcBef>
                <a:spcPts val="180"/>
              </a:spcBef>
              <a:spcAft>
                <a:spcPts val="0"/>
              </a:spcAft>
              <a:buSzPts val="720"/>
              <a:buNone/>
              <a:defRPr sz="900"/>
            </a:lvl5pPr>
            <a:lvl6pPr indent="-228600" lvl="5" marL="2743200" algn="l">
              <a:lnSpc>
                <a:spcPct val="100000"/>
              </a:lnSpc>
              <a:spcBef>
                <a:spcPts val="180"/>
              </a:spcBef>
              <a:spcAft>
                <a:spcPts val="0"/>
              </a:spcAft>
              <a:buSzPts val="720"/>
              <a:buNone/>
              <a:defRPr sz="900"/>
            </a:lvl6pPr>
            <a:lvl7pPr indent="-228600" lvl="6" marL="3200400" algn="l">
              <a:lnSpc>
                <a:spcPct val="100000"/>
              </a:lnSpc>
              <a:spcBef>
                <a:spcPts val="180"/>
              </a:spcBef>
              <a:spcAft>
                <a:spcPts val="0"/>
              </a:spcAft>
              <a:buSzPts val="720"/>
              <a:buNone/>
              <a:defRPr sz="900"/>
            </a:lvl7pPr>
            <a:lvl8pPr indent="-228600" lvl="7" marL="3657600" algn="l">
              <a:lnSpc>
                <a:spcPct val="100000"/>
              </a:lnSpc>
              <a:spcBef>
                <a:spcPts val="180"/>
              </a:spcBef>
              <a:spcAft>
                <a:spcPts val="0"/>
              </a:spcAft>
              <a:buSzPts val="720"/>
              <a:buNone/>
              <a:defRPr sz="900"/>
            </a:lvl8pPr>
            <a:lvl9pPr indent="-228600" lvl="8" marL="4114800" algn="l">
              <a:lnSpc>
                <a:spcPct val="100000"/>
              </a:lnSpc>
              <a:spcBef>
                <a:spcPts val="180"/>
              </a:spcBef>
              <a:spcAft>
                <a:spcPts val="0"/>
              </a:spcAft>
              <a:buSzPts val="720"/>
              <a:buNone/>
              <a:defRPr sz="900"/>
            </a:lvl9pPr>
          </a:lstStyle>
          <a:p/>
        </p:txBody>
      </p:sp>
      <p:sp>
        <p:nvSpPr>
          <p:cNvPr id="130" name="Google Shape;130;p103"/>
          <p:cNvSpPr txBox="1"/>
          <p:nvPr>
            <p:ph idx="10" type="dt"/>
          </p:nvPr>
        </p:nvSpPr>
        <p:spPr>
          <a:xfrm>
            <a:off x="457200" y="6248400"/>
            <a:ext cx="2133600" cy="457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103"/>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 name="Google Shape;132;p103"/>
          <p:cNvSpPr txBox="1"/>
          <p:nvPr>
            <p:ph idx="12" type="sldNum"/>
          </p:nvPr>
        </p:nvSpPr>
        <p:spPr>
          <a:xfrm>
            <a:off x="7010400" y="0"/>
            <a:ext cx="2133600" cy="4572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33" name="Shape 133"/>
        <p:cNvGrpSpPr/>
        <p:nvPr/>
      </p:nvGrpSpPr>
      <p:grpSpPr>
        <a:xfrm>
          <a:off x="0" y="0"/>
          <a:ext cx="0" cy="0"/>
          <a:chOff x="0" y="0"/>
          <a:chExt cx="0" cy="0"/>
        </a:xfrm>
      </p:grpSpPr>
      <p:sp>
        <p:nvSpPr>
          <p:cNvPr id="134" name="Google Shape;134;p104"/>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104"/>
          <p:cNvSpPr/>
          <p:nvPr>
            <p:ph idx="2" type="pic"/>
          </p:nvPr>
        </p:nvSpPr>
        <p:spPr>
          <a:xfrm>
            <a:off x="1792288" y="612775"/>
            <a:ext cx="5486400" cy="4114800"/>
          </a:xfrm>
          <a:prstGeom prst="rect">
            <a:avLst/>
          </a:prstGeom>
          <a:noFill/>
          <a:ln>
            <a:noFill/>
          </a:ln>
        </p:spPr>
      </p:sp>
      <p:sp>
        <p:nvSpPr>
          <p:cNvPr id="136" name="Google Shape;136;p104"/>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SzPts val="980"/>
              <a:buNone/>
              <a:defRPr sz="1400"/>
            </a:lvl1pPr>
            <a:lvl2pPr indent="-228600" lvl="1" marL="914400" algn="l">
              <a:lnSpc>
                <a:spcPct val="100000"/>
              </a:lnSpc>
              <a:spcBef>
                <a:spcPts val="240"/>
              </a:spcBef>
              <a:spcAft>
                <a:spcPts val="0"/>
              </a:spcAft>
              <a:buSzPts val="840"/>
              <a:buNone/>
              <a:defRPr sz="1200"/>
            </a:lvl2pPr>
            <a:lvl3pPr indent="-228600" lvl="2" marL="1371600" algn="l">
              <a:lnSpc>
                <a:spcPct val="100000"/>
              </a:lnSpc>
              <a:spcBef>
                <a:spcPts val="200"/>
              </a:spcBef>
              <a:spcAft>
                <a:spcPts val="0"/>
              </a:spcAft>
              <a:buSzPts val="700"/>
              <a:buNone/>
              <a:defRPr sz="1000"/>
            </a:lvl3pPr>
            <a:lvl4pPr indent="-228600" lvl="3" marL="1828800" algn="l">
              <a:lnSpc>
                <a:spcPct val="100000"/>
              </a:lnSpc>
              <a:spcBef>
                <a:spcPts val="180"/>
              </a:spcBef>
              <a:spcAft>
                <a:spcPts val="0"/>
              </a:spcAft>
              <a:buSzPts val="675"/>
              <a:buNone/>
              <a:defRPr sz="900"/>
            </a:lvl4pPr>
            <a:lvl5pPr indent="-228600" lvl="4" marL="2286000" algn="l">
              <a:lnSpc>
                <a:spcPct val="100000"/>
              </a:lnSpc>
              <a:spcBef>
                <a:spcPts val="180"/>
              </a:spcBef>
              <a:spcAft>
                <a:spcPts val="0"/>
              </a:spcAft>
              <a:buSzPts val="720"/>
              <a:buNone/>
              <a:defRPr sz="900"/>
            </a:lvl5pPr>
            <a:lvl6pPr indent="-228600" lvl="5" marL="2743200" algn="l">
              <a:lnSpc>
                <a:spcPct val="100000"/>
              </a:lnSpc>
              <a:spcBef>
                <a:spcPts val="180"/>
              </a:spcBef>
              <a:spcAft>
                <a:spcPts val="0"/>
              </a:spcAft>
              <a:buSzPts val="720"/>
              <a:buNone/>
              <a:defRPr sz="900"/>
            </a:lvl6pPr>
            <a:lvl7pPr indent="-228600" lvl="6" marL="3200400" algn="l">
              <a:lnSpc>
                <a:spcPct val="100000"/>
              </a:lnSpc>
              <a:spcBef>
                <a:spcPts val="180"/>
              </a:spcBef>
              <a:spcAft>
                <a:spcPts val="0"/>
              </a:spcAft>
              <a:buSzPts val="720"/>
              <a:buNone/>
              <a:defRPr sz="900"/>
            </a:lvl7pPr>
            <a:lvl8pPr indent="-228600" lvl="7" marL="3657600" algn="l">
              <a:lnSpc>
                <a:spcPct val="100000"/>
              </a:lnSpc>
              <a:spcBef>
                <a:spcPts val="180"/>
              </a:spcBef>
              <a:spcAft>
                <a:spcPts val="0"/>
              </a:spcAft>
              <a:buSzPts val="720"/>
              <a:buNone/>
              <a:defRPr sz="900"/>
            </a:lvl8pPr>
            <a:lvl9pPr indent="-228600" lvl="8" marL="4114800" algn="l">
              <a:lnSpc>
                <a:spcPct val="100000"/>
              </a:lnSpc>
              <a:spcBef>
                <a:spcPts val="180"/>
              </a:spcBef>
              <a:spcAft>
                <a:spcPts val="0"/>
              </a:spcAft>
              <a:buSzPts val="720"/>
              <a:buNone/>
              <a:defRPr sz="900"/>
            </a:lvl9pPr>
          </a:lstStyle>
          <a:p/>
        </p:txBody>
      </p:sp>
      <p:sp>
        <p:nvSpPr>
          <p:cNvPr id="137" name="Google Shape;137;p104"/>
          <p:cNvSpPr txBox="1"/>
          <p:nvPr>
            <p:ph idx="10" type="dt"/>
          </p:nvPr>
        </p:nvSpPr>
        <p:spPr>
          <a:xfrm>
            <a:off x="457200" y="6248400"/>
            <a:ext cx="2133600" cy="457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p104"/>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9" name="Google Shape;139;p104"/>
          <p:cNvSpPr txBox="1"/>
          <p:nvPr>
            <p:ph idx="12" type="sldNum"/>
          </p:nvPr>
        </p:nvSpPr>
        <p:spPr>
          <a:xfrm>
            <a:off x="7010400" y="0"/>
            <a:ext cx="2133600" cy="4572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40" name="Shape 140"/>
        <p:cNvGrpSpPr/>
        <p:nvPr/>
      </p:nvGrpSpPr>
      <p:grpSpPr>
        <a:xfrm>
          <a:off x="0" y="0"/>
          <a:ext cx="0" cy="0"/>
          <a:chOff x="0" y="0"/>
          <a:chExt cx="0" cy="0"/>
        </a:xfrm>
      </p:grpSpPr>
      <p:sp>
        <p:nvSpPr>
          <p:cNvPr id="141" name="Google Shape;141;p105"/>
          <p:cNvSpPr txBox="1"/>
          <p:nvPr>
            <p:ph type="title"/>
          </p:nvPr>
        </p:nvSpPr>
        <p:spPr>
          <a:xfrm>
            <a:off x="457200" y="122238"/>
            <a:ext cx="7543800" cy="12954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p105"/>
          <p:cNvSpPr txBox="1"/>
          <p:nvPr>
            <p:ph idx="1" type="body"/>
          </p:nvPr>
        </p:nvSpPr>
        <p:spPr>
          <a:xfrm rot="5400000">
            <a:off x="2366169" y="-189706"/>
            <a:ext cx="4411662" cy="8229600"/>
          </a:xfrm>
          <a:prstGeom prst="rect">
            <a:avLst/>
          </a:prstGeom>
          <a:noFill/>
          <a:ln>
            <a:noFill/>
          </a:ln>
        </p:spPr>
        <p:txBody>
          <a:bodyPr anchorCtr="0" anchor="t" bIns="45700" lIns="91425" spcFirstLastPara="1" rIns="91425" wrap="square" tIns="45700">
            <a:noAutofit/>
          </a:bodyPr>
          <a:lstStyle>
            <a:lvl1pPr indent="-308610" lvl="0" marL="457200" algn="l">
              <a:lnSpc>
                <a:spcPct val="100000"/>
              </a:lnSpc>
              <a:spcBef>
                <a:spcPts val="360"/>
              </a:spcBef>
              <a:spcAft>
                <a:spcPts val="0"/>
              </a:spcAft>
              <a:buSzPts val="1260"/>
              <a:buChar char="●"/>
              <a:defRPr/>
            </a:lvl1pPr>
            <a:lvl2pPr indent="-308610" lvl="1" marL="914400" algn="l">
              <a:lnSpc>
                <a:spcPct val="100000"/>
              </a:lnSpc>
              <a:spcBef>
                <a:spcPts val="360"/>
              </a:spcBef>
              <a:spcAft>
                <a:spcPts val="0"/>
              </a:spcAft>
              <a:buSzPts val="1260"/>
              <a:buChar char="●"/>
              <a:defRPr/>
            </a:lvl2pPr>
            <a:lvl3pPr indent="-308610" lvl="2" marL="1371600" algn="l">
              <a:lnSpc>
                <a:spcPct val="100000"/>
              </a:lnSpc>
              <a:spcBef>
                <a:spcPts val="360"/>
              </a:spcBef>
              <a:spcAft>
                <a:spcPts val="0"/>
              </a:spcAft>
              <a:buSzPts val="1260"/>
              <a:buChar char="●"/>
              <a:defRPr/>
            </a:lvl3pPr>
            <a:lvl4pPr indent="-314325" lvl="3" marL="1828800" algn="l">
              <a:lnSpc>
                <a:spcPct val="100000"/>
              </a:lnSpc>
              <a:spcBef>
                <a:spcPts val="360"/>
              </a:spcBef>
              <a:spcAft>
                <a:spcPts val="0"/>
              </a:spcAft>
              <a:buSzPts val="1350"/>
              <a:buChar char="▪"/>
              <a:defRPr/>
            </a:lvl4pPr>
            <a:lvl5pPr indent="-320040" lvl="4" marL="2286000" algn="l">
              <a:lnSpc>
                <a:spcPct val="100000"/>
              </a:lnSpc>
              <a:spcBef>
                <a:spcPts val="360"/>
              </a:spcBef>
              <a:spcAft>
                <a:spcPts val="0"/>
              </a:spcAft>
              <a:buSzPts val="1440"/>
              <a:buChar char="▪"/>
              <a:defRPr/>
            </a:lvl5pPr>
            <a:lvl6pPr indent="-320040" lvl="5" marL="2743200" algn="l">
              <a:lnSpc>
                <a:spcPct val="100000"/>
              </a:lnSpc>
              <a:spcBef>
                <a:spcPts val="360"/>
              </a:spcBef>
              <a:spcAft>
                <a:spcPts val="0"/>
              </a:spcAft>
              <a:buSzPts val="1440"/>
              <a:buChar char="▪"/>
              <a:defRPr/>
            </a:lvl6pPr>
            <a:lvl7pPr indent="-320040" lvl="6" marL="3200400" algn="l">
              <a:lnSpc>
                <a:spcPct val="100000"/>
              </a:lnSpc>
              <a:spcBef>
                <a:spcPts val="360"/>
              </a:spcBef>
              <a:spcAft>
                <a:spcPts val="0"/>
              </a:spcAft>
              <a:buSzPts val="1440"/>
              <a:buChar char="▪"/>
              <a:defRPr/>
            </a:lvl7pPr>
            <a:lvl8pPr indent="-320040" lvl="7" marL="3657600" algn="l">
              <a:lnSpc>
                <a:spcPct val="100000"/>
              </a:lnSpc>
              <a:spcBef>
                <a:spcPts val="360"/>
              </a:spcBef>
              <a:spcAft>
                <a:spcPts val="0"/>
              </a:spcAft>
              <a:buSzPts val="1440"/>
              <a:buChar char="▪"/>
              <a:defRPr/>
            </a:lvl8pPr>
            <a:lvl9pPr indent="-320040" lvl="8" marL="4114800" algn="l">
              <a:lnSpc>
                <a:spcPct val="100000"/>
              </a:lnSpc>
              <a:spcBef>
                <a:spcPts val="360"/>
              </a:spcBef>
              <a:spcAft>
                <a:spcPts val="0"/>
              </a:spcAft>
              <a:buSzPts val="1440"/>
              <a:buChar char="▪"/>
              <a:defRPr/>
            </a:lvl9pPr>
          </a:lstStyle>
          <a:p/>
        </p:txBody>
      </p:sp>
      <p:sp>
        <p:nvSpPr>
          <p:cNvPr id="143" name="Google Shape;143;p105"/>
          <p:cNvSpPr txBox="1"/>
          <p:nvPr>
            <p:ph idx="10" type="dt"/>
          </p:nvPr>
        </p:nvSpPr>
        <p:spPr>
          <a:xfrm>
            <a:off x="457200" y="6248400"/>
            <a:ext cx="2133600" cy="457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4" name="Google Shape;144;p105"/>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 name="Google Shape;145;p105"/>
          <p:cNvSpPr txBox="1"/>
          <p:nvPr>
            <p:ph idx="12" type="sldNum"/>
          </p:nvPr>
        </p:nvSpPr>
        <p:spPr>
          <a:xfrm>
            <a:off x="7010400" y="0"/>
            <a:ext cx="2133600" cy="4572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46" name="Shape 146"/>
        <p:cNvGrpSpPr/>
        <p:nvPr/>
      </p:nvGrpSpPr>
      <p:grpSpPr>
        <a:xfrm>
          <a:off x="0" y="0"/>
          <a:ext cx="0" cy="0"/>
          <a:chOff x="0" y="0"/>
          <a:chExt cx="0" cy="0"/>
        </a:xfrm>
      </p:grpSpPr>
      <p:sp>
        <p:nvSpPr>
          <p:cNvPr id="147" name="Google Shape;147;p106"/>
          <p:cNvSpPr txBox="1"/>
          <p:nvPr>
            <p:ph type="title"/>
          </p:nvPr>
        </p:nvSpPr>
        <p:spPr>
          <a:xfrm rot="5400000">
            <a:off x="4653757" y="2097882"/>
            <a:ext cx="6008687" cy="20574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8" name="Google Shape;148;p106"/>
          <p:cNvSpPr txBox="1"/>
          <p:nvPr>
            <p:ph idx="1" type="body"/>
          </p:nvPr>
        </p:nvSpPr>
        <p:spPr>
          <a:xfrm rot="5400000">
            <a:off x="462756" y="116681"/>
            <a:ext cx="6008687" cy="6019800"/>
          </a:xfrm>
          <a:prstGeom prst="rect">
            <a:avLst/>
          </a:prstGeom>
          <a:noFill/>
          <a:ln>
            <a:noFill/>
          </a:ln>
        </p:spPr>
        <p:txBody>
          <a:bodyPr anchorCtr="0" anchor="t" bIns="45700" lIns="91425" spcFirstLastPara="1" rIns="91425" wrap="square" tIns="45700">
            <a:noAutofit/>
          </a:bodyPr>
          <a:lstStyle>
            <a:lvl1pPr indent="-308610" lvl="0" marL="457200" algn="l">
              <a:lnSpc>
                <a:spcPct val="100000"/>
              </a:lnSpc>
              <a:spcBef>
                <a:spcPts val="360"/>
              </a:spcBef>
              <a:spcAft>
                <a:spcPts val="0"/>
              </a:spcAft>
              <a:buSzPts val="1260"/>
              <a:buChar char="●"/>
              <a:defRPr/>
            </a:lvl1pPr>
            <a:lvl2pPr indent="-308610" lvl="1" marL="914400" algn="l">
              <a:lnSpc>
                <a:spcPct val="100000"/>
              </a:lnSpc>
              <a:spcBef>
                <a:spcPts val="360"/>
              </a:spcBef>
              <a:spcAft>
                <a:spcPts val="0"/>
              </a:spcAft>
              <a:buSzPts val="1260"/>
              <a:buChar char="●"/>
              <a:defRPr/>
            </a:lvl2pPr>
            <a:lvl3pPr indent="-308610" lvl="2" marL="1371600" algn="l">
              <a:lnSpc>
                <a:spcPct val="100000"/>
              </a:lnSpc>
              <a:spcBef>
                <a:spcPts val="360"/>
              </a:spcBef>
              <a:spcAft>
                <a:spcPts val="0"/>
              </a:spcAft>
              <a:buSzPts val="1260"/>
              <a:buChar char="●"/>
              <a:defRPr/>
            </a:lvl3pPr>
            <a:lvl4pPr indent="-314325" lvl="3" marL="1828800" algn="l">
              <a:lnSpc>
                <a:spcPct val="100000"/>
              </a:lnSpc>
              <a:spcBef>
                <a:spcPts val="360"/>
              </a:spcBef>
              <a:spcAft>
                <a:spcPts val="0"/>
              </a:spcAft>
              <a:buSzPts val="1350"/>
              <a:buChar char="▪"/>
              <a:defRPr/>
            </a:lvl4pPr>
            <a:lvl5pPr indent="-320040" lvl="4" marL="2286000" algn="l">
              <a:lnSpc>
                <a:spcPct val="100000"/>
              </a:lnSpc>
              <a:spcBef>
                <a:spcPts val="360"/>
              </a:spcBef>
              <a:spcAft>
                <a:spcPts val="0"/>
              </a:spcAft>
              <a:buSzPts val="1440"/>
              <a:buChar char="▪"/>
              <a:defRPr/>
            </a:lvl5pPr>
            <a:lvl6pPr indent="-320040" lvl="5" marL="2743200" algn="l">
              <a:lnSpc>
                <a:spcPct val="100000"/>
              </a:lnSpc>
              <a:spcBef>
                <a:spcPts val="360"/>
              </a:spcBef>
              <a:spcAft>
                <a:spcPts val="0"/>
              </a:spcAft>
              <a:buSzPts val="1440"/>
              <a:buChar char="▪"/>
              <a:defRPr/>
            </a:lvl6pPr>
            <a:lvl7pPr indent="-320040" lvl="6" marL="3200400" algn="l">
              <a:lnSpc>
                <a:spcPct val="100000"/>
              </a:lnSpc>
              <a:spcBef>
                <a:spcPts val="360"/>
              </a:spcBef>
              <a:spcAft>
                <a:spcPts val="0"/>
              </a:spcAft>
              <a:buSzPts val="1440"/>
              <a:buChar char="▪"/>
              <a:defRPr/>
            </a:lvl7pPr>
            <a:lvl8pPr indent="-320040" lvl="7" marL="3657600" algn="l">
              <a:lnSpc>
                <a:spcPct val="100000"/>
              </a:lnSpc>
              <a:spcBef>
                <a:spcPts val="360"/>
              </a:spcBef>
              <a:spcAft>
                <a:spcPts val="0"/>
              </a:spcAft>
              <a:buSzPts val="1440"/>
              <a:buChar char="▪"/>
              <a:defRPr/>
            </a:lvl8pPr>
            <a:lvl9pPr indent="-320040" lvl="8" marL="4114800" algn="l">
              <a:lnSpc>
                <a:spcPct val="100000"/>
              </a:lnSpc>
              <a:spcBef>
                <a:spcPts val="360"/>
              </a:spcBef>
              <a:spcAft>
                <a:spcPts val="0"/>
              </a:spcAft>
              <a:buSzPts val="1440"/>
              <a:buChar char="▪"/>
              <a:defRPr/>
            </a:lvl9pPr>
          </a:lstStyle>
          <a:p/>
        </p:txBody>
      </p:sp>
      <p:sp>
        <p:nvSpPr>
          <p:cNvPr id="149" name="Google Shape;149;p106"/>
          <p:cNvSpPr txBox="1"/>
          <p:nvPr>
            <p:ph idx="10" type="dt"/>
          </p:nvPr>
        </p:nvSpPr>
        <p:spPr>
          <a:xfrm>
            <a:off x="457200" y="6248400"/>
            <a:ext cx="2133600" cy="4572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0" name="Google Shape;150;p106"/>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p106"/>
          <p:cNvSpPr txBox="1"/>
          <p:nvPr>
            <p:ph idx="12" type="sldNum"/>
          </p:nvPr>
        </p:nvSpPr>
        <p:spPr>
          <a:xfrm>
            <a:off x="7010400" y="0"/>
            <a:ext cx="2133600" cy="4572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cxnSp>
        <p:nvCxnSpPr>
          <p:cNvPr id="10" name="Google Shape;10;p95"/>
          <p:cNvCxnSpPr/>
          <p:nvPr/>
        </p:nvCxnSpPr>
        <p:spPr>
          <a:xfrm>
            <a:off x="7962900" y="152400"/>
            <a:ext cx="0" cy="1524000"/>
          </a:xfrm>
          <a:prstGeom prst="straightConnector1">
            <a:avLst/>
          </a:prstGeom>
          <a:noFill/>
          <a:ln cap="flat" cmpd="sng" w="9525">
            <a:solidFill>
              <a:schemeClr val="dk1"/>
            </a:solidFill>
            <a:prstDash val="solid"/>
            <a:round/>
            <a:headEnd len="sm" w="sm" type="none"/>
            <a:tailEnd len="sm" w="sm" type="none"/>
          </a:ln>
        </p:spPr>
      </p:cxnSp>
      <p:sp>
        <p:nvSpPr>
          <p:cNvPr id="11" name="Google Shape;11;p95"/>
          <p:cNvSpPr txBox="1"/>
          <p:nvPr>
            <p:ph type="title"/>
          </p:nvPr>
        </p:nvSpPr>
        <p:spPr>
          <a:xfrm>
            <a:off x="457200" y="122238"/>
            <a:ext cx="7543800" cy="12954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1" i="0" sz="3900" u="none" cap="none" strike="noStrike">
                <a:solidFill>
                  <a:schemeClr val="dk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1" i="0" sz="3900" u="none" cap="none" strike="noStrike">
                <a:solidFill>
                  <a:schemeClr val="dk2"/>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1" i="0" sz="3900" u="none" cap="none" strike="noStrike">
                <a:solidFill>
                  <a:schemeClr val="dk2"/>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1" i="0" sz="3900" u="none" cap="none" strike="noStrike">
                <a:solidFill>
                  <a:schemeClr val="dk2"/>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1" i="0" sz="3900" u="none" cap="none" strike="noStrike">
                <a:solidFill>
                  <a:schemeClr val="dk2"/>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1" i="0" sz="3900" u="none" cap="none" strike="noStrike">
                <a:solidFill>
                  <a:schemeClr val="dk2"/>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1" i="0" sz="3900" u="none" cap="none" strike="noStrike">
                <a:solidFill>
                  <a:schemeClr val="dk2"/>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1" i="0" sz="3900" u="none" cap="none" strike="noStrike">
                <a:solidFill>
                  <a:schemeClr val="dk2"/>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1" i="0" sz="3900" u="none" cap="none" strike="noStrike">
                <a:solidFill>
                  <a:schemeClr val="dk2"/>
                </a:solidFill>
                <a:latin typeface="Arial"/>
                <a:ea typeface="Arial"/>
                <a:cs typeface="Arial"/>
                <a:sym typeface="Arial"/>
              </a:defRPr>
            </a:lvl9pPr>
          </a:lstStyle>
          <a:p/>
        </p:txBody>
      </p:sp>
      <p:sp>
        <p:nvSpPr>
          <p:cNvPr id="12" name="Google Shape;12;p95"/>
          <p:cNvSpPr txBox="1"/>
          <p:nvPr>
            <p:ph idx="1" type="body"/>
          </p:nvPr>
        </p:nvSpPr>
        <p:spPr>
          <a:xfrm>
            <a:off x="457200" y="1719263"/>
            <a:ext cx="8229600" cy="4411662"/>
          </a:xfrm>
          <a:prstGeom prst="rect">
            <a:avLst/>
          </a:prstGeom>
          <a:noFill/>
          <a:ln>
            <a:noFill/>
          </a:ln>
        </p:spPr>
        <p:txBody>
          <a:bodyPr anchorCtr="0" anchor="t" bIns="45700" lIns="91425" spcFirstLastPara="1" rIns="91425" wrap="square" tIns="45700">
            <a:noAutofit/>
          </a:bodyPr>
          <a:lstStyle>
            <a:lvl1pPr indent="-361950" lvl="0" marL="457200" marR="0" rtl="0" algn="l">
              <a:lnSpc>
                <a:spcPct val="100000"/>
              </a:lnSpc>
              <a:spcBef>
                <a:spcPts val="600"/>
              </a:spcBef>
              <a:spcAft>
                <a:spcPts val="0"/>
              </a:spcAft>
              <a:buClr>
                <a:schemeClr val="dk2"/>
              </a:buClr>
              <a:buSzPts val="2100"/>
              <a:buFont typeface="Noto Sans Symbols"/>
              <a:buChar char="●"/>
              <a:defRPr b="0" i="0" sz="3000" u="none" cap="none" strike="noStrike">
                <a:solidFill>
                  <a:schemeClr val="dk1"/>
                </a:solidFill>
                <a:latin typeface="Arial"/>
                <a:ea typeface="Arial"/>
                <a:cs typeface="Arial"/>
                <a:sym typeface="Arial"/>
              </a:defRPr>
            </a:lvl1pPr>
            <a:lvl2pPr indent="-344170" lvl="1" marL="914400" marR="0" rtl="0" algn="l">
              <a:lnSpc>
                <a:spcPct val="100000"/>
              </a:lnSpc>
              <a:spcBef>
                <a:spcPts val="520"/>
              </a:spcBef>
              <a:spcAft>
                <a:spcPts val="0"/>
              </a:spcAft>
              <a:buClr>
                <a:schemeClr val="accent2"/>
              </a:buClr>
              <a:buSzPts val="1820"/>
              <a:buFont typeface="Noto Sans Symbols"/>
              <a:buChar char="●"/>
              <a:defRPr b="0" i="0" sz="2600" u="none" cap="none" strike="noStrike">
                <a:solidFill>
                  <a:schemeClr val="dk1"/>
                </a:solidFill>
                <a:latin typeface="Arial"/>
                <a:ea typeface="Arial"/>
                <a:cs typeface="Arial"/>
                <a:sym typeface="Arial"/>
              </a:defRPr>
            </a:lvl2pPr>
            <a:lvl3pPr indent="-330835" lvl="2" marL="1371600" marR="0" rtl="0" algn="l">
              <a:lnSpc>
                <a:spcPct val="100000"/>
              </a:lnSpc>
              <a:spcBef>
                <a:spcPts val="460"/>
              </a:spcBef>
              <a:spcAft>
                <a:spcPts val="0"/>
              </a:spcAft>
              <a:buClr>
                <a:schemeClr val="accent1"/>
              </a:buClr>
              <a:buSzPts val="1610"/>
              <a:buFont typeface="Noto Sans Symbols"/>
              <a:buChar char="●"/>
              <a:defRPr b="0" i="0" sz="2300" u="none" cap="none" strike="noStrike">
                <a:solidFill>
                  <a:schemeClr val="dk1"/>
                </a:solidFill>
                <a:latin typeface="Arial"/>
                <a:ea typeface="Arial"/>
                <a:cs typeface="Arial"/>
                <a:sym typeface="Arial"/>
              </a:defRPr>
            </a:lvl3pPr>
            <a:lvl4pPr indent="-323850" lvl="3" marL="1828800" marR="0" rtl="0" algn="l">
              <a:lnSpc>
                <a:spcPct val="100000"/>
              </a:lnSpc>
              <a:spcBef>
                <a:spcPts val="400"/>
              </a:spcBef>
              <a:spcAft>
                <a:spcPts val="0"/>
              </a:spcAft>
              <a:buClr>
                <a:schemeClr val="dk2"/>
              </a:buClr>
              <a:buSzPts val="1500"/>
              <a:buFont typeface="Noto Sans Symbols"/>
              <a:buChar char="▪"/>
              <a:defRPr b="0" i="0" sz="2000" u="none" cap="none" strike="noStrike">
                <a:solidFill>
                  <a:schemeClr val="dk1"/>
                </a:solidFill>
                <a:latin typeface="Arial"/>
                <a:ea typeface="Arial"/>
                <a:cs typeface="Arial"/>
                <a:sym typeface="Arial"/>
              </a:defRPr>
            </a:lvl4pPr>
            <a:lvl5pPr indent="-330200" lvl="4" marL="2286000" marR="0" rtl="0" algn="l">
              <a:lnSpc>
                <a:spcPct val="100000"/>
              </a:lnSpc>
              <a:spcBef>
                <a:spcPts val="400"/>
              </a:spcBef>
              <a:spcAft>
                <a:spcPts val="0"/>
              </a:spcAft>
              <a:buClr>
                <a:schemeClr val="folHlink"/>
              </a:buClr>
              <a:buSzPts val="1600"/>
              <a:buFont typeface="Noto Sans Symbols"/>
              <a:buChar char="▪"/>
              <a:defRPr b="0" i="0" sz="2000" u="none" cap="none" strike="noStrike">
                <a:solidFill>
                  <a:schemeClr val="dk1"/>
                </a:solidFill>
                <a:latin typeface="Arial"/>
                <a:ea typeface="Arial"/>
                <a:cs typeface="Arial"/>
                <a:sym typeface="Arial"/>
              </a:defRPr>
            </a:lvl5pPr>
            <a:lvl6pPr indent="-330200" lvl="5" marL="2743200" marR="0" rtl="0" algn="l">
              <a:lnSpc>
                <a:spcPct val="100000"/>
              </a:lnSpc>
              <a:spcBef>
                <a:spcPts val="400"/>
              </a:spcBef>
              <a:spcAft>
                <a:spcPts val="0"/>
              </a:spcAft>
              <a:buClr>
                <a:schemeClr val="folHlink"/>
              </a:buClr>
              <a:buSzPts val="1600"/>
              <a:buFont typeface="Noto Sans Symbols"/>
              <a:buChar char="▪"/>
              <a:defRPr b="0" i="0" sz="2000" u="none" cap="none" strike="noStrike">
                <a:solidFill>
                  <a:schemeClr val="dk1"/>
                </a:solidFill>
                <a:latin typeface="Arial"/>
                <a:ea typeface="Arial"/>
                <a:cs typeface="Arial"/>
                <a:sym typeface="Arial"/>
              </a:defRPr>
            </a:lvl6pPr>
            <a:lvl7pPr indent="-330200" lvl="6" marL="3200400" marR="0" rtl="0" algn="l">
              <a:lnSpc>
                <a:spcPct val="100000"/>
              </a:lnSpc>
              <a:spcBef>
                <a:spcPts val="400"/>
              </a:spcBef>
              <a:spcAft>
                <a:spcPts val="0"/>
              </a:spcAft>
              <a:buClr>
                <a:schemeClr val="folHlink"/>
              </a:buClr>
              <a:buSzPts val="1600"/>
              <a:buFont typeface="Noto Sans Symbols"/>
              <a:buChar char="▪"/>
              <a:defRPr b="0" i="0" sz="2000" u="none" cap="none" strike="noStrike">
                <a:solidFill>
                  <a:schemeClr val="dk1"/>
                </a:solidFill>
                <a:latin typeface="Arial"/>
                <a:ea typeface="Arial"/>
                <a:cs typeface="Arial"/>
                <a:sym typeface="Arial"/>
              </a:defRPr>
            </a:lvl7pPr>
            <a:lvl8pPr indent="-330200" lvl="7" marL="3657600" marR="0" rtl="0" algn="l">
              <a:lnSpc>
                <a:spcPct val="100000"/>
              </a:lnSpc>
              <a:spcBef>
                <a:spcPts val="400"/>
              </a:spcBef>
              <a:spcAft>
                <a:spcPts val="0"/>
              </a:spcAft>
              <a:buClr>
                <a:schemeClr val="folHlink"/>
              </a:buClr>
              <a:buSzPts val="1600"/>
              <a:buFont typeface="Noto Sans Symbols"/>
              <a:buChar char="▪"/>
              <a:defRPr b="0" i="0" sz="2000" u="none" cap="none" strike="noStrike">
                <a:solidFill>
                  <a:schemeClr val="dk1"/>
                </a:solidFill>
                <a:latin typeface="Arial"/>
                <a:ea typeface="Arial"/>
                <a:cs typeface="Arial"/>
                <a:sym typeface="Arial"/>
              </a:defRPr>
            </a:lvl8pPr>
            <a:lvl9pPr indent="-330200" lvl="8" marL="4114800" marR="0" rtl="0" algn="l">
              <a:lnSpc>
                <a:spcPct val="100000"/>
              </a:lnSpc>
              <a:spcBef>
                <a:spcPts val="400"/>
              </a:spcBef>
              <a:spcAft>
                <a:spcPts val="0"/>
              </a:spcAft>
              <a:buClr>
                <a:schemeClr val="folHlink"/>
              </a:buClr>
              <a:buSzPts val="1600"/>
              <a:buFont typeface="Noto Sans Symbols"/>
              <a:buChar char="▪"/>
              <a:defRPr b="0" i="0" sz="2000" u="none" cap="none" strike="noStrike">
                <a:solidFill>
                  <a:schemeClr val="dk1"/>
                </a:solidFill>
                <a:latin typeface="Arial"/>
                <a:ea typeface="Arial"/>
                <a:cs typeface="Arial"/>
                <a:sym typeface="Arial"/>
              </a:defRPr>
            </a:lvl9pPr>
          </a:lstStyle>
          <a:p/>
        </p:txBody>
      </p:sp>
      <p:sp>
        <p:nvSpPr>
          <p:cNvPr id="13" name="Google Shape;13;p95"/>
          <p:cNvSpPr txBox="1"/>
          <p:nvPr>
            <p:ph idx="10" type="dt"/>
          </p:nvPr>
        </p:nvSpPr>
        <p:spPr>
          <a:xfrm>
            <a:off x="457200" y="6248400"/>
            <a:ext cx="21336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95"/>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grpSp>
        <p:nvGrpSpPr>
          <p:cNvPr id="15" name="Google Shape;15;p95"/>
          <p:cNvGrpSpPr/>
          <p:nvPr/>
        </p:nvGrpSpPr>
        <p:grpSpPr>
          <a:xfrm>
            <a:off x="8153400" y="152400"/>
            <a:ext cx="792163" cy="1295400"/>
            <a:chOff x="5136" y="960"/>
            <a:chExt cx="528" cy="864"/>
          </a:xfrm>
        </p:grpSpPr>
        <p:sp>
          <p:nvSpPr>
            <p:cNvPr id="16" name="Google Shape;16;p95"/>
            <p:cNvSpPr/>
            <p:nvPr/>
          </p:nvSpPr>
          <p:spPr>
            <a:xfrm>
              <a:off x="5136" y="960"/>
              <a:ext cx="80" cy="80"/>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 name="Google Shape;17;p95"/>
            <p:cNvSpPr/>
            <p:nvPr/>
          </p:nvSpPr>
          <p:spPr>
            <a:xfrm>
              <a:off x="5248" y="960"/>
              <a:ext cx="80" cy="80"/>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 name="Google Shape;18;p95"/>
            <p:cNvSpPr/>
            <p:nvPr/>
          </p:nvSpPr>
          <p:spPr>
            <a:xfrm>
              <a:off x="5360" y="960"/>
              <a:ext cx="80" cy="80"/>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9" name="Google Shape;19;p95"/>
            <p:cNvSpPr/>
            <p:nvPr/>
          </p:nvSpPr>
          <p:spPr>
            <a:xfrm>
              <a:off x="5136" y="1072"/>
              <a:ext cx="80" cy="80"/>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 name="Google Shape;20;p95"/>
            <p:cNvSpPr/>
            <p:nvPr/>
          </p:nvSpPr>
          <p:spPr>
            <a:xfrm>
              <a:off x="5248" y="1072"/>
              <a:ext cx="80" cy="80"/>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1" name="Google Shape;21;p95"/>
            <p:cNvSpPr/>
            <p:nvPr/>
          </p:nvSpPr>
          <p:spPr>
            <a:xfrm>
              <a:off x="5360" y="1072"/>
              <a:ext cx="80" cy="80"/>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2" name="Google Shape;22;p95"/>
            <p:cNvSpPr/>
            <p:nvPr/>
          </p:nvSpPr>
          <p:spPr>
            <a:xfrm>
              <a:off x="5472" y="1072"/>
              <a:ext cx="80" cy="8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3" name="Google Shape;23;p95"/>
            <p:cNvSpPr/>
            <p:nvPr/>
          </p:nvSpPr>
          <p:spPr>
            <a:xfrm>
              <a:off x="5136" y="1184"/>
              <a:ext cx="80" cy="80"/>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 name="Google Shape;24;p95"/>
            <p:cNvSpPr/>
            <p:nvPr/>
          </p:nvSpPr>
          <p:spPr>
            <a:xfrm>
              <a:off x="5248" y="1184"/>
              <a:ext cx="80" cy="80"/>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5" name="Google Shape;25;p95"/>
            <p:cNvSpPr/>
            <p:nvPr/>
          </p:nvSpPr>
          <p:spPr>
            <a:xfrm>
              <a:off x="5360" y="1184"/>
              <a:ext cx="80" cy="8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 name="Google Shape;26;p95"/>
            <p:cNvSpPr/>
            <p:nvPr/>
          </p:nvSpPr>
          <p:spPr>
            <a:xfrm>
              <a:off x="5472" y="1184"/>
              <a:ext cx="80" cy="8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 name="Google Shape;27;p95"/>
            <p:cNvSpPr/>
            <p:nvPr/>
          </p:nvSpPr>
          <p:spPr>
            <a:xfrm>
              <a:off x="5584" y="1184"/>
              <a:ext cx="80" cy="8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 name="Google Shape;28;p95"/>
            <p:cNvSpPr/>
            <p:nvPr/>
          </p:nvSpPr>
          <p:spPr>
            <a:xfrm>
              <a:off x="5136" y="1296"/>
              <a:ext cx="80" cy="80"/>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 name="Google Shape;29;p95"/>
            <p:cNvSpPr/>
            <p:nvPr/>
          </p:nvSpPr>
          <p:spPr>
            <a:xfrm>
              <a:off x="5248" y="1296"/>
              <a:ext cx="80" cy="8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 name="Google Shape;30;p95"/>
            <p:cNvSpPr/>
            <p:nvPr/>
          </p:nvSpPr>
          <p:spPr>
            <a:xfrm>
              <a:off x="5360" y="1296"/>
              <a:ext cx="80" cy="8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 name="Google Shape;31;p95"/>
            <p:cNvSpPr/>
            <p:nvPr/>
          </p:nvSpPr>
          <p:spPr>
            <a:xfrm>
              <a:off x="5472" y="1296"/>
              <a:ext cx="80" cy="8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 name="Google Shape;32;p95"/>
            <p:cNvSpPr/>
            <p:nvPr/>
          </p:nvSpPr>
          <p:spPr>
            <a:xfrm>
              <a:off x="5136" y="1408"/>
              <a:ext cx="80" cy="8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3" name="Google Shape;33;p95"/>
            <p:cNvSpPr/>
            <p:nvPr/>
          </p:nvSpPr>
          <p:spPr>
            <a:xfrm>
              <a:off x="5248" y="1408"/>
              <a:ext cx="80" cy="8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4" name="Google Shape;34;p95"/>
            <p:cNvSpPr/>
            <p:nvPr/>
          </p:nvSpPr>
          <p:spPr>
            <a:xfrm>
              <a:off x="5360" y="1408"/>
              <a:ext cx="80" cy="8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 name="Google Shape;35;p95"/>
            <p:cNvSpPr/>
            <p:nvPr/>
          </p:nvSpPr>
          <p:spPr>
            <a:xfrm>
              <a:off x="5472" y="1408"/>
              <a:ext cx="80" cy="8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 name="Google Shape;36;p95"/>
            <p:cNvSpPr/>
            <p:nvPr/>
          </p:nvSpPr>
          <p:spPr>
            <a:xfrm>
              <a:off x="5584" y="1408"/>
              <a:ext cx="80" cy="80"/>
            </a:xfrm>
            <a:prstGeom prst="ellipse">
              <a:avLst/>
            </a:prstGeom>
            <a:solidFill>
              <a:schemeClr val="folHlink"/>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 name="Google Shape;37;p95"/>
            <p:cNvSpPr/>
            <p:nvPr/>
          </p:nvSpPr>
          <p:spPr>
            <a:xfrm>
              <a:off x="5136" y="1520"/>
              <a:ext cx="80" cy="8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 name="Google Shape;38;p95"/>
            <p:cNvSpPr/>
            <p:nvPr/>
          </p:nvSpPr>
          <p:spPr>
            <a:xfrm>
              <a:off x="5248" y="1520"/>
              <a:ext cx="80" cy="8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 name="Google Shape;39;p95"/>
            <p:cNvSpPr/>
            <p:nvPr/>
          </p:nvSpPr>
          <p:spPr>
            <a:xfrm>
              <a:off x="5360" y="1520"/>
              <a:ext cx="80" cy="8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 name="Google Shape;40;p95"/>
            <p:cNvSpPr/>
            <p:nvPr/>
          </p:nvSpPr>
          <p:spPr>
            <a:xfrm>
              <a:off x="5472" y="1520"/>
              <a:ext cx="80" cy="80"/>
            </a:xfrm>
            <a:prstGeom prst="ellipse">
              <a:avLst/>
            </a:prstGeom>
            <a:solidFill>
              <a:schemeClr val="folHlink"/>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 name="Google Shape;41;p95"/>
            <p:cNvSpPr/>
            <p:nvPr/>
          </p:nvSpPr>
          <p:spPr>
            <a:xfrm>
              <a:off x="5136" y="1632"/>
              <a:ext cx="80" cy="8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 name="Google Shape;42;p95"/>
            <p:cNvSpPr/>
            <p:nvPr/>
          </p:nvSpPr>
          <p:spPr>
            <a:xfrm>
              <a:off x="5248" y="1632"/>
              <a:ext cx="80" cy="8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3" name="Google Shape;43;p95"/>
            <p:cNvSpPr/>
            <p:nvPr/>
          </p:nvSpPr>
          <p:spPr>
            <a:xfrm>
              <a:off x="5360" y="1632"/>
              <a:ext cx="80" cy="80"/>
            </a:xfrm>
            <a:prstGeom prst="ellipse">
              <a:avLst/>
            </a:prstGeom>
            <a:solidFill>
              <a:schemeClr val="folHlink"/>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 name="Google Shape;44;p95"/>
            <p:cNvSpPr/>
            <p:nvPr/>
          </p:nvSpPr>
          <p:spPr>
            <a:xfrm>
              <a:off x="5472" y="1632"/>
              <a:ext cx="80" cy="80"/>
            </a:xfrm>
            <a:prstGeom prst="ellipse">
              <a:avLst/>
            </a:prstGeom>
            <a:solidFill>
              <a:schemeClr val="folHlink"/>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 name="Google Shape;45;p95"/>
            <p:cNvSpPr/>
            <p:nvPr/>
          </p:nvSpPr>
          <p:spPr>
            <a:xfrm>
              <a:off x="5248" y="1744"/>
              <a:ext cx="80" cy="80"/>
            </a:xfrm>
            <a:prstGeom prst="ellipse">
              <a:avLst/>
            </a:prstGeom>
            <a:solidFill>
              <a:schemeClr val="folHlink"/>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 name="Google Shape;46;p95"/>
            <p:cNvSpPr/>
            <p:nvPr/>
          </p:nvSpPr>
          <p:spPr>
            <a:xfrm>
              <a:off x="5472" y="1744"/>
              <a:ext cx="80" cy="80"/>
            </a:xfrm>
            <a:prstGeom prst="ellipse">
              <a:avLst/>
            </a:prstGeom>
            <a:solidFill>
              <a:schemeClr val="folHlink"/>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pic>
        <p:nvPicPr>
          <p:cNvPr id="47" name="Google Shape;47;p95"/>
          <p:cNvPicPr preferRelativeResize="0"/>
          <p:nvPr/>
        </p:nvPicPr>
        <p:blipFill rotWithShape="1">
          <a:blip r:embed="rId1">
            <a:alphaModFix/>
          </a:blip>
          <a:srcRect b="11790" l="15164" r="14262" t="13485"/>
          <a:stretch/>
        </p:blipFill>
        <p:spPr>
          <a:xfrm>
            <a:off x="7981311" y="67241"/>
            <a:ext cx="1132005" cy="1380559"/>
          </a:xfrm>
          <a:prstGeom prst="rect">
            <a:avLst/>
          </a:prstGeom>
          <a:noFill/>
          <a:ln>
            <a:noFill/>
          </a:ln>
        </p:spPr>
      </p:pic>
      <p:sp>
        <p:nvSpPr>
          <p:cNvPr id="48" name="Google Shape;48;p95"/>
          <p:cNvSpPr txBox="1"/>
          <p:nvPr>
            <p:ph idx="12" type="sldNum"/>
          </p:nvPr>
        </p:nvSpPr>
        <p:spPr>
          <a:xfrm>
            <a:off x="7010400" y="0"/>
            <a:ext cx="2133600" cy="4572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DE"/>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1"/>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rtl="0" algn="r">
              <a:lnSpc>
                <a:spcPct val="100000"/>
              </a:lnSpc>
              <a:spcBef>
                <a:spcPts val="0"/>
              </a:spcBef>
              <a:spcAft>
                <a:spcPts val="0"/>
              </a:spcAft>
              <a:buSzPts val="1000"/>
              <a:buNone/>
            </a:pPr>
            <a:fld id="{00000000-1234-1234-1234-123412341234}" type="slidenum">
              <a:rPr b="0" i="0" lang="de-DE" sz="1000" u="none" cap="none" strike="noStrike">
                <a:solidFill>
                  <a:schemeClr val="dk1"/>
                </a:solidFill>
                <a:latin typeface="Arial"/>
                <a:ea typeface="Arial"/>
                <a:cs typeface="Arial"/>
                <a:sym typeface="Arial"/>
              </a:rPr>
              <a:t>‹#›</a:t>
            </a:fld>
            <a:endParaRPr b="0" i="0" sz="1000" u="none" cap="none" strike="noStrike">
              <a:solidFill>
                <a:schemeClr val="dk1"/>
              </a:solidFill>
              <a:latin typeface="Arial"/>
              <a:ea typeface="Arial"/>
              <a:cs typeface="Arial"/>
              <a:sym typeface="Arial"/>
            </a:endParaRPr>
          </a:p>
        </p:txBody>
      </p:sp>
      <p:sp>
        <p:nvSpPr>
          <p:cNvPr id="157" name="Google Shape;157;p1"/>
          <p:cNvSpPr txBox="1"/>
          <p:nvPr/>
        </p:nvSpPr>
        <p:spPr>
          <a:xfrm>
            <a:off x="304800" y="990601"/>
            <a:ext cx="7239000" cy="856645"/>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800"/>
              <a:buFont typeface="Arial"/>
              <a:buNone/>
            </a:pPr>
            <a:r>
              <a:rPr b="0" i="1" lang="de-DE" sz="1800" u="none" cap="none" strike="noStrike">
                <a:solidFill>
                  <a:srgbClr val="0000FF"/>
                </a:solidFill>
                <a:latin typeface="Arial"/>
                <a:ea typeface="Arial"/>
                <a:cs typeface="Arial"/>
                <a:sym typeface="Arial"/>
              </a:rPr>
              <a:t>Lassen Sie uns zunächst über Laser-Gewebe-Wechselwirkung sprechen...</a:t>
            </a:r>
            <a:r>
              <a:rPr b="0" i="1" lang="de-DE" sz="1800" u="none" cap="none" strike="noStrike">
                <a:solidFill>
                  <a:schemeClr val="lt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1" lang="de-DE" sz="1800" u="none" cap="none" strike="noStrike">
                <a:solidFill>
                  <a:srgbClr val="0000FF"/>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158" name="Google Shape;158;p1"/>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F</a:t>
            </a:r>
            <a:endParaRPr/>
          </a:p>
        </p:txBody>
      </p:sp>
      <p:sp>
        <p:nvSpPr>
          <p:cNvPr id="164" name="Google Shape;164;p2"/>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rtl="0" algn="r">
              <a:lnSpc>
                <a:spcPct val="100000"/>
              </a:lnSpc>
              <a:spcBef>
                <a:spcPts val="0"/>
              </a:spcBef>
              <a:spcAft>
                <a:spcPts val="0"/>
              </a:spcAft>
              <a:buSzPts val="1000"/>
              <a:buNone/>
            </a:pPr>
            <a:fld id="{00000000-1234-1234-1234-123412341234}" type="slidenum">
              <a:rPr b="0" i="0" lang="de-DE" sz="1000" u="none" cap="none" strike="noStrike">
                <a:solidFill>
                  <a:schemeClr val="dk1"/>
                </a:solidFill>
                <a:latin typeface="Arial"/>
                <a:ea typeface="Arial"/>
                <a:cs typeface="Arial"/>
                <a:sym typeface="Arial"/>
              </a:rPr>
              <a:t>‹#›</a:t>
            </a:fld>
            <a:endParaRPr b="0" i="0" sz="1000" u="none" cap="none" strike="noStrike">
              <a:solidFill>
                <a:schemeClr val="dk1"/>
              </a:solidFill>
              <a:latin typeface="Arial"/>
              <a:ea typeface="Arial"/>
              <a:cs typeface="Arial"/>
              <a:sym typeface="Arial"/>
            </a:endParaRPr>
          </a:p>
        </p:txBody>
      </p:sp>
      <p:sp>
        <p:nvSpPr>
          <p:cNvPr id="165" name="Google Shape;165;p2"/>
          <p:cNvSpPr txBox="1"/>
          <p:nvPr/>
        </p:nvSpPr>
        <p:spPr>
          <a:xfrm>
            <a:off x="775761" y="1783229"/>
            <a:ext cx="404278" cy="302647"/>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800"/>
              <a:buFont typeface="Arial"/>
              <a:buNone/>
            </a:pPr>
            <a:r>
              <a:rPr b="1" i="1" lang="de-DE" sz="1800" u="none" cap="none" strike="noStrike">
                <a:solidFill>
                  <a:srgbClr val="0000FF"/>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166" name="Google Shape;166;p2"/>
          <p:cNvSpPr txBox="1"/>
          <p:nvPr/>
        </p:nvSpPr>
        <p:spPr>
          <a:xfrm>
            <a:off x="2370094" y="1776464"/>
            <a:ext cx="404278" cy="302647"/>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800"/>
              <a:buFont typeface="Arial"/>
              <a:buNone/>
            </a:pPr>
            <a:r>
              <a:rPr b="1" i="1" lang="de-DE" sz="1800" u="none" cap="none" strike="noStrike">
                <a:solidFill>
                  <a:srgbClr val="0000FF"/>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167" name="Google Shape;167;p2"/>
          <p:cNvSpPr txBox="1"/>
          <p:nvPr/>
        </p:nvSpPr>
        <p:spPr>
          <a:xfrm>
            <a:off x="3964427" y="1783229"/>
            <a:ext cx="404278" cy="302647"/>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800"/>
              <a:buFont typeface="Arial"/>
              <a:buNone/>
            </a:pPr>
            <a:r>
              <a:rPr b="1" i="1" lang="de-DE" sz="1800" u="none" cap="none" strike="noStrike">
                <a:solidFill>
                  <a:srgbClr val="0000FF"/>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168" name="Google Shape;168;p2"/>
          <p:cNvSpPr txBox="1"/>
          <p:nvPr/>
        </p:nvSpPr>
        <p:spPr>
          <a:xfrm>
            <a:off x="5894874" y="1783229"/>
            <a:ext cx="404278" cy="302647"/>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800"/>
              <a:buFont typeface="Arial"/>
              <a:buNone/>
            </a:pPr>
            <a:r>
              <a:rPr b="1" i="1" lang="de-DE" sz="1800" u="none" cap="none" strike="noStrike">
                <a:solidFill>
                  <a:srgbClr val="0000FF"/>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169" name="Google Shape;169;p2"/>
          <p:cNvSpPr txBox="1"/>
          <p:nvPr/>
        </p:nvSpPr>
        <p:spPr>
          <a:xfrm>
            <a:off x="7825321" y="1776464"/>
            <a:ext cx="404278" cy="302647"/>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800"/>
              <a:buFont typeface="Arial"/>
              <a:buNone/>
            </a:pPr>
            <a:r>
              <a:rPr b="1" i="1" lang="de-DE" sz="1800" u="none" cap="none" strike="noStrike">
                <a:solidFill>
                  <a:srgbClr val="0000FF"/>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170" name="Google Shape;170;p2"/>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sp>
        <p:nvSpPr>
          <p:cNvPr id="171" name="Google Shape;171;p2"/>
          <p:cNvSpPr txBox="1"/>
          <p:nvPr/>
        </p:nvSpPr>
        <p:spPr>
          <a:xfrm>
            <a:off x="603115" y="990598"/>
            <a:ext cx="7260725" cy="411480"/>
          </a:xfrm>
          <a:prstGeom prst="rect">
            <a:avLst/>
          </a:prstGeom>
          <a:no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0" i="1" lang="de-DE" sz="2000" u="none" cap="none" strike="noStrike">
                <a:solidFill>
                  <a:schemeClr val="dk1"/>
                </a:solidFill>
                <a:latin typeface="Arial"/>
                <a:ea typeface="Arial"/>
                <a:cs typeface="Arial"/>
                <a:sym typeface="Arial"/>
              </a:rPr>
              <a:t>Was sind die fünf Arten der Laser-Gewebe-Wechselwirkung?</a:t>
            </a:r>
            <a:r>
              <a:rPr b="0" i="1" lang="de-DE" sz="2000" u="none" cap="none" strike="noStrike">
                <a:solidFill>
                  <a:schemeClr val="lt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3"/>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A</a:t>
            </a:r>
            <a:endParaRPr/>
          </a:p>
        </p:txBody>
      </p:sp>
      <p:sp>
        <p:nvSpPr>
          <p:cNvPr id="177" name="Google Shape;177;p3"/>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178" name="Google Shape;178;p3"/>
          <p:cNvSpPr txBox="1"/>
          <p:nvPr/>
        </p:nvSpPr>
        <p:spPr>
          <a:xfrm>
            <a:off x="419100" y="1782775"/>
            <a:ext cx="1614488" cy="513000"/>
          </a:xfrm>
          <a:prstGeom prst="rect">
            <a:avLst/>
          </a:prstGeom>
          <a:noFill/>
          <a:ln>
            <a:noFill/>
          </a:ln>
        </p:spPr>
        <p:txBody>
          <a:bodyPr anchorCtr="0" anchor="ctr" bIns="12700" lIns="25400" spcFirstLastPara="1" rIns="25400" wrap="square" tIns="12700">
            <a:no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0000FF"/>
                </a:solidFill>
                <a:latin typeface="Arial"/>
                <a:ea typeface="Arial"/>
                <a:cs typeface="Arial"/>
                <a:sym typeface="Arial"/>
              </a:rPr>
              <a:t>Photochemisch</a:t>
            </a:r>
            <a:endParaRPr b="0" i="0" sz="1800" u="none" cap="none" strike="noStrike">
              <a:solidFill>
                <a:srgbClr val="0000FF"/>
              </a:solidFill>
              <a:latin typeface="Arial"/>
              <a:ea typeface="Arial"/>
              <a:cs typeface="Arial"/>
              <a:sym typeface="Arial"/>
            </a:endParaRPr>
          </a:p>
        </p:txBody>
      </p:sp>
      <p:sp>
        <p:nvSpPr>
          <p:cNvPr id="179" name="Google Shape;179;p3"/>
          <p:cNvSpPr txBox="1"/>
          <p:nvPr/>
        </p:nvSpPr>
        <p:spPr>
          <a:xfrm>
            <a:off x="2033588" y="1835815"/>
            <a:ext cx="1365250" cy="456535"/>
          </a:xfrm>
          <a:prstGeom prst="rect">
            <a:avLst/>
          </a:prstGeom>
          <a:noFill/>
          <a:ln>
            <a:noFill/>
          </a:ln>
        </p:spPr>
        <p:txBody>
          <a:bodyPr anchorCtr="0" anchor="t" bIns="12700" lIns="25400" spcFirstLastPara="1" rIns="25400" wrap="square" tIns="12700">
            <a:spAutoFit/>
          </a:bodyPr>
          <a:lstStyle/>
          <a:p>
            <a:pPr indent="0" lvl="0" marL="0" marR="0" rtl="0" algn="ctr">
              <a:lnSpc>
                <a:spcPct val="100000"/>
              </a:lnSpc>
              <a:spcBef>
                <a:spcPts val="0"/>
              </a:spcBef>
              <a:spcAft>
                <a:spcPts val="0"/>
              </a:spcAft>
              <a:buClr>
                <a:srgbClr val="000000"/>
              </a:buClr>
              <a:buSzPts val="1800"/>
              <a:buFont typeface="Arial"/>
              <a:buNone/>
            </a:pPr>
            <a:r>
              <a:rPr b="0" i="0" lang="de-DE" sz="1800" u="none" cap="none" strike="noStrike">
                <a:solidFill>
                  <a:srgbClr val="0000FF"/>
                </a:solidFill>
                <a:latin typeface="Arial"/>
                <a:ea typeface="Arial"/>
                <a:cs typeface="Arial"/>
                <a:sym typeface="Arial"/>
              </a:rPr>
              <a:t>Thermisch</a:t>
            </a:r>
            <a:endParaRPr b="0" i="0" sz="2800" u="none" cap="none" strike="noStrike">
              <a:solidFill>
                <a:schemeClr val="dk1"/>
              </a:solidFill>
              <a:latin typeface="Arial"/>
              <a:ea typeface="Arial"/>
              <a:cs typeface="Arial"/>
              <a:sym typeface="Arial"/>
            </a:endParaRPr>
          </a:p>
        </p:txBody>
      </p:sp>
      <p:sp>
        <p:nvSpPr>
          <p:cNvPr id="180" name="Google Shape;180;p3"/>
          <p:cNvSpPr txBox="1"/>
          <p:nvPr/>
        </p:nvSpPr>
        <p:spPr>
          <a:xfrm>
            <a:off x="3646488" y="1782763"/>
            <a:ext cx="993775" cy="512961"/>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0000FF"/>
                </a:solidFill>
                <a:latin typeface="Arial"/>
                <a:ea typeface="Arial"/>
                <a:cs typeface="Arial"/>
                <a:sym typeface="Arial"/>
              </a:rPr>
              <a:t>Photo-</a:t>
            </a:r>
            <a:endParaRPr b="0" i="0" sz="1400" u="none" cap="none" strike="noStrike">
              <a:solidFill>
                <a:srgbClr val="000000"/>
              </a:solidFill>
              <a:latin typeface="Arial"/>
              <a:ea typeface="Arial"/>
              <a:cs typeface="Arial"/>
              <a:sym typeface="Arial"/>
            </a:endParaRPr>
          </a:p>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0000FF"/>
                </a:solidFill>
                <a:latin typeface="Arial"/>
                <a:ea typeface="Arial"/>
                <a:cs typeface="Arial"/>
                <a:sym typeface="Arial"/>
              </a:rPr>
              <a:t>Ablation</a:t>
            </a:r>
            <a:endParaRPr b="0" i="0" sz="1400" u="none" cap="none" strike="noStrike">
              <a:solidFill>
                <a:srgbClr val="000000"/>
              </a:solidFill>
              <a:latin typeface="Arial"/>
              <a:ea typeface="Arial"/>
              <a:cs typeface="Arial"/>
              <a:sym typeface="Arial"/>
            </a:endParaRPr>
          </a:p>
        </p:txBody>
      </p:sp>
      <p:sp>
        <p:nvSpPr>
          <p:cNvPr id="181" name="Google Shape;181;p3"/>
          <p:cNvSpPr txBox="1"/>
          <p:nvPr/>
        </p:nvSpPr>
        <p:spPr>
          <a:xfrm>
            <a:off x="5170501" y="1782775"/>
            <a:ext cx="1954500" cy="59520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0000FF"/>
                </a:solidFill>
                <a:latin typeface="Arial"/>
                <a:ea typeface="Arial"/>
                <a:cs typeface="Arial"/>
                <a:sym typeface="Arial"/>
              </a:rPr>
              <a:t>Plasma-induzierte</a:t>
            </a:r>
            <a:endParaRPr b="0" i="0" sz="1400" u="none" cap="none" strike="noStrike">
              <a:solidFill>
                <a:srgbClr val="000000"/>
              </a:solidFill>
              <a:latin typeface="Arial"/>
              <a:ea typeface="Arial"/>
              <a:cs typeface="Arial"/>
              <a:sym typeface="Arial"/>
            </a:endParaRPr>
          </a:p>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0000FF"/>
                </a:solidFill>
                <a:latin typeface="Arial"/>
                <a:ea typeface="Arial"/>
                <a:cs typeface="Arial"/>
                <a:sym typeface="Arial"/>
              </a:rPr>
              <a:t>Ablation</a:t>
            </a:r>
            <a:endParaRPr b="0" i="0" sz="1400" u="none" cap="none" strike="noStrike">
              <a:solidFill>
                <a:srgbClr val="000000"/>
              </a:solidFill>
              <a:latin typeface="Arial"/>
              <a:ea typeface="Arial"/>
              <a:cs typeface="Arial"/>
              <a:sym typeface="Arial"/>
            </a:endParaRPr>
          </a:p>
        </p:txBody>
      </p:sp>
      <p:sp>
        <p:nvSpPr>
          <p:cNvPr id="182" name="Google Shape;182;p3"/>
          <p:cNvSpPr txBox="1"/>
          <p:nvPr/>
        </p:nvSpPr>
        <p:spPr>
          <a:xfrm>
            <a:off x="7464425" y="1752600"/>
            <a:ext cx="1185863"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0000FF"/>
                </a:solidFill>
                <a:latin typeface="Arial"/>
                <a:ea typeface="Arial"/>
                <a:cs typeface="Arial"/>
                <a:sym typeface="Arial"/>
              </a:rPr>
              <a:t>Photo-disruption</a:t>
            </a:r>
            <a:endParaRPr b="0" i="0" sz="1400" u="none" cap="none" strike="noStrike">
              <a:solidFill>
                <a:srgbClr val="000000"/>
              </a:solidFill>
              <a:latin typeface="Arial"/>
              <a:ea typeface="Arial"/>
              <a:cs typeface="Arial"/>
              <a:sym typeface="Arial"/>
            </a:endParaRPr>
          </a:p>
        </p:txBody>
      </p:sp>
      <p:sp>
        <p:nvSpPr>
          <p:cNvPr id="183" name="Google Shape;183;p3"/>
          <p:cNvSpPr txBox="1"/>
          <p:nvPr/>
        </p:nvSpPr>
        <p:spPr>
          <a:xfrm>
            <a:off x="247650" y="2517775"/>
            <a:ext cx="1746250" cy="518091"/>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chemeClr val="dk1"/>
                </a:solidFill>
                <a:latin typeface="Arial"/>
                <a:ea typeface="Arial"/>
                <a:cs typeface="Arial"/>
                <a:sym typeface="Arial"/>
              </a:rPr>
              <a:t>auch bekannt als </a:t>
            </a:r>
            <a:r>
              <a:rPr b="0" i="1" lang="de-DE" sz="1600" u="none" cap="none" strike="noStrike">
                <a:solidFill>
                  <a:schemeClr val="dk1"/>
                </a:solidFill>
                <a:latin typeface="Arial"/>
                <a:ea typeface="Arial"/>
                <a:cs typeface="Arial"/>
                <a:sym typeface="Arial"/>
              </a:rPr>
              <a:t>Photoaktivierung</a:t>
            </a:r>
            <a:endParaRPr b="0" i="0" sz="1400" u="none" cap="none" strike="noStrike">
              <a:solidFill>
                <a:srgbClr val="000000"/>
              </a:solidFill>
              <a:latin typeface="Arial"/>
              <a:ea typeface="Arial"/>
              <a:cs typeface="Arial"/>
              <a:sym typeface="Arial"/>
            </a:endParaRPr>
          </a:p>
        </p:txBody>
      </p:sp>
      <p:sp>
        <p:nvSpPr>
          <p:cNvPr id="184" name="Google Shape;184;p3"/>
          <p:cNvSpPr txBox="1"/>
          <p:nvPr/>
        </p:nvSpPr>
        <p:spPr>
          <a:xfrm>
            <a:off x="7258050" y="2292350"/>
            <a:ext cx="1638300" cy="818044"/>
          </a:xfrm>
          <a:prstGeom prst="rect">
            <a:avLst/>
          </a:prstGeom>
          <a:noFill/>
          <a:ln>
            <a:noFill/>
          </a:ln>
        </p:spPr>
        <p:txBody>
          <a:bodyPr anchorCtr="0" anchor="t" bIns="12700" lIns="25400" spcFirstLastPara="1" rIns="25400" wrap="square" tIns="12700">
            <a:spAutoFit/>
          </a:bodyPr>
          <a:lstStyle/>
          <a:p>
            <a:pPr indent="0" lvl="0" marL="0" marR="0" rtl="0" algn="ctr">
              <a:lnSpc>
                <a:spcPct val="87500"/>
              </a:lnSpc>
              <a:spcBef>
                <a:spcPts val="0"/>
              </a:spcBef>
              <a:spcAft>
                <a:spcPts val="0"/>
              </a:spcAft>
              <a:buClr>
                <a:srgbClr val="000000"/>
              </a:buClr>
              <a:buSzPts val="1600"/>
              <a:buFont typeface="Arial"/>
              <a:buNone/>
            </a:pPr>
            <a:r>
              <a:rPr b="0" i="0" lang="de-DE" sz="1600" u="none" cap="none" strike="noStrike">
                <a:solidFill>
                  <a:schemeClr val="dk1"/>
                </a:solidFill>
                <a:latin typeface="Arial"/>
                <a:ea typeface="Arial"/>
                <a:cs typeface="Arial"/>
                <a:sym typeface="Arial"/>
              </a:rPr>
              <a:t>auch bekannt als </a:t>
            </a:r>
            <a:r>
              <a:rPr b="0" i="1" lang="de-DE" sz="1600" u="none" cap="none" strike="noStrike">
                <a:solidFill>
                  <a:schemeClr val="dk1"/>
                </a:solidFill>
                <a:latin typeface="Arial"/>
                <a:ea typeface="Arial"/>
                <a:cs typeface="Arial"/>
                <a:sym typeface="Arial"/>
              </a:rPr>
              <a:t>plasma-</a:t>
            </a:r>
            <a:endParaRPr b="0" i="0" sz="1400" u="none" cap="none" strike="noStrike">
              <a:solidFill>
                <a:srgbClr val="000000"/>
              </a:solidFill>
              <a:latin typeface="Arial"/>
              <a:ea typeface="Arial"/>
              <a:cs typeface="Arial"/>
              <a:sym typeface="Arial"/>
            </a:endParaRPr>
          </a:p>
          <a:p>
            <a:pPr indent="0" lvl="0" marL="0" marR="0" rtl="0" algn="ctr">
              <a:lnSpc>
                <a:spcPct val="87500"/>
              </a:lnSpc>
              <a:spcBef>
                <a:spcPts val="0"/>
              </a:spcBef>
              <a:spcAft>
                <a:spcPts val="0"/>
              </a:spcAft>
              <a:buNone/>
            </a:pPr>
            <a:r>
              <a:rPr b="0" i="1" lang="de-DE" sz="1600" u="none" cap="none" strike="noStrike">
                <a:solidFill>
                  <a:srgbClr val="000000"/>
                </a:solidFill>
                <a:latin typeface="Arial"/>
                <a:ea typeface="Arial"/>
                <a:cs typeface="Arial"/>
                <a:sym typeface="Arial"/>
              </a:rPr>
              <a:t>induced disruption</a:t>
            </a:r>
            <a:endParaRPr/>
          </a:p>
        </p:txBody>
      </p:sp>
      <p:sp>
        <p:nvSpPr>
          <p:cNvPr id="185" name="Google Shape;185;p3"/>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sp>
        <p:nvSpPr>
          <p:cNvPr id="186" name="Google Shape;186;p3"/>
          <p:cNvSpPr txBox="1"/>
          <p:nvPr/>
        </p:nvSpPr>
        <p:spPr>
          <a:xfrm>
            <a:off x="603115" y="990598"/>
            <a:ext cx="7260725" cy="411480"/>
          </a:xfrm>
          <a:prstGeom prst="rect">
            <a:avLst/>
          </a:prstGeom>
          <a:no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0" i="1" lang="de-DE" sz="2000" u="none" cap="none" strike="noStrike">
                <a:solidFill>
                  <a:schemeClr val="dk1"/>
                </a:solidFill>
                <a:latin typeface="Arial"/>
                <a:ea typeface="Arial"/>
                <a:cs typeface="Arial"/>
                <a:sym typeface="Arial"/>
              </a:rPr>
              <a:t>Was sind die fünf Arten der Laser-Gewebe-Wechselwirkung?</a:t>
            </a:r>
            <a:r>
              <a:rPr b="0" i="1" lang="de-DE" sz="2000" u="none" cap="none" strike="noStrike">
                <a:solidFill>
                  <a:schemeClr val="lt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66"/>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192" name="Google Shape;192;p66"/>
          <p:cNvSpPr txBox="1"/>
          <p:nvPr/>
        </p:nvSpPr>
        <p:spPr>
          <a:xfrm>
            <a:off x="104775" y="2300288"/>
            <a:ext cx="1746250" cy="518091"/>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chemeClr val="dk1"/>
                </a:solidFill>
                <a:latin typeface="Arial"/>
                <a:ea typeface="Arial"/>
                <a:cs typeface="Arial"/>
                <a:sym typeface="Arial"/>
              </a:rPr>
              <a:t>auch bekannt als </a:t>
            </a:r>
            <a:r>
              <a:rPr b="0" i="1" lang="de-DE" sz="1600" u="none" cap="none" strike="noStrike">
                <a:solidFill>
                  <a:schemeClr val="dk1"/>
                </a:solidFill>
                <a:latin typeface="Arial"/>
                <a:ea typeface="Arial"/>
                <a:cs typeface="Arial"/>
                <a:sym typeface="Arial"/>
              </a:rPr>
              <a:t>Photoaktivierung</a:t>
            </a:r>
            <a:endParaRPr b="0" i="0" sz="1400" u="none" cap="none" strike="noStrike">
              <a:solidFill>
                <a:schemeClr val="dk1"/>
              </a:solidFill>
              <a:latin typeface="Arial"/>
              <a:ea typeface="Arial"/>
              <a:cs typeface="Arial"/>
              <a:sym typeface="Arial"/>
            </a:endParaRPr>
          </a:p>
        </p:txBody>
      </p:sp>
      <p:sp>
        <p:nvSpPr>
          <p:cNvPr id="193" name="Google Shape;193;p66"/>
          <p:cNvSpPr txBox="1"/>
          <p:nvPr/>
        </p:nvSpPr>
        <p:spPr>
          <a:xfrm>
            <a:off x="7258050" y="2292350"/>
            <a:ext cx="1638300" cy="818044"/>
          </a:xfrm>
          <a:prstGeom prst="rect">
            <a:avLst/>
          </a:prstGeom>
          <a:noFill/>
          <a:ln>
            <a:noFill/>
          </a:ln>
        </p:spPr>
        <p:txBody>
          <a:bodyPr anchorCtr="0" anchor="t" bIns="12700" lIns="25400" spcFirstLastPara="1" rIns="25400" wrap="square" tIns="12700">
            <a:spAutoFit/>
          </a:bodyPr>
          <a:lstStyle/>
          <a:p>
            <a:pPr indent="0" lvl="0" marL="0" marR="0" rtl="0" algn="ctr">
              <a:lnSpc>
                <a:spcPct val="87500"/>
              </a:lnSpc>
              <a:spcBef>
                <a:spcPts val="0"/>
              </a:spcBef>
              <a:spcAft>
                <a:spcPts val="0"/>
              </a:spcAft>
              <a:buNone/>
            </a:pPr>
            <a:r>
              <a:rPr b="0" i="0" lang="de-DE" sz="1600" u="none" cap="none" strike="noStrike">
                <a:solidFill>
                  <a:schemeClr val="dk1"/>
                </a:solidFill>
                <a:latin typeface="Arial"/>
                <a:ea typeface="Arial"/>
                <a:cs typeface="Arial"/>
                <a:sym typeface="Arial"/>
              </a:rPr>
              <a:t>auch bekannt als </a:t>
            </a:r>
            <a:r>
              <a:rPr b="0" i="1" lang="de-DE" sz="1600" u="none" cap="none" strike="noStrike">
                <a:solidFill>
                  <a:schemeClr val="dk1"/>
                </a:solidFill>
                <a:latin typeface="Arial"/>
                <a:ea typeface="Arial"/>
                <a:cs typeface="Arial"/>
                <a:sym typeface="Arial"/>
              </a:rPr>
              <a:t>plasma-</a:t>
            </a:r>
            <a:endParaRPr b="0" i="0" sz="1600" u="none" cap="none" strike="noStrike">
              <a:solidFill>
                <a:srgbClr val="000000"/>
              </a:solidFill>
              <a:latin typeface="Arial"/>
              <a:ea typeface="Arial"/>
              <a:cs typeface="Arial"/>
              <a:sym typeface="Arial"/>
            </a:endParaRPr>
          </a:p>
          <a:p>
            <a:pPr indent="0" lvl="0" marL="0" marR="0" rtl="0" algn="ctr">
              <a:lnSpc>
                <a:spcPct val="87500"/>
              </a:lnSpc>
              <a:spcBef>
                <a:spcPts val="0"/>
              </a:spcBef>
              <a:spcAft>
                <a:spcPts val="0"/>
              </a:spcAft>
              <a:buNone/>
            </a:pPr>
            <a:r>
              <a:rPr b="0" i="1" lang="de-DE" sz="1600" u="none" cap="none" strike="noStrike">
                <a:solidFill>
                  <a:srgbClr val="000000"/>
                </a:solidFill>
                <a:latin typeface="Arial"/>
                <a:ea typeface="Arial"/>
                <a:cs typeface="Arial"/>
                <a:sym typeface="Arial"/>
              </a:rPr>
              <a:t>induced disruption</a:t>
            </a:r>
            <a:endParaRPr b="0" i="1" sz="1600" u="none" cap="none" strike="noStrike">
              <a:solidFill>
                <a:srgbClr val="000000"/>
              </a:solidFill>
              <a:latin typeface="Arial"/>
              <a:ea typeface="Arial"/>
              <a:cs typeface="Arial"/>
              <a:sym typeface="Arial"/>
            </a:endParaRPr>
          </a:p>
        </p:txBody>
      </p:sp>
      <p:sp>
        <p:nvSpPr>
          <p:cNvPr id="194" name="Google Shape;194;p66"/>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cxnSp>
        <p:nvCxnSpPr>
          <p:cNvPr id="195" name="Google Shape;195;p66"/>
          <p:cNvCxnSpPr/>
          <p:nvPr/>
        </p:nvCxnSpPr>
        <p:spPr>
          <a:xfrm flipH="1">
            <a:off x="4229100" y="1390650"/>
            <a:ext cx="396875" cy="392113"/>
          </a:xfrm>
          <a:prstGeom prst="straightConnector1">
            <a:avLst/>
          </a:prstGeom>
          <a:noFill/>
          <a:ln cap="flat" cmpd="sng" w="9525">
            <a:solidFill>
              <a:schemeClr val="dk1"/>
            </a:solidFill>
            <a:prstDash val="solid"/>
            <a:round/>
            <a:headEnd len="sm" w="sm" type="none"/>
            <a:tailEnd len="med" w="med" type="triangle"/>
          </a:ln>
        </p:spPr>
      </p:cxnSp>
      <p:cxnSp>
        <p:nvCxnSpPr>
          <p:cNvPr id="196" name="Google Shape;196;p66"/>
          <p:cNvCxnSpPr/>
          <p:nvPr/>
        </p:nvCxnSpPr>
        <p:spPr>
          <a:xfrm flipH="1">
            <a:off x="1474788" y="1390650"/>
            <a:ext cx="3151187" cy="361950"/>
          </a:xfrm>
          <a:prstGeom prst="straightConnector1">
            <a:avLst/>
          </a:prstGeom>
          <a:noFill/>
          <a:ln cap="flat" cmpd="sng" w="9525">
            <a:solidFill>
              <a:schemeClr val="dk1"/>
            </a:solidFill>
            <a:prstDash val="solid"/>
            <a:round/>
            <a:headEnd len="sm" w="sm" type="none"/>
            <a:tailEnd len="med" w="med" type="triangle"/>
          </a:ln>
        </p:spPr>
      </p:cxnSp>
      <p:cxnSp>
        <p:nvCxnSpPr>
          <p:cNvPr id="197" name="Google Shape;197;p66"/>
          <p:cNvCxnSpPr/>
          <p:nvPr/>
        </p:nvCxnSpPr>
        <p:spPr>
          <a:xfrm>
            <a:off x="4625975" y="1390650"/>
            <a:ext cx="595313" cy="385762"/>
          </a:xfrm>
          <a:prstGeom prst="straightConnector1">
            <a:avLst/>
          </a:prstGeom>
          <a:noFill/>
          <a:ln cap="flat" cmpd="sng" w="9525">
            <a:solidFill>
              <a:schemeClr val="dk1"/>
            </a:solidFill>
            <a:prstDash val="solid"/>
            <a:round/>
            <a:headEnd len="sm" w="sm" type="none"/>
            <a:tailEnd len="med" w="med" type="triangle"/>
          </a:ln>
        </p:spPr>
      </p:cxnSp>
      <p:cxnSp>
        <p:nvCxnSpPr>
          <p:cNvPr id="198" name="Google Shape;198;p66"/>
          <p:cNvCxnSpPr/>
          <p:nvPr/>
        </p:nvCxnSpPr>
        <p:spPr>
          <a:xfrm>
            <a:off x="4625975" y="1390650"/>
            <a:ext cx="3043237" cy="361950"/>
          </a:xfrm>
          <a:prstGeom prst="straightConnector1">
            <a:avLst/>
          </a:prstGeom>
          <a:noFill/>
          <a:ln cap="flat" cmpd="sng" w="9525">
            <a:solidFill>
              <a:schemeClr val="dk1"/>
            </a:solidFill>
            <a:prstDash val="solid"/>
            <a:round/>
            <a:headEnd len="sm" w="sm" type="none"/>
            <a:tailEnd len="med" w="med" type="triangle"/>
          </a:ln>
        </p:spPr>
      </p:cxnSp>
      <p:cxnSp>
        <p:nvCxnSpPr>
          <p:cNvPr id="199" name="Google Shape;199;p66"/>
          <p:cNvCxnSpPr/>
          <p:nvPr/>
        </p:nvCxnSpPr>
        <p:spPr>
          <a:xfrm flipH="1">
            <a:off x="3192463" y="1390650"/>
            <a:ext cx="1433512" cy="398464"/>
          </a:xfrm>
          <a:prstGeom prst="straightConnector1">
            <a:avLst/>
          </a:prstGeom>
          <a:noFill/>
          <a:ln cap="flat" cmpd="sng" w="9525">
            <a:solidFill>
              <a:schemeClr val="dk1"/>
            </a:solidFill>
            <a:prstDash val="solid"/>
            <a:round/>
            <a:headEnd len="sm" w="sm" type="none"/>
            <a:tailEnd len="med" w="med" type="triangle"/>
          </a:ln>
        </p:spPr>
      </p:cxnSp>
      <p:sp>
        <p:nvSpPr>
          <p:cNvPr id="200" name="Google Shape;200;p66"/>
          <p:cNvSpPr txBox="1"/>
          <p:nvPr/>
        </p:nvSpPr>
        <p:spPr>
          <a:xfrm>
            <a:off x="1280160" y="990600"/>
            <a:ext cx="6583680" cy="411480"/>
          </a:xfrm>
          <a:prstGeom prst="rect">
            <a:avLst/>
          </a:prstGeom>
          <a:no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0" i="1" lang="de-DE" sz="2000" u="none" cap="none" strike="noStrike">
                <a:solidFill>
                  <a:schemeClr val="dk1"/>
                </a:solidFill>
                <a:latin typeface="Arial"/>
                <a:ea typeface="Arial"/>
                <a:cs typeface="Arial"/>
                <a:sym typeface="Arial"/>
              </a:rPr>
              <a:t>Die fünf Arten der Laser-Gewebe-Wechselwirkung</a:t>
            </a:r>
            <a:r>
              <a:rPr b="0" i="1" lang="de-DE" sz="2000" u="none" cap="none" strike="noStrike">
                <a:solidFill>
                  <a:schemeClr val="lt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201" name="Google Shape;201;p66"/>
          <p:cNvSpPr txBox="1"/>
          <p:nvPr/>
        </p:nvSpPr>
        <p:spPr>
          <a:xfrm>
            <a:off x="419100" y="1782775"/>
            <a:ext cx="1614488" cy="513000"/>
          </a:xfrm>
          <a:prstGeom prst="rect">
            <a:avLst/>
          </a:prstGeom>
          <a:noFill/>
          <a:ln>
            <a:noFill/>
          </a:ln>
        </p:spPr>
        <p:txBody>
          <a:bodyPr anchorCtr="0" anchor="ctr" bIns="12700" lIns="25400" spcFirstLastPara="1" rIns="25400" wrap="square" tIns="12700">
            <a:no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0000FF"/>
                </a:solidFill>
                <a:latin typeface="Arial"/>
                <a:ea typeface="Arial"/>
                <a:cs typeface="Arial"/>
                <a:sym typeface="Arial"/>
              </a:rPr>
              <a:t>Photochemisch</a:t>
            </a:r>
            <a:endParaRPr b="0" i="0" sz="1800" u="none" cap="none" strike="noStrike">
              <a:solidFill>
                <a:srgbClr val="0000FF"/>
              </a:solidFill>
              <a:latin typeface="Arial"/>
              <a:ea typeface="Arial"/>
              <a:cs typeface="Arial"/>
              <a:sym typeface="Arial"/>
            </a:endParaRPr>
          </a:p>
        </p:txBody>
      </p:sp>
      <p:sp>
        <p:nvSpPr>
          <p:cNvPr id="202" name="Google Shape;202;p66"/>
          <p:cNvSpPr txBox="1"/>
          <p:nvPr/>
        </p:nvSpPr>
        <p:spPr>
          <a:xfrm>
            <a:off x="2033588" y="1835815"/>
            <a:ext cx="1365250" cy="456535"/>
          </a:xfrm>
          <a:prstGeom prst="rect">
            <a:avLst/>
          </a:prstGeom>
          <a:noFill/>
          <a:ln>
            <a:noFill/>
          </a:ln>
        </p:spPr>
        <p:txBody>
          <a:bodyPr anchorCtr="0" anchor="t" bIns="12700" lIns="25400" spcFirstLastPara="1" rIns="25400" wrap="square" tIns="12700">
            <a:spAutoFit/>
          </a:bodyPr>
          <a:lstStyle/>
          <a:p>
            <a:pPr indent="0" lvl="0" marL="0" marR="0" rtl="0" algn="ctr">
              <a:lnSpc>
                <a:spcPct val="100000"/>
              </a:lnSpc>
              <a:spcBef>
                <a:spcPts val="0"/>
              </a:spcBef>
              <a:spcAft>
                <a:spcPts val="0"/>
              </a:spcAft>
              <a:buClr>
                <a:srgbClr val="000000"/>
              </a:buClr>
              <a:buSzPts val="1800"/>
              <a:buFont typeface="Arial"/>
              <a:buNone/>
            </a:pPr>
            <a:r>
              <a:rPr b="0" i="0" lang="de-DE" sz="1800" u="none" cap="none" strike="noStrike">
                <a:solidFill>
                  <a:srgbClr val="0000FF"/>
                </a:solidFill>
                <a:latin typeface="Arial"/>
                <a:ea typeface="Arial"/>
                <a:cs typeface="Arial"/>
                <a:sym typeface="Arial"/>
              </a:rPr>
              <a:t>Thermisch</a:t>
            </a:r>
            <a:endParaRPr b="0" i="0" sz="2800" u="none" cap="none" strike="noStrike">
              <a:solidFill>
                <a:schemeClr val="dk1"/>
              </a:solidFill>
              <a:latin typeface="Arial"/>
              <a:ea typeface="Arial"/>
              <a:cs typeface="Arial"/>
              <a:sym typeface="Arial"/>
            </a:endParaRPr>
          </a:p>
        </p:txBody>
      </p:sp>
      <p:sp>
        <p:nvSpPr>
          <p:cNvPr id="203" name="Google Shape;203;p66"/>
          <p:cNvSpPr txBox="1"/>
          <p:nvPr/>
        </p:nvSpPr>
        <p:spPr>
          <a:xfrm>
            <a:off x="3646488" y="1782763"/>
            <a:ext cx="993775" cy="512961"/>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0000FF"/>
                </a:solidFill>
                <a:latin typeface="Arial"/>
                <a:ea typeface="Arial"/>
                <a:cs typeface="Arial"/>
                <a:sym typeface="Arial"/>
              </a:rPr>
              <a:t>Photo-</a:t>
            </a:r>
            <a:endParaRPr b="0" i="0" sz="1400" u="none" cap="none" strike="noStrike">
              <a:solidFill>
                <a:srgbClr val="000000"/>
              </a:solidFill>
              <a:latin typeface="Arial"/>
              <a:ea typeface="Arial"/>
              <a:cs typeface="Arial"/>
              <a:sym typeface="Arial"/>
            </a:endParaRPr>
          </a:p>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0000FF"/>
                </a:solidFill>
                <a:latin typeface="Arial"/>
                <a:ea typeface="Arial"/>
                <a:cs typeface="Arial"/>
                <a:sym typeface="Arial"/>
              </a:rPr>
              <a:t>Ablation</a:t>
            </a:r>
            <a:endParaRPr b="0" i="0" sz="1400" u="none" cap="none" strike="noStrike">
              <a:solidFill>
                <a:srgbClr val="000000"/>
              </a:solidFill>
              <a:latin typeface="Arial"/>
              <a:ea typeface="Arial"/>
              <a:cs typeface="Arial"/>
              <a:sym typeface="Arial"/>
            </a:endParaRPr>
          </a:p>
        </p:txBody>
      </p:sp>
      <p:sp>
        <p:nvSpPr>
          <p:cNvPr id="204" name="Google Shape;204;p66"/>
          <p:cNvSpPr txBox="1"/>
          <p:nvPr/>
        </p:nvSpPr>
        <p:spPr>
          <a:xfrm>
            <a:off x="5170501" y="1782775"/>
            <a:ext cx="1954500" cy="59520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0000FF"/>
                </a:solidFill>
                <a:latin typeface="Arial"/>
                <a:ea typeface="Arial"/>
                <a:cs typeface="Arial"/>
                <a:sym typeface="Arial"/>
              </a:rPr>
              <a:t>Plasma-induzierte</a:t>
            </a:r>
            <a:endParaRPr b="0" i="0" sz="1400" u="none" cap="none" strike="noStrike">
              <a:solidFill>
                <a:srgbClr val="000000"/>
              </a:solidFill>
              <a:latin typeface="Arial"/>
              <a:ea typeface="Arial"/>
              <a:cs typeface="Arial"/>
              <a:sym typeface="Arial"/>
            </a:endParaRPr>
          </a:p>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0000FF"/>
                </a:solidFill>
                <a:latin typeface="Arial"/>
                <a:ea typeface="Arial"/>
                <a:cs typeface="Arial"/>
                <a:sym typeface="Arial"/>
              </a:rPr>
              <a:t>Ablation</a:t>
            </a:r>
            <a:endParaRPr b="0" i="0" sz="1400" u="none" cap="none" strike="noStrike">
              <a:solidFill>
                <a:srgbClr val="000000"/>
              </a:solidFill>
              <a:latin typeface="Arial"/>
              <a:ea typeface="Arial"/>
              <a:cs typeface="Arial"/>
              <a:sym typeface="Arial"/>
            </a:endParaRPr>
          </a:p>
        </p:txBody>
      </p:sp>
      <p:sp>
        <p:nvSpPr>
          <p:cNvPr id="205" name="Google Shape;205;p66"/>
          <p:cNvSpPr txBox="1"/>
          <p:nvPr/>
        </p:nvSpPr>
        <p:spPr>
          <a:xfrm>
            <a:off x="7464425" y="1752600"/>
            <a:ext cx="1185863"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0000FF"/>
                </a:solidFill>
                <a:latin typeface="Arial"/>
                <a:ea typeface="Arial"/>
                <a:cs typeface="Arial"/>
                <a:sym typeface="Arial"/>
              </a:rPr>
              <a:t>Photo-disruption</a:t>
            </a:r>
            <a:endParaRPr b="0" i="0" sz="1400" u="none" cap="none" strike="noStrike">
              <a:solidFill>
                <a:srgbClr val="000000"/>
              </a:solidFill>
              <a:latin typeface="Arial"/>
              <a:ea typeface="Arial"/>
              <a:cs typeface="Arial"/>
              <a:sym typeface="Arial"/>
            </a:endParaRPr>
          </a:p>
        </p:txBody>
      </p:sp>
      <p:sp>
        <p:nvSpPr>
          <p:cNvPr id="206" name="Google Shape;206;p66"/>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F</a:t>
            </a:r>
            <a:endParaRPr/>
          </a:p>
        </p:txBody>
      </p:sp>
      <p:sp>
        <p:nvSpPr>
          <p:cNvPr id="207" name="Google Shape;207;p66"/>
          <p:cNvSpPr txBox="1"/>
          <p:nvPr/>
        </p:nvSpPr>
        <p:spPr>
          <a:xfrm>
            <a:off x="2598831" y="3869348"/>
            <a:ext cx="3946337" cy="1010533"/>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800"/>
              <a:buFont typeface="Arial"/>
              <a:buNone/>
            </a:pPr>
            <a:r>
              <a:rPr b="0" i="1" lang="de-DE" sz="1800" u="none" cap="none" strike="noStrike">
                <a:solidFill>
                  <a:schemeClr val="dk1"/>
                </a:solidFill>
                <a:latin typeface="Arial"/>
                <a:ea typeface="Arial"/>
                <a:cs typeface="Arial"/>
                <a:sym typeface="Arial"/>
              </a:rPr>
              <a:t>Für welchen Modus ist PRP ein Beispiel?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67"/>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213" name="Google Shape;213;p67"/>
          <p:cNvSpPr txBox="1"/>
          <p:nvPr/>
        </p:nvSpPr>
        <p:spPr>
          <a:xfrm>
            <a:off x="104775" y="2300288"/>
            <a:ext cx="1746250" cy="518091"/>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rgbClr val="BFBFBF"/>
                </a:solidFill>
                <a:latin typeface="Arial"/>
                <a:ea typeface="Arial"/>
                <a:cs typeface="Arial"/>
                <a:sym typeface="Arial"/>
              </a:rPr>
              <a:t>auch bekannt als </a:t>
            </a:r>
            <a:r>
              <a:rPr b="0" i="1" lang="de-DE" sz="1600" u="none" cap="none" strike="noStrike">
                <a:solidFill>
                  <a:srgbClr val="BFBFBF"/>
                </a:solidFill>
                <a:latin typeface="Arial"/>
                <a:ea typeface="Arial"/>
                <a:cs typeface="Arial"/>
                <a:sym typeface="Arial"/>
              </a:rPr>
              <a:t>Photoaktivierung</a:t>
            </a:r>
            <a:endParaRPr b="0" i="0" sz="1400" u="none" cap="none" strike="noStrike">
              <a:solidFill>
                <a:srgbClr val="BFBFBF"/>
              </a:solidFill>
              <a:latin typeface="Arial"/>
              <a:ea typeface="Arial"/>
              <a:cs typeface="Arial"/>
              <a:sym typeface="Arial"/>
            </a:endParaRPr>
          </a:p>
        </p:txBody>
      </p:sp>
      <p:sp>
        <p:nvSpPr>
          <p:cNvPr id="214" name="Google Shape;214;p67"/>
          <p:cNvSpPr txBox="1"/>
          <p:nvPr/>
        </p:nvSpPr>
        <p:spPr>
          <a:xfrm>
            <a:off x="7258050" y="2292350"/>
            <a:ext cx="1638300" cy="892296"/>
          </a:xfrm>
          <a:prstGeom prst="rect">
            <a:avLst/>
          </a:prstGeom>
          <a:noFill/>
          <a:ln>
            <a:noFill/>
          </a:ln>
        </p:spPr>
        <p:txBody>
          <a:bodyPr anchorCtr="0" anchor="t" bIns="12700" lIns="25400" spcFirstLastPara="1" rIns="25400" wrap="square" tIns="12700">
            <a:spAutoFit/>
          </a:bodyPr>
          <a:lstStyle/>
          <a:p>
            <a:pPr indent="0" lvl="0" marL="0" marR="0" rtl="0" algn="ctr">
              <a:lnSpc>
                <a:spcPct val="87500"/>
              </a:lnSpc>
              <a:spcBef>
                <a:spcPts val="0"/>
              </a:spcBef>
              <a:spcAft>
                <a:spcPts val="0"/>
              </a:spcAft>
              <a:buClr>
                <a:srgbClr val="000000"/>
              </a:buClr>
              <a:buSzPts val="1600"/>
              <a:buFont typeface="Arial"/>
              <a:buNone/>
            </a:pPr>
            <a:r>
              <a:rPr b="0" i="0" lang="de-DE" sz="1600" u="none" cap="none" strike="noStrike">
                <a:solidFill>
                  <a:srgbClr val="BFBFBF"/>
                </a:solidFill>
                <a:latin typeface="Arial"/>
                <a:ea typeface="Arial"/>
                <a:cs typeface="Arial"/>
                <a:sym typeface="Arial"/>
              </a:rPr>
              <a:t>auch bekannt als </a:t>
            </a:r>
            <a:r>
              <a:rPr b="0" i="1" lang="de-DE" sz="1600" u="none" cap="none" strike="noStrike">
                <a:solidFill>
                  <a:srgbClr val="BFBFBF"/>
                </a:solidFill>
                <a:latin typeface="Arial"/>
                <a:ea typeface="Arial"/>
                <a:cs typeface="Arial"/>
                <a:sym typeface="Arial"/>
              </a:rPr>
              <a:t>plasma-</a:t>
            </a:r>
            <a:endParaRPr/>
          </a:p>
          <a:p>
            <a:pPr indent="0" lvl="0" marL="0" marR="0" rtl="0" algn="ctr">
              <a:lnSpc>
                <a:spcPct val="87500"/>
              </a:lnSpc>
              <a:spcBef>
                <a:spcPts val="0"/>
              </a:spcBef>
              <a:spcAft>
                <a:spcPts val="0"/>
              </a:spcAft>
              <a:buClr>
                <a:srgbClr val="000000"/>
              </a:buClr>
              <a:buSzPts val="1600"/>
              <a:buFont typeface="Arial"/>
              <a:buNone/>
            </a:pPr>
            <a:r>
              <a:rPr b="0" i="1" lang="de-DE" sz="1600" u="none" cap="none" strike="noStrike">
                <a:solidFill>
                  <a:srgbClr val="BFBFBF"/>
                </a:solidFill>
                <a:latin typeface="Arial"/>
                <a:ea typeface="Arial"/>
                <a:cs typeface="Arial"/>
                <a:sym typeface="Arial"/>
              </a:rPr>
              <a:t>induced disruption</a:t>
            </a:r>
            <a:endParaRPr b="0" i="1" sz="1600" u="none" cap="none" strike="noStrike">
              <a:solidFill>
                <a:srgbClr val="BFBFBF"/>
              </a:solidFill>
              <a:latin typeface="Arial"/>
              <a:ea typeface="Arial"/>
              <a:cs typeface="Arial"/>
              <a:sym typeface="Arial"/>
            </a:endParaRPr>
          </a:p>
        </p:txBody>
      </p:sp>
      <p:sp>
        <p:nvSpPr>
          <p:cNvPr id="215" name="Google Shape;215;p67"/>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cxnSp>
        <p:nvCxnSpPr>
          <p:cNvPr id="216" name="Google Shape;216;p67"/>
          <p:cNvCxnSpPr/>
          <p:nvPr/>
        </p:nvCxnSpPr>
        <p:spPr>
          <a:xfrm flipH="1">
            <a:off x="4229100" y="1390650"/>
            <a:ext cx="396875" cy="392113"/>
          </a:xfrm>
          <a:prstGeom prst="straightConnector1">
            <a:avLst/>
          </a:prstGeom>
          <a:noFill/>
          <a:ln cap="flat" cmpd="sng" w="9525">
            <a:solidFill>
              <a:schemeClr val="dk1"/>
            </a:solidFill>
            <a:prstDash val="solid"/>
            <a:round/>
            <a:headEnd len="sm" w="sm" type="none"/>
            <a:tailEnd len="med" w="med" type="triangle"/>
          </a:ln>
        </p:spPr>
      </p:cxnSp>
      <p:cxnSp>
        <p:nvCxnSpPr>
          <p:cNvPr id="217" name="Google Shape;217;p67"/>
          <p:cNvCxnSpPr/>
          <p:nvPr/>
        </p:nvCxnSpPr>
        <p:spPr>
          <a:xfrm flipH="1">
            <a:off x="1474788" y="1390650"/>
            <a:ext cx="3151187" cy="361950"/>
          </a:xfrm>
          <a:prstGeom prst="straightConnector1">
            <a:avLst/>
          </a:prstGeom>
          <a:noFill/>
          <a:ln cap="flat" cmpd="sng" w="9525">
            <a:solidFill>
              <a:schemeClr val="dk1"/>
            </a:solidFill>
            <a:prstDash val="solid"/>
            <a:round/>
            <a:headEnd len="sm" w="sm" type="none"/>
            <a:tailEnd len="med" w="med" type="triangle"/>
          </a:ln>
        </p:spPr>
      </p:cxnSp>
      <p:cxnSp>
        <p:nvCxnSpPr>
          <p:cNvPr id="218" name="Google Shape;218;p67"/>
          <p:cNvCxnSpPr/>
          <p:nvPr/>
        </p:nvCxnSpPr>
        <p:spPr>
          <a:xfrm>
            <a:off x="4625975" y="1390650"/>
            <a:ext cx="595313" cy="385762"/>
          </a:xfrm>
          <a:prstGeom prst="straightConnector1">
            <a:avLst/>
          </a:prstGeom>
          <a:noFill/>
          <a:ln cap="flat" cmpd="sng" w="9525">
            <a:solidFill>
              <a:schemeClr val="dk1"/>
            </a:solidFill>
            <a:prstDash val="solid"/>
            <a:round/>
            <a:headEnd len="sm" w="sm" type="none"/>
            <a:tailEnd len="med" w="med" type="triangle"/>
          </a:ln>
        </p:spPr>
      </p:cxnSp>
      <p:cxnSp>
        <p:nvCxnSpPr>
          <p:cNvPr id="219" name="Google Shape;219;p67"/>
          <p:cNvCxnSpPr/>
          <p:nvPr/>
        </p:nvCxnSpPr>
        <p:spPr>
          <a:xfrm>
            <a:off x="4625975" y="1390650"/>
            <a:ext cx="3043237" cy="361950"/>
          </a:xfrm>
          <a:prstGeom prst="straightConnector1">
            <a:avLst/>
          </a:prstGeom>
          <a:noFill/>
          <a:ln cap="flat" cmpd="sng" w="9525">
            <a:solidFill>
              <a:schemeClr val="dk1"/>
            </a:solidFill>
            <a:prstDash val="solid"/>
            <a:round/>
            <a:headEnd len="sm" w="sm" type="none"/>
            <a:tailEnd len="med" w="med" type="triangle"/>
          </a:ln>
        </p:spPr>
      </p:cxnSp>
      <p:cxnSp>
        <p:nvCxnSpPr>
          <p:cNvPr id="220" name="Google Shape;220;p67"/>
          <p:cNvCxnSpPr/>
          <p:nvPr/>
        </p:nvCxnSpPr>
        <p:spPr>
          <a:xfrm flipH="1">
            <a:off x="3192463" y="1390650"/>
            <a:ext cx="1433512" cy="398464"/>
          </a:xfrm>
          <a:prstGeom prst="straightConnector1">
            <a:avLst/>
          </a:prstGeom>
          <a:noFill/>
          <a:ln cap="flat" cmpd="sng" w="9525">
            <a:solidFill>
              <a:schemeClr val="dk1"/>
            </a:solidFill>
            <a:prstDash val="solid"/>
            <a:round/>
            <a:headEnd len="sm" w="sm" type="none"/>
            <a:tailEnd len="med" w="med" type="triangle"/>
          </a:ln>
        </p:spPr>
      </p:cxnSp>
      <p:sp>
        <p:nvSpPr>
          <p:cNvPr id="221" name="Google Shape;221;p67"/>
          <p:cNvSpPr txBox="1"/>
          <p:nvPr/>
        </p:nvSpPr>
        <p:spPr>
          <a:xfrm>
            <a:off x="1280160" y="990600"/>
            <a:ext cx="6583680" cy="411480"/>
          </a:xfrm>
          <a:prstGeom prst="rect">
            <a:avLst/>
          </a:prstGeom>
          <a:no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0" i="1" lang="de-DE" sz="2000" u="none" cap="none" strike="noStrike">
                <a:solidFill>
                  <a:schemeClr val="dk1"/>
                </a:solidFill>
                <a:latin typeface="Arial"/>
                <a:ea typeface="Arial"/>
                <a:cs typeface="Arial"/>
                <a:sym typeface="Arial"/>
              </a:rPr>
              <a:t>Die fünf Arten der Laser-Gewebe-Wechselwirkung</a:t>
            </a:r>
            <a:r>
              <a:rPr b="0" i="1" lang="de-DE" sz="2000" u="none" cap="none" strike="noStrike">
                <a:solidFill>
                  <a:schemeClr val="lt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222" name="Google Shape;222;p67"/>
          <p:cNvSpPr txBox="1"/>
          <p:nvPr/>
        </p:nvSpPr>
        <p:spPr>
          <a:xfrm>
            <a:off x="419100" y="1782775"/>
            <a:ext cx="1614488" cy="513000"/>
          </a:xfrm>
          <a:prstGeom prst="rect">
            <a:avLst/>
          </a:prstGeom>
          <a:noFill/>
          <a:ln>
            <a:noFill/>
          </a:ln>
        </p:spPr>
        <p:txBody>
          <a:bodyPr anchorCtr="0" anchor="ctr" bIns="12700" lIns="25400" spcFirstLastPara="1" rIns="25400" wrap="square" tIns="12700">
            <a:no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Photochemisch</a:t>
            </a:r>
            <a:endParaRPr b="0" i="0" sz="1800" u="none" cap="none" strike="noStrike">
              <a:solidFill>
                <a:srgbClr val="BFBFBF"/>
              </a:solidFill>
              <a:latin typeface="Arial"/>
              <a:ea typeface="Arial"/>
              <a:cs typeface="Arial"/>
              <a:sym typeface="Arial"/>
            </a:endParaRPr>
          </a:p>
        </p:txBody>
      </p:sp>
      <p:sp>
        <p:nvSpPr>
          <p:cNvPr id="223" name="Google Shape;223;p67"/>
          <p:cNvSpPr txBox="1"/>
          <p:nvPr/>
        </p:nvSpPr>
        <p:spPr>
          <a:xfrm>
            <a:off x="2033588" y="1835815"/>
            <a:ext cx="1365250" cy="456535"/>
          </a:xfrm>
          <a:prstGeom prst="rect">
            <a:avLst/>
          </a:prstGeom>
          <a:noFill/>
          <a:ln>
            <a:noFill/>
          </a:ln>
        </p:spPr>
        <p:txBody>
          <a:bodyPr anchorCtr="0" anchor="t" bIns="12700" lIns="25400" spcFirstLastPara="1" rIns="25400" wrap="square" tIns="12700">
            <a:spAutoFit/>
          </a:bodyPr>
          <a:lstStyle/>
          <a:p>
            <a:pPr indent="0" lvl="0" marL="0" marR="0" rtl="0" algn="ctr">
              <a:lnSpc>
                <a:spcPct val="100000"/>
              </a:lnSpc>
              <a:spcBef>
                <a:spcPts val="0"/>
              </a:spcBef>
              <a:spcAft>
                <a:spcPts val="0"/>
              </a:spcAft>
              <a:buClr>
                <a:srgbClr val="000000"/>
              </a:buClr>
              <a:buSzPts val="1800"/>
              <a:buFont typeface="Arial"/>
              <a:buNone/>
            </a:pPr>
            <a:r>
              <a:rPr b="0" i="0" lang="de-DE" sz="1800" u="none" cap="none" strike="noStrike">
                <a:solidFill>
                  <a:srgbClr val="0000FF"/>
                </a:solidFill>
                <a:latin typeface="Arial"/>
                <a:ea typeface="Arial"/>
                <a:cs typeface="Arial"/>
                <a:sym typeface="Arial"/>
              </a:rPr>
              <a:t>Thermisch</a:t>
            </a:r>
            <a:endParaRPr b="0" i="0" sz="2800" u="none" cap="none" strike="noStrike">
              <a:solidFill>
                <a:schemeClr val="dk1"/>
              </a:solidFill>
              <a:latin typeface="Arial"/>
              <a:ea typeface="Arial"/>
              <a:cs typeface="Arial"/>
              <a:sym typeface="Arial"/>
            </a:endParaRPr>
          </a:p>
        </p:txBody>
      </p:sp>
      <p:sp>
        <p:nvSpPr>
          <p:cNvPr id="224" name="Google Shape;224;p67"/>
          <p:cNvSpPr txBox="1"/>
          <p:nvPr/>
        </p:nvSpPr>
        <p:spPr>
          <a:xfrm>
            <a:off x="3646488" y="1782763"/>
            <a:ext cx="993775"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Photo-</a:t>
            </a:r>
            <a:endParaRPr b="0" i="0" sz="1400" u="none" cap="none" strike="noStrike">
              <a:solidFill>
                <a:srgbClr val="BFBFBF"/>
              </a:solidFill>
              <a:latin typeface="Arial"/>
              <a:ea typeface="Arial"/>
              <a:cs typeface="Arial"/>
              <a:sym typeface="Arial"/>
            </a:endParaRPr>
          </a:p>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Ablation</a:t>
            </a:r>
            <a:endParaRPr b="0" i="0" sz="1400" u="none" cap="none" strike="noStrike">
              <a:solidFill>
                <a:srgbClr val="BFBFBF"/>
              </a:solidFill>
              <a:latin typeface="Arial"/>
              <a:ea typeface="Arial"/>
              <a:cs typeface="Arial"/>
              <a:sym typeface="Arial"/>
            </a:endParaRPr>
          </a:p>
        </p:txBody>
      </p:sp>
      <p:sp>
        <p:nvSpPr>
          <p:cNvPr id="225" name="Google Shape;225;p67"/>
          <p:cNvSpPr txBox="1"/>
          <p:nvPr/>
        </p:nvSpPr>
        <p:spPr>
          <a:xfrm>
            <a:off x="5170501" y="1782775"/>
            <a:ext cx="1954500"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Plasma-induzierte</a:t>
            </a:r>
            <a:endParaRPr b="0" i="0" sz="1400" u="none" cap="none" strike="noStrike">
              <a:solidFill>
                <a:srgbClr val="BFBFBF"/>
              </a:solidFill>
              <a:latin typeface="Arial"/>
              <a:ea typeface="Arial"/>
              <a:cs typeface="Arial"/>
              <a:sym typeface="Arial"/>
            </a:endParaRPr>
          </a:p>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Ablation</a:t>
            </a:r>
            <a:endParaRPr b="0" i="0" sz="1400" u="none" cap="none" strike="noStrike">
              <a:solidFill>
                <a:srgbClr val="BFBFBF"/>
              </a:solidFill>
              <a:latin typeface="Arial"/>
              <a:ea typeface="Arial"/>
              <a:cs typeface="Arial"/>
              <a:sym typeface="Arial"/>
            </a:endParaRPr>
          </a:p>
        </p:txBody>
      </p:sp>
      <p:sp>
        <p:nvSpPr>
          <p:cNvPr id="226" name="Google Shape;226;p67"/>
          <p:cNvSpPr txBox="1"/>
          <p:nvPr/>
        </p:nvSpPr>
        <p:spPr>
          <a:xfrm>
            <a:off x="7464425" y="1752600"/>
            <a:ext cx="1185863"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Photo-disruption</a:t>
            </a:r>
            <a:endParaRPr b="0" i="0" sz="1400" u="none" cap="none" strike="noStrike">
              <a:solidFill>
                <a:srgbClr val="BFBFBF"/>
              </a:solidFill>
              <a:latin typeface="Arial"/>
              <a:ea typeface="Arial"/>
              <a:cs typeface="Arial"/>
              <a:sym typeface="Arial"/>
            </a:endParaRPr>
          </a:p>
        </p:txBody>
      </p:sp>
      <p:sp>
        <p:nvSpPr>
          <p:cNvPr id="227" name="Google Shape;227;p67"/>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A</a:t>
            </a:r>
            <a:endParaRPr/>
          </a:p>
        </p:txBody>
      </p:sp>
      <p:sp>
        <p:nvSpPr>
          <p:cNvPr id="228" name="Google Shape;228;p67"/>
          <p:cNvSpPr txBox="1"/>
          <p:nvPr/>
        </p:nvSpPr>
        <p:spPr>
          <a:xfrm>
            <a:off x="2598831" y="3869348"/>
            <a:ext cx="3946337" cy="1287532"/>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800"/>
              <a:buFont typeface="Arial"/>
              <a:buNone/>
            </a:pPr>
            <a:r>
              <a:rPr b="0" i="1" lang="de-DE" sz="1800" u="none" cap="none" strike="noStrike">
                <a:solidFill>
                  <a:schemeClr val="dk1"/>
                </a:solidFill>
                <a:latin typeface="Arial"/>
                <a:ea typeface="Arial"/>
                <a:cs typeface="Arial"/>
                <a:sym typeface="Arial"/>
              </a:rPr>
              <a:t>Für welchen Modus ist PRP ein Beispiel?</a:t>
            </a:r>
            <a:endParaRPr/>
          </a:p>
          <a:p>
            <a:pPr indent="0" lvl="0" marL="0" marR="0" rtl="0" algn="l">
              <a:lnSpc>
                <a:spcPct val="100000"/>
              </a:lnSpc>
              <a:spcBef>
                <a:spcPts val="0"/>
              </a:spcBef>
              <a:spcAft>
                <a:spcPts val="0"/>
              </a:spcAft>
              <a:buClr>
                <a:srgbClr val="000000"/>
              </a:buClr>
              <a:buSzPts val="1800"/>
              <a:buFont typeface="Arial"/>
              <a:buNone/>
            </a:pPr>
            <a:r>
              <a:rPr b="1" i="0" lang="de-DE" sz="1800" u="none" cap="none" strike="noStrike">
                <a:solidFill>
                  <a:schemeClr val="dk1"/>
                </a:solidFill>
                <a:latin typeface="Arial"/>
                <a:ea typeface="Arial"/>
                <a:cs typeface="Arial"/>
                <a:sym typeface="Arial"/>
              </a:rPr>
              <a:t>Thermisch</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68"/>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234" name="Google Shape;234;p68"/>
          <p:cNvSpPr txBox="1"/>
          <p:nvPr/>
        </p:nvSpPr>
        <p:spPr>
          <a:xfrm>
            <a:off x="104775" y="2300288"/>
            <a:ext cx="1746250" cy="518091"/>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rgbClr val="BFBFBF"/>
                </a:solidFill>
                <a:latin typeface="Arial"/>
                <a:ea typeface="Arial"/>
                <a:cs typeface="Arial"/>
                <a:sym typeface="Arial"/>
              </a:rPr>
              <a:t>auch bekannt als </a:t>
            </a:r>
            <a:r>
              <a:rPr b="0" i="1" lang="de-DE" sz="1600" u="none" cap="none" strike="noStrike">
                <a:solidFill>
                  <a:srgbClr val="BFBFBF"/>
                </a:solidFill>
                <a:latin typeface="Arial"/>
                <a:ea typeface="Arial"/>
                <a:cs typeface="Arial"/>
                <a:sym typeface="Arial"/>
              </a:rPr>
              <a:t>Photoaktivierung</a:t>
            </a:r>
            <a:endParaRPr b="0" i="0" sz="1400" u="none" cap="none" strike="noStrike">
              <a:solidFill>
                <a:srgbClr val="BFBFBF"/>
              </a:solidFill>
              <a:latin typeface="Arial"/>
              <a:ea typeface="Arial"/>
              <a:cs typeface="Arial"/>
              <a:sym typeface="Arial"/>
            </a:endParaRPr>
          </a:p>
        </p:txBody>
      </p:sp>
      <p:sp>
        <p:nvSpPr>
          <p:cNvPr id="235" name="Google Shape;235;p68"/>
          <p:cNvSpPr txBox="1"/>
          <p:nvPr/>
        </p:nvSpPr>
        <p:spPr>
          <a:xfrm>
            <a:off x="7258050" y="2292350"/>
            <a:ext cx="1638300" cy="892296"/>
          </a:xfrm>
          <a:prstGeom prst="rect">
            <a:avLst/>
          </a:prstGeom>
          <a:noFill/>
          <a:ln>
            <a:noFill/>
          </a:ln>
        </p:spPr>
        <p:txBody>
          <a:bodyPr anchorCtr="0" anchor="t" bIns="12700" lIns="25400" spcFirstLastPara="1" rIns="25400" wrap="square" tIns="12700">
            <a:spAutoFit/>
          </a:bodyPr>
          <a:lstStyle/>
          <a:p>
            <a:pPr indent="0" lvl="0" marL="0" marR="0" rtl="0" algn="ctr">
              <a:lnSpc>
                <a:spcPct val="87500"/>
              </a:lnSpc>
              <a:spcBef>
                <a:spcPts val="0"/>
              </a:spcBef>
              <a:spcAft>
                <a:spcPts val="0"/>
              </a:spcAft>
              <a:buClr>
                <a:srgbClr val="000000"/>
              </a:buClr>
              <a:buSzPts val="1600"/>
              <a:buFont typeface="Arial"/>
              <a:buNone/>
            </a:pPr>
            <a:r>
              <a:rPr b="0" i="0" lang="de-DE" sz="1600" u="none" cap="none" strike="noStrike">
                <a:solidFill>
                  <a:srgbClr val="BFBFBF"/>
                </a:solidFill>
                <a:latin typeface="Arial"/>
                <a:ea typeface="Arial"/>
                <a:cs typeface="Arial"/>
                <a:sym typeface="Arial"/>
              </a:rPr>
              <a:t>auch bekannt als </a:t>
            </a:r>
            <a:r>
              <a:rPr b="0" i="1" lang="de-DE" sz="1600" u="none" cap="none" strike="noStrike">
                <a:solidFill>
                  <a:srgbClr val="BFBFBF"/>
                </a:solidFill>
                <a:latin typeface="Arial"/>
                <a:ea typeface="Arial"/>
                <a:cs typeface="Arial"/>
                <a:sym typeface="Arial"/>
              </a:rPr>
              <a:t>plasma-</a:t>
            </a:r>
            <a:endParaRPr/>
          </a:p>
          <a:p>
            <a:pPr indent="0" lvl="0" marL="0" marR="0" rtl="0" algn="ctr">
              <a:lnSpc>
                <a:spcPct val="87500"/>
              </a:lnSpc>
              <a:spcBef>
                <a:spcPts val="0"/>
              </a:spcBef>
              <a:spcAft>
                <a:spcPts val="0"/>
              </a:spcAft>
              <a:buClr>
                <a:srgbClr val="000000"/>
              </a:buClr>
              <a:buSzPts val="1600"/>
              <a:buFont typeface="Arial"/>
              <a:buNone/>
            </a:pPr>
            <a:r>
              <a:rPr b="0" i="1" lang="de-DE" sz="1600" u="none" cap="none" strike="noStrike">
                <a:solidFill>
                  <a:srgbClr val="BFBFBF"/>
                </a:solidFill>
                <a:latin typeface="Arial"/>
                <a:ea typeface="Arial"/>
                <a:cs typeface="Arial"/>
                <a:sym typeface="Arial"/>
              </a:rPr>
              <a:t>induced disruption</a:t>
            </a:r>
            <a:endParaRPr b="0" i="1" sz="1600" u="none" cap="none" strike="noStrike">
              <a:solidFill>
                <a:srgbClr val="BFBFBF"/>
              </a:solidFill>
              <a:latin typeface="Arial"/>
              <a:ea typeface="Arial"/>
              <a:cs typeface="Arial"/>
              <a:sym typeface="Arial"/>
            </a:endParaRPr>
          </a:p>
        </p:txBody>
      </p:sp>
      <p:sp>
        <p:nvSpPr>
          <p:cNvPr id="236" name="Google Shape;236;p68"/>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cxnSp>
        <p:nvCxnSpPr>
          <p:cNvPr id="237" name="Google Shape;237;p68"/>
          <p:cNvCxnSpPr/>
          <p:nvPr/>
        </p:nvCxnSpPr>
        <p:spPr>
          <a:xfrm flipH="1">
            <a:off x="4229100" y="1390650"/>
            <a:ext cx="396875" cy="392113"/>
          </a:xfrm>
          <a:prstGeom prst="straightConnector1">
            <a:avLst/>
          </a:prstGeom>
          <a:noFill/>
          <a:ln cap="flat" cmpd="sng" w="9525">
            <a:solidFill>
              <a:schemeClr val="dk1"/>
            </a:solidFill>
            <a:prstDash val="solid"/>
            <a:round/>
            <a:headEnd len="sm" w="sm" type="none"/>
            <a:tailEnd len="med" w="med" type="triangle"/>
          </a:ln>
        </p:spPr>
      </p:cxnSp>
      <p:cxnSp>
        <p:nvCxnSpPr>
          <p:cNvPr id="238" name="Google Shape;238;p68"/>
          <p:cNvCxnSpPr/>
          <p:nvPr/>
        </p:nvCxnSpPr>
        <p:spPr>
          <a:xfrm flipH="1">
            <a:off x="1474788" y="1390650"/>
            <a:ext cx="3151187" cy="361950"/>
          </a:xfrm>
          <a:prstGeom prst="straightConnector1">
            <a:avLst/>
          </a:prstGeom>
          <a:noFill/>
          <a:ln cap="flat" cmpd="sng" w="9525">
            <a:solidFill>
              <a:schemeClr val="dk1"/>
            </a:solidFill>
            <a:prstDash val="solid"/>
            <a:round/>
            <a:headEnd len="sm" w="sm" type="none"/>
            <a:tailEnd len="med" w="med" type="triangle"/>
          </a:ln>
        </p:spPr>
      </p:cxnSp>
      <p:cxnSp>
        <p:nvCxnSpPr>
          <p:cNvPr id="239" name="Google Shape;239;p68"/>
          <p:cNvCxnSpPr/>
          <p:nvPr/>
        </p:nvCxnSpPr>
        <p:spPr>
          <a:xfrm>
            <a:off x="4625975" y="1390650"/>
            <a:ext cx="595313" cy="385762"/>
          </a:xfrm>
          <a:prstGeom prst="straightConnector1">
            <a:avLst/>
          </a:prstGeom>
          <a:noFill/>
          <a:ln cap="flat" cmpd="sng" w="9525">
            <a:solidFill>
              <a:schemeClr val="dk1"/>
            </a:solidFill>
            <a:prstDash val="solid"/>
            <a:round/>
            <a:headEnd len="sm" w="sm" type="none"/>
            <a:tailEnd len="med" w="med" type="triangle"/>
          </a:ln>
        </p:spPr>
      </p:cxnSp>
      <p:cxnSp>
        <p:nvCxnSpPr>
          <p:cNvPr id="240" name="Google Shape;240;p68"/>
          <p:cNvCxnSpPr/>
          <p:nvPr/>
        </p:nvCxnSpPr>
        <p:spPr>
          <a:xfrm>
            <a:off x="4625975" y="1390650"/>
            <a:ext cx="3043237" cy="361950"/>
          </a:xfrm>
          <a:prstGeom prst="straightConnector1">
            <a:avLst/>
          </a:prstGeom>
          <a:noFill/>
          <a:ln cap="flat" cmpd="sng" w="9525">
            <a:solidFill>
              <a:schemeClr val="dk1"/>
            </a:solidFill>
            <a:prstDash val="solid"/>
            <a:round/>
            <a:headEnd len="sm" w="sm" type="none"/>
            <a:tailEnd len="med" w="med" type="triangle"/>
          </a:ln>
        </p:spPr>
      </p:cxnSp>
      <p:cxnSp>
        <p:nvCxnSpPr>
          <p:cNvPr id="241" name="Google Shape;241;p68"/>
          <p:cNvCxnSpPr/>
          <p:nvPr/>
        </p:nvCxnSpPr>
        <p:spPr>
          <a:xfrm flipH="1">
            <a:off x="3192463" y="1390650"/>
            <a:ext cx="1433512" cy="398464"/>
          </a:xfrm>
          <a:prstGeom prst="straightConnector1">
            <a:avLst/>
          </a:prstGeom>
          <a:noFill/>
          <a:ln cap="flat" cmpd="sng" w="9525">
            <a:solidFill>
              <a:schemeClr val="dk1"/>
            </a:solidFill>
            <a:prstDash val="solid"/>
            <a:round/>
            <a:headEnd len="sm" w="sm" type="none"/>
            <a:tailEnd len="med" w="med" type="triangle"/>
          </a:ln>
        </p:spPr>
      </p:cxnSp>
      <p:sp>
        <p:nvSpPr>
          <p:cNvPr id="242" name="Google Shape;242;p68"/>
          <p:cNvSpPr txBox="1"/>
          <p:nvPr/>
        </p:nvSpPr>
        <p:spPr>
          <a:xfrm>
            <a:off x="1280160" y="990600"/>
            <a:ext cx="6583680" cy="411480"/>
          </a:xfrm>
          <a:prstGeom prst="rect">
            <a:avLst/>
          </a:prstGeom>
          <a:no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0" i="1" lang="de-DE" sz="2000" u="none" cap="none" strike="noStrike">
                <a:solidFill>
                  <a:schemeClr val="dk1"/>
                </a:solidFill>
                <a:latin typeface="Arial"/>
                <a:ea typeface="Arial"/>
                <a:cs typeface="Arial"/>
                <a:sym typeface="Arial"/>
              </a:rPr>
              <a:t>Die fünf Arten der Laser-Gewebe-Wechselwirkung</a:t>
            </a:r>
            <a:r>
              <a:rPr b="0" i="1" lang="de-DE" sz="2000" u="none" cap="none" strike="noStrike">
                <a:solidFill>
                  <a:schemeClr val="lt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243" name="Google Shape;243;p68"/>
          <p:cNvSpPr txBox="1"/>
          <p:nvPr/>
        </p:nvSpPr>
        <p:spPr>
          <a:xfrm>
            <a:off x="419100" y="1782775"/>
            <a:ext cx="1614488" cy="513000"/>
          </a:xfrm>
          <a:prstGeom prst="rect">
            <a:avLst/>
          </a:prstGeom>
          <a:noFill/>
          <a:ln>
            <a:noFill/>
          </a:ln>
        </p:spPr>
        <p:txBody>
          <a:bodyPr anchorCtr="0" anchor="ctr" bIns="12700" lIns="25400" spcFirstLastPara="1" rIns="25400" wrap="square" tIns="12700">
            <a:no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Photochemisch</a:t>
            </a:r>
            <a:endParaRPr b="0" i="0" sz="1800" u="none" cap="none" strike="noStrike">
              <a:solidFill>
                <a:srgbClr val="BFBFBF"/>
              </a:solidFill>
              <a:latin typeface="Arial"/>
              <a:ea typeface="Arial"/>
              <a:cs typeface="Arial"/>
              <a:sym typeface="Arial"/>
            </a:endParaRPr>
          </a:p>
        </p:txBody>
      </p:sp>
      <p:sp>
        <p:nvSpPr>
          <p:cNvPr id="244" name="Google Shape;244;p68"/>
          <p:cNvSpPr txBox="1"/>
          <p:nvPr/>
        </p:nvSpPr>
        <p:spPr>
          <a:xfrm>
            <a:off x="2033588" y="1835815"/>
            <a:ext cx="1365250" cy="456535"/>
          </a:xfrm>
          <a:prstGeom prst="rect">
            <a:avLst/>
          </a:prstGeom>
          <a:noFill/>
          <a:ln>
            <a:noFill/>
          </a:ln>
        </p:spPr>
        <p:txBody>
          <a:bodyPr anchorCtr="0" anchor="t" bIns="12700" lIns="25400" spcFirstLastPara="1" rIns="25400" wrap="square" tIns="12700">
            <a:spAutoFit/>
          </a:bodyPr>
          <a:lstStyle/>
          <a:p>
            <a:pPr indent="0" lvl="0" marL="0" marR="0" rtl="0" algn="ctr">
              <a:lnSpc>
                <a:spcPct val="100000"/>
              </a:lnSpc>
              <a:spcBef>
                <a:spcPts val="0"/>
              </a:spcBef>
              <a:spcAft>
                <a:spcPts val="0"/>
              </a:spcAft>
              <a:buClr>
                <a:srgbClr val="000000"/>
              </a:buClr>
              <a:buSzPts val="1800"/>
              <a:buFont typeface="Arial"/>
              <a:buNone/>
            </a:pPr>
            <a:r>
              <a:rPr b="0" i="0" lang="de-DE" sz="1800" u="none" cap="none" strike="noStrike">
                <a:solidFill>
                  <a:srgbClr val="0000FF"/>
                </a:solidFill>
                <a:latin typeface="Arial"/>
                <a:ea typeface="Arial"/>
                <a:cs typeface="Arial"/>
                <a:sym typeface="Arial"/>
              </a:rPr>
              <a:t>Thermisch</a:t>
            </a:r>
            <a:endParaRPr b="0" i="0" sz="2800" u="none" cap="none" strike="noStrike">
              <a:solidFill>
                <a:schemeClr val="dk1"/>
              </a:solidFill>
              <a:latin typeface="Arial"/>
              <a:ea typeface="Arial"/>
              <a:cs typeface="Arial"/>
              <a:sym typeface="Arial"/>
            </a:endParaRPr>
          </a:p>
        </p:txBody>
      </p:sp>
      <p:sp>
        <p:nvSpPr>
          <p:cNvPr id="245" name="Google Shape;245;p68"/>
          <p:cNvSpPr txBox="1"/>
          <p:nvPr/>
        </p:nvSpPr>
        <p:spPr>
          <a:xfrm>
            <a:off x="3646488" y="1782763"/>
            <a:ext cx="993775"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Photo-</a:t>
            </a:r>
            <a:endParaRPr b="0" i="0" sz="1400" u="none" cap="none" strike="noStrike">
              <a:solidFill>
                <a:srgbClr val="BFBFBF"/>
              </a:solidFill>
              <a:latin typeface="Arial"/>
              <a:ea typeface="Arial"/>
              <a:cs typeface="Arial"/>
              <a:sym typeface="Arial"/>
            </a:endParaRPr>
          </a:p>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Ablation</a:t>
            </a:r>
            <a:endParaRPr b="0" i="0" sz="1400" u="none" cap="none" strike="noStrike">
              <a:solidFill>
                <a:srgbClr val="BFBFBF"/>
              </a:solidFill>
              <a:latin typeface="Arial"/>
              <a:ea typeface="Arial"/>
              <a:cs typeface="Arial"/>
              <a:sym typeface="Arial"/>
            </a:endParaRPr>
          </a:p>
        </p:txBody>
      </p:sp>
      <p:sp>
        <p:nvSpPr>
          <p:cNvPr id="246" name="Google Shape;246;p68"/>
          <p:cNvSpPr txBox="1"/>
          <p:nvPr/>
        </p:nvSpPr>
        <p:spPr>
          <a:xfrm>
            <a:off x="5170501" y="1782775"/>
            <a:ext cx="1954500"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Plasma-induzierte</a:t>
            </a:r>
            <a:endParaRPr b="0" i="0" sz="1400" u="none" cap="none" strike="noStrike">
              <a:solidFill>
                <a:srgbClr val="BFBFBF"/>
              </a:solidFill>
              <a:latin typeface="Arial"/>
              <a:ea typeface="Arial"/>
              <a:cs typeface="Arial"/>
              <a:sym typeface="Arial"/>
            </a:endParaRPr>
          </a:p>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Ablation</a:t>
            </a:r>
            <a:endParaRPr b="0" i="0" sz="1400" u="none" cap="none" strike="noStrike">
              <a:solidFill>
                <a:srgbClr val="BFBFBF"/>
              </a:solidFill>
              <a:latin typeface="Arial"/>
              <a:ea typeface="Arial"/>
              <a:cs typeface="Arial"/>
              <a:sym typeface="Arial"/>
            </a:endParaRPr>
          </a:p>
        </p:txBody>
      </p:sp>
      <p:sp>
        <p:nvSpPr>
          <p:cNvPr id="247" name="Google Shape;247;p68"/>
          <p:cNvSpPr txBox="1"/>
          <p:nvPr/>
        </p:nvSpPr>
        <p:spPr>
          <a:xfrm>
            <a:off x="7464425" y="1752600"/>
            <a:ext cx="1185863"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Photo-disruption</a:t>
            </a:r>
            <a:endParaRPr b="0" i="0" sz="1400" u="none" cap="none" strike="noStrike">
              <a:solidFill>
                <a:srgbClr val="BFBFBF"/>
              </a:solidFill>
              <a:latin typeface="Arial"/>
              <a:ea typeface="Arial"/>
              <a:cs typeface="Arial"/>
              <a:sym typeface="Arial"/>
            </a:endParaRPr>
          </a:p>
        </p:txBody>
      </p:sp>
      <p:sp>
        <p:nvSpPr>
          <p:cNvPr id="248" name="Google Shape;248;p68"/>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F</a:t>
            </a:r>
            <a:endParaRPr/>
          </a:p>
        </p:txBody>
      </p:sp>
      <p:sp>
        <p:nvSpPr>
          <p:cNvPr id="249" name="Google Shape;249;p68"/>
          <p:cNvSpPr txBox="1"/>
          <p:nvPr/>
        </p:nvSpPr>
        <p:spPr>
          <a:xfrm>
            <a:off x="1975058" y="2535732"/>
            <a:ext cx="5530850" cy="2241639"/>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800"/>
              <a:buFont typeface="Arial"/>
              <a:buNone/>
            </a:pPr>
            <a:r>
              <a:rPr b="0" i="1" lang="de-DE" sz="1800" u="none" cap="none" strike="noStrike">
                <a:solidFill>
                  <a:srgbClr val="0000FF"/>
                </a:solidFill>
                <a:latin typeface="Arial"/>
                <a:ea typeface="Arial"/>
                <a:cs typeface="Arial"/>
                <a:sym typeface="Arial"/>
              </a:rPr>
              <a:t>Thermische Effekte auf Gewebe liegen auf einem Kontinuum. Was sind die fünf Stadien der Gewebewirkungen?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0000FF"/>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0000FF"/>
                </a:solidFill>
                <a:latin typeface="Arial"/>
                <a:ea typeface="Arial"/>
                <a:cs typeface="Arial"/>
                <a:sym typeface="Arial"/>
              </a:rPr>
              <a:t>--</a:t>
            </a:r>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0000FF"/>
                </a:solidFill>
                <a:latin typeface="Arial"/>
                <a:ea typeface="Arial"/>
                <a:cs typeface="Arial"/>
                <a:sym typeface="Arial"/>
              </a:rPr>
              <a:t>--</a:t>
            </a:r>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0000FF"/>
                </a:solidFill>
                <a:latin typeface="Arial"/>
                <a:ea typeface="Arial"/>
                <a:cs typeface="Arial"/>
                <a:sym typeface="Arial"/>
              </a:rPr>
              <a:t>--</a:t>
            </a:r>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0000FF"/>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69"/>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255" name="Google Shape;255;p69"/>
          <p:cNvSpPr txBox="1"/>
          <p:nvPr/>
        </p:nvSpPr>
        <p:spPr>
          <a:xfrm>
            <a:off x="104775" y="2300288"/>
            <a:ext cx="1746250" cy="518091"/>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rgbClr val="BFBFBF"/>
                </a:solidFill>
                <a:latin typeface="Arial"/>
                <a:ea typeface="Arial"/>
                <a:cs typeface="Arial"/>
                <a:sym typeface="Arial"/>
              </a:rPr>
              <a:t>auch bekannt als </a:t>
            </a:r>
            <a:r>
              <a:rPr b="0" i="1" lang="de-DE" sz="1600" u="none" cap="none" strike="noStrike">
                <a:solidFill>
                  <a:srgbClr val="BFBFBF"/>
                </a:solidFill>
                <a:latin typeface="Arial"/>
                <a:ea typeface="Arial"/>
                <a:cs typeface="Arial"/>
                <a:sym typeface="Arial"/>
              </a:rPr>
              <a:t>Photoaktivierung</a:t>
            </a:r>
            <a:endParaRPr b="0" i="0" sz="1400" u="none" cap="none" strike="noStrike">
              <a:solidFill>
                <a:srgbClr val="BFBFBF"/>
              </a:solidFill>
              <a:latin typeface="Arial"/>
              <a:ea typeface="Arial"/>
              <a:cs typeface="Arial"/>
              <a:sym typeface="Arial"/>
            </a:endParaRPr>
          </a:p>
        </p:txBody>
      </p:sp>
      <p:sp>
        <p:nvSpPr>
          <p:cNvPr id="256" name="Google Shape;256;p69"/>
          <p:cNvSpPr txBox="1"/>
          <p:nvPr/>
        </p:nvSpPr>
        <p:spPr>
          <a:xfrm>
            <a:off x="7258050" y="2292350"/>
            <a:ext cx="1638300" cy="892296"/>
          </a:xfrm>
          <a:prstGeom prst="rect">
            <a:avLst/>
          </a:prstGeom>
          <a:noFill/>
          <a:ln>
            <a:noFill/>
          </a:ln>
        </p:spPr>
        <p:txBody>
          <a:bodyPr anchorCtr="0" anchor="t" bIns="12700" lIns="25400" spcFirstLastPara="1" rIns="25400" wrap="square" tIns="12700">
            <a:spAutoFit/>
          </a:bodyPr>
          <a:lstStyle/>
          <a:p>
            <a:pPr indent="0" lvl="0" marL="0" marR="0" rtl="0" algn="ctr">
              <a:lnSpc>
                <a:spcPct val="87500"/>
              </a:lnSpc>
              <a:spcBef>
                <a:spcPts val="0"/>
              </a:spcBef>
              <a:spcAft>
                <a:spcPts val="0"/>
              </a:spcAft>
              <a:buClr>
                <a:srgbClr val="000000"/>
              </a:buClr>
              <a:buSzPts val="1600"/>
              <a:buFont typeface="Arial"/>
              <a:buNone/>
            </a:pPr>
            <a:r>
              <a:rPr b="0" i="0" lang="de-DE" sz="1600" u="none" cap="none" strike="noStrike">
                <a:solidFill>
                  <a:srgbClr val="BFBFBF"/>
                </a:solidFill>
                <a:latin typeface="Arial"/>
                <a:ea typeface="Arial"/>
                <a:cs typeface="Arial"/>
                <a:sym typeface="Arial"/>
              </a:rPr>
              <a:t>auch bekannt als </a:t>
            </a:r>
            <a:r>
              <a:rPr b="0" i="1" lang="de-DE" sz="1600" u="none" cap="none" strike="noStrike">
                <a:solidFill>
                  <a:srgbClr val="BFBFBF"/>
                </a:solidFill>
                <a:latin typeface="Arial"/>
                <a:ea typeface="Arial"/>
                <a:cs typeface="Arial"/>
                <a:sym typeface="Arial"/>
              </a:rPr>
              <a:t>plasma-</a:t>
            </a:r>
            <a:endParaRPr/>
          </a:p>
          <a:p>
            <a:pPr indent="0" lvl="0" marL="0" marR="0" rtl="0" algn="ctr">
              <a:lnSpc>
                <a:spcPct val="87500"/>
              </a:lnSpc>
              <a:spcBef>
                <a:spcPts val="0"/>
              </a:spcBef>
              <a:spcAft>
                <a:spcPts val="0"/>
              </a:spcAft>
              <a:buClr>
                <a:srgbClr val="000000"/>
              </a:buClr>
              <a:buSzPts val="1600"/>
              <a:buFont typeface="Arial"/>
              <a:buNone/>
            </a:pPr>
            <a:r>
              <a:rPr b="0" i="1" lang="de-DE" sz="1600" u="none" cap="none" strike="noStrike">
                <a:solidFill>
                  <a:srgbClr val="BFBFBF"/>
                </a:solidFill>
                <a:latin typeface="Arial"/>
                <a:ea typeface="Arial"/>
                <a:cs typeface="Arial"/>
                <a:sym typeface="Arial"/>
              </a:rPr>
              <a:t>induced disruption</a:t>
            </a:r>
            <a:endParaRPr b="0" i="1" sz="1600" u="none" cap="none" strike="noStrike">
              <a:solidFill>
                <a:srgbClr val="BFBFBF"/>
              </a:solidFill>
              <a:latin typeface="Arial"/>
              <a:ea typeface="Arial"/>
              <a:cs typeface="Arial"/>
              <a:sym typeface="Arial"/>
            </a:endParaRPr>
          </a:p>
        </p:txBody>
      </p:sp>
      <p:sp>
        <p:nvSpPr>
          <p:cNvPr id="257" name="Google Shape;257;p69"/>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cxnSp>
        <p:nvCxnSpPr>
          <p:cNvPr id="258" name="Google Shape;258;p69"/>
          <p:cNvCxnSpPr/>
          <p:nvPr/>
        </p:nvCxnSpPr>
        <p:spPr>
          <a:xfrm flipH="1">
            <a:off x="4229100" y="1390650"/>
            <a:ext cx="396875" cy="392113"/>
          </a:xfrm>
          <a:prstGeom prst="straightConnector1">
            <a:avLst/>
          </a:prstGeom>
          <a:noFill/>
          <a:ln cap="flat" cmpd="sng" w="9525">
            <a:solidFill>
              <a:schemeClr val="dk1"/>
            </a:solidFill>
            <a:prstDash val="solid"/>
            <a:round/>
            <a:headEnd len="sm" w="sm" type="none"/>
            <a:tailEnd len="med" w="med" type="triangle"/>
          </a:ln>
        </p:spPr>
      </p:cxnSp>
      <p:cxnSp>
        <p:nvCxnSpPr>
          <p:cNvPr id="259" name="Google Shape;259;p69"/>
          <p:cNvCxnSpPr/>
          <p:nvPr/>
        </p:nvCxnSpPr>
        <p:spPr>
          <a:xfrm flipH="1">
            <a:off x="1474788" y="1390650"/>
            <a:ext cx="3151187" cy="361950"/>
          </a:xfrm>
          <a:prstGeom prst="straightConnector1">
            <a:avLst/>
          </a:prstGeom>
          <a:noFill/>
          <a:ln cap="flat" cmpd="sng" w="9525">
            <a:solidFill>
              <a:schemeClr val="dk1"/>
            </a:solidFill>
            <a:prstDash val="solid"/>
            <a:round/>
            <a:headEnd len="sm" w="sm" type="none"/>
            <a:tailEnd len="med" w="med" type="triangle"/>
          </a:ln>
        </p:spPr>
      </p:cxnSp>
      <p:cxnSp>
        <p:nvCxnSpPr>
          <p:cNvPr id="260" name="Google Shape;260;p69"/>
          <p:cNvCxnSpPr/>
          <p:nvPr/>
        </p:nvCxnSpPr>
        <p:spPr>
          <a:xfrm>
            <a:off x="4625975" y="1390650"/>
            <a:ext cx="595313" cy="385762"/>
          </a:xfrm>
          <a:prstGeom prst="straightConnector1">
            <a:avLst/>
          </a:prstGeom>
          <a:noFill/>
          <a:ln cap="flat" cmpd="sng" w="9525">
            <a:solidFill>
              <a:schemeClr val="dk1"/>
            </a:solidFill>
            <a:prstDash val="solid"/>
            <a:round/>
            <a:headEnd len="sm" w="sm" type="none"/>
            <a:tailEnd len="med" w="med" type="triangle"/>
          </a:ln>
        </p:spPr>
      </p:cxnSp>
      <p:cxnSp>
        <p:nvCxnSpPr>
          <p:cNvPr id="261" name="Google Shape;261;p69"/>
          <p:cNvCxnSpPr/>
          <p:nvPr/>
        </p:nvCxnSpPr>
        <p:spPr>
          <a:xfrm>
            <a:off x="4625975" y="1390650"/>
            <a:ext cx="3043237" cy="361950"/>
          </a:xfrm>
          <a:prstGeom prst="straightConnector1">
            <a:avLst/>
          </a:prstGeom>
          <a:noFill/>
          <a:ln cap="flat" cmpd="sng" w="9525">
            <a:solidFill>
              <a:schemeClr val="dk1"/>
            </a:solidFill>
            <a:prstDash val="solid"/>
            <a:round/>
            <a:headEnd len="sm" w="sm" type="none"/>
            <a:tailEnd len="med" w="med" type="triangle"/>
          </a:ln>
        </p:spPr>
      </p:cxnSp>
      <p:cxnSp>
        <p:nvCxnSpPr>
          <p:cNvPr id="262" name="Google Shape;262;p69"/>
          <p:cNvCxnSpPr/>
          <p:nvPr/>
        </p:nvCxnSpPr>
        <p:spPr>
          <a:xfrm flipH="1">
            <a:off x="3192463" y="1390650"/>
            <a:ext cx="1433512" cy="398464"/>
          </a:xfrm>
          <a:prstGeom prst="straightConnector1">
            <a:avLst/>
          </a:prstGeom>
          <a:noFill/>
          <a:ln cap="flat" cmpd="sng" w="9525">
            <a:solidFill>
              <a:schemeClr val="dk1"/>
            </a:solidFill>
            <a:prstDash val="solid"/>
            <a:round/>
            <a:headEnd len="sm" w="sm" type="none"/>
            <a:tailEnd len="med" w="med" type="triangle"/>
          </a:ln>
        </p:spPr>
      </p:cxnSp>
      <p:sp>
        <p:nvSpPr>
          <p:cNvPr id="263" name="Google Shape;263;p69"/>
          <p:cNvSpPr txBox="1"/>
          <p:nvPr/>
        </p:nvSpPr>
        <p:spPr>
          <a:xfrm>
            <a:off x="1280160" y="990600"/>
            <a:ext cx="6583680" cy="411480"/>
          </a:xfrm>
          <a:prstGeom prst="rect">
            <a:avLst/>
          </a:prstGeom>
          <a:no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0" i="1" lang="de-DE" sz="2000" u="none" cap="none" strike="noStrike">
                <a:solidFill>
                  <a:schemeClr val="dk1"/>
                </a:solidFill>
                <a:latin typeface="Arial"/>
                <a:ea typeface="Arial"/>
                <a:cs typeface="Arial"/>
                <a:sym typeface="Arial"/>
              </a:rPr>
              <a:t>Die fünf Arten der Laser-Gewebe-Wechselwirkung</a:t>
            </a:r>
            <a:r>
              <a:rPr b="0" i="1" lang="de-DE" sz="2000" u="none" cap="none" strike="noStrike">
                <a:solidFill>
                  <a:schemeClr val="lt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264" name="Google Shape;264;p69"/>
          <p:cNvSpPr txBox="1"/>
          <p:nvPr/>
        </p:nvSpPr>
        <p:spPr>
          <a:xfrm>
            <a:off x="419100" y="1782775"/>
            <a:ext cx="1614488" cy="513000"/>
          </a:xfrm>
          <a:prstGeom prst="rect">
            <a:avLst/>
          </a:prstGeom>
          <a:noFill/>
          <a:ln>
            <a:noFill/>
          </a:ln>
        </p:spPr>
        <p:txBody>
          <a:bodyPr anchorCtr="0" anchor="ctr" bIns="12700" lIns="25400" spcFirstLastPara="1" rIns="25400" wrap="square" tIns="12700">
            <a:no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Photochemisch</a:t>
            </a:r>
            <a:endParaRPr b="0" i="0" sz="1800" u="none" cap="none" strike="noStrike">
              <a:solidFill>
                <a:srgbClr val="BFBFBF"/>
              </a:solidFill>
              <a:latin typeface="Arial"/>
              <a:ea typeface="Arial"/>
              <a:cs typeface="Arial"/>
              <a:sym typeface="Arial"/>
            </a:endParaRPr>
          </a:p>
        </p:txBody>
      </p:sp>
      <p:sp>
        <p:nvSpPr>
          <p:cNvPr id="265" name="Google Shape;265;p69"/>
          <p:cNvSpPr txBox="1"/>
          <p:nvPr/>
        </p:nvSpPr>
        <p:spPr>
          <a:xfrm>
            <a:off x="2033588" y="1835815"/>
            <a:ext cx="1365250" cy="456535"/>
          </a:xfrm>
          <a:prstGeom prst="rect">
            <a:avLst/>
          </a:prstGeom>
          <a:noFill/>
          <a:ln>
            <a:noFill/>
          </a:ln>
        </p:spPr>
        <p:txBody>
          <a:bodyPr anchorCtr="0" anchor="t" bIns="12700" lIns="25400" spcFirstLastPara="1" rIns="25400" wrap="square" tIns="12700">
            <a:spAutoFit/>
          </a:bodyPr>
          <a:lstStyle/>
          <a:p>
            <a:pPr indent="0" lvl="0" marL="0" marR="0" rtl="0" algn="ctr">
              <a:lnSpc>
                <a:spcPct val="100000"/>
              </a:lnSpc>
              <a:spcBef>
                <a:spcPts val="0"/>
              </a:spcBef>
              <a:spcAft>
                <a:spcPts val="0"/>
              </a:spcAft>
              <a:buClr>
                <a:srgbClr val="000000"/>
              </a:buClr>
              <a:buSzPts val="1800"/>
              <a:buFont typeface="Arial"/>
              <a:buNone/>
            </a:pPr>
            <a:r>
              <a:rPr b="0" i="0" lang="de-DE" sz="1800" u="none" cap="none" strike="noStrike">
                <a:solidFill>
                  <a:srgbClr val="0000FF"/>
                </a:solidFill>
                <a:latin typeface="Arial"/>
                <a:ea typeface="Arial"/>
                <a:cs typeface="Arial"/>
                <a:sym typeface="Arial"/>
              </a:rPr>
              <a:t>Thermisch</a:t>
            </a:r>
            <a:endParaRPr b="0" i="0" sz="2800" u="none" cap="none" strike="noStrike">
              <a:solidFill>
                <a:schemeClr val="dk1"/>
              </a:solidFill>
              <a:latin typeface="Arial"/>
              <a:ea typeface="Arial"/>
              <a:cs typeface="Arial"/>
              <a:sym typeface="Arial"/>
            </a:endParaRPr>
          </a:p>
        </p:txBody>
      </p:sp>
      <p:sp>
        <p:nvSpPr>
          <p:cNvPr id="266" name="Google Shape;266;p69"/>
          <p:cNvSpPr txBox="1"/>
          <p:nvPr/>
        </p:nvSpPr>
        <p:spPr>
          <a:xfrm>
            <a:off x="3646488" y="1782763"/>
            <a:ext cx="993775"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Photo-</a:t>
            </a:r>
            <a:endParaRPr b="0" i="0" sz="1400" u="none" cap="none" strike="noStrike">
              <a:solidFill>
                <a:srgbClr val="BFBFBF"/>
              </a:solidFill>
              <a:latin typeface="Arial"/>
              <a:ea typeface="Arial"/>
              <a:cs typeface="Arial"/>
              <a:sym typeface="Arial"/>
            </a:endParaRPr>
          </a:p>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Ablation</a:t>
            </a:r>
            <a:endParaRPr b="0" i="0" sz="1400" u="none" cap="none" strike="noStrike">
              <a:solidFill>
                <a:srgbClr val="BFBFBF"/>
              </a:solidFill>
              <a:latin typeface="Arial"/>
              <a:ea typeface="Arial"/>
              <a:cs typeface="Arial"/>
              <a:sym typeface="Arial"/>
            </a:endParaRPr>
          </a:p>
        </p:txBody>
      </p:sp>
      <p:sp>
        <p:nvSpPr>
          <p:cNvPr id="267" name="Google Shape;267;p69"/>
          <p:cNvSpPr txBox="1"/>
          <p:nvPr/>
        </p:nvSpPr>
        <p:spPr>
          <a:xfrm>
            <a:off x="5170501" y="1782775"/>
            <a:ext cx="1954500"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Plasma-induzierte</a:t>
            </a:r>
            <a:endParaRPr b="0" i="0" sz="1400" u="none" cap="none" strike="noStrike">
              <a:solidFill>
                <a:srgbClr val="BFBFBF"/>
              </a:solidFill>
              <a:latin typeface="Arial"/>
              <a:ea typeface="Arial"/>
              <a:cs typeface="Arial"/>
              <a:sym typeface="Arial"/>
            </a:endParaRPr>
          </a:p>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Ablation</a:t>
            </a:r>
            <a:endParaRPr b="0" i="0" sz="1400" u="none" cap="none" strike="noStrike">
              <a:solidFill>
                <a:srgbClr val="BFBFBF"/>
              </a:solidFill>
              <a:latin typeface="Arial"/>
              <a:ea typeface="Arial"/>
              <a:cs typeface="Arial"/>
              <a:sym typeface="Arial"/>
            </a:endParaRPr>
          </a:p>
        </p:txBody>
      </p:sp>
      <p:sp>
        <p:nvSpPr>
          <p:cNvPr id="268" name="Google Shape;268;p69"/>
          <p:cNvSpPr txBox="1"/>
          <p:nvPr/>
        </p:nvSpPr>
        <p:spPr>
          <a:xfrm>
            <a:off x="7464425" y="1752600"/>
            <a:ext cx="1185863"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Photo-disruption</a:t>
            </a:r>
            <a:endParaRPr b="0" i="0" sz="1400" u="none" cap="none" strike="noStrike">
              <a:solidFill>
                <a:srgbClr val="BFBFBF"/>
              </a:solidFill>
              <a:latin typeface="Arial"/>
              <a:ea typeface="Arial"/>
              <a:cs typeface="Arial"/>
              <a:sym typeface="Arial"/>
            </a:endParaRPr>
          </a:p>
        </p:txBody>
      </p:sp>
      <p:sp>
        <p:nvSpPr>
          <p:cNvPr id="269" name="Google Shape;269;p69"/>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A</a:t>
            </a:r>
            <a:endParaRPr/>
          </a:p>
        </p:txBody>
      </p:sp>
      <p:sp>
        <p:nvSpPr>
          <p:cNvPr id="270" name="Google Shape;270;p69"/>
          <p:cNvSpPr txBox="1"/>
          <p:nvPr/>
        </p:nvSpPr>
        <p:spPr>
          <a:xfrm>
            <a:off x="1975058" y="2535732"/>
            <a:ext cx="5530850" cy="2241639"/>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800"/>
              <a:buFont typeface="Arial"/>
              <a:buNone/>
            </a:pPr>
            <a:r>
              <a:rPr b="0" i="1" lang="de-DE" sz="1800" u="none" cap="none" strike="noStrike">
                <a:solidFill>
                  <a:srgbClr val="0000FF"/>
                </a:solidFill>
                <a:latin typeface="Arial"/>
                <a:ea typeface="Arial"/>
                <a:cs typeface="Arial"/>
                <a:sym typeface="Arial"/>
              </a:rPr>
              <a:t>Thermische Effekte auf Gewebe liegen auf einem Kontinuum. Was sind die fünf Stadien der Gewebewirkungen?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0000FF"/>
                </a:solidFill>
                <a:latin typeface="Arial"/>
                <a:ea typeface="Arial"/>
                <a:cs typeface="Arial"/>
                <a:sym typeface="Arial"/>
              </a:rPr>
              <a:t>--Hyperthermie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0000FF"/>
                </a:solidFill>
                <a:latin typeface="Arial"/>
                <a:ea typeface="Arial"/>
                <a:cs typeface="Arial"/>
                <a:sym typeface="Arial"/>
              </a:rPr>
              <a:t>--Koagulation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0000FF"/>
                </a:solidFill>
                <a:latin typeface="Arial"/>
                <a:ea typeface="Arial"/>
                <a:cs typeface="Arial"/>
                <a:sym typeface="Arial"/>
              </a:rPr>
              <a:t>--Verdampfung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0000FF"/>
                </a:solidFill>
                <a:latin typeface="Arial"/>
                <a:ea typeface="Arial"/>
                <a:cs typeface="Arial"/>
                <a:sym typeface="Arial"/>
              </a:rPr>
              <a:t>--Karbonisierung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0000FF"/>
                </a:solidFill>
                <a:latin typeface="Arial"/>
                <a:ea typeface="Arial"/>
                <a:cs typeface="Arial"/>
                <a:sym typeface="Arial"/>
              </a:rPr>
              <a:t>--Schmelzen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70"/>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276" name="Google Shape;276;p70"/>
          <p:cNvSpPr txBox="1"/>
          <p:nvPr/>
        </p:nvSpPr>
        <p:spPr>
          <a:xfrm>
            <a:off x="104775" y="2300288"/>
            <a:ext cx="1746250" cy="518091"/>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rgbClr val="BFBFBF"/>
                </a:solidFill>
                <a:latin typeface="Arial"/>
                <a:ea typeface="Arial"/>
                <a:cs typeface="Arial"/>
                <a:sym typeface="Arial"/>
              </a:rPr>
              <a:t>auch bekannt als </a:t>
            </a:r>
            <a:r>
              <a:rPr b="0" i="1" lang="de-DE" sz="1600" u="none" cap="none" strike="noStrike">
                <a:solidFill>
                  <a:srgbClr val="BFBFBF"/>
                </a:solidFill>
                <a:latin typeface="Arial"/>
                <a:ea typeface="Arial"/>
                <a:cs typeface="Arial"/>
                <a:sym typeface="Arial"/>
              </a:rPr>
              <a:t>Photoaktivierung</a:t>
            </a:r>
            <a:endParaRPr b="0" i="0" sz="1400" u="none" cap="none" strike="noStrike">
              <a:solidFill>
                <a:srgbClr val="BFBFBF"/>
              </a:solidFill>
              <a:latin typeface="Arial"/>
              <a:ea typeface="Arial"/>
              <a:cs typeface="Arial"/>
              <a:sym typeface="Arial"/>
            </a:endParaRPr>
          </a:p>
        </p:txBody>
      </p:sp>
      <p:sp>
        <p:nvSpPr>
          <p:cNvPr id="277" name="Google Shape;277;p70"/>
          <p:cNvSpPr txBox="1"/>
          <p:nvPr/>
        </p:nvSpPr>
        <p:spPr>
          <a:xfrm>
            <a:off x="7258050" y="2292350"/>
            <a:ext cx="1638300" cy="892296"/>
          </a:xfrm>
          <a:prstGeom prst="rect">
            <a:avLst/>
          </a:prstGeom>
          <a:noFill/>
          <a:ln>
            <a:noFill/>
          </a:ln>
        </p:spPr>
        <p:txBody>
          <a:bodyPr anchorCtr="0" anchor="t" bIns="12700" lIns="25400" spcFirstLastPara="1" rIns="25400" wrap="square" tIns="12700">
            <a:spAutoFit/>
          </a:bodyPr>
          <a:lstStyle/>
          <a:p>
            <a:pPr indent="0" lvl="0" marL="0" marR="0" rtl="0" algn="ctr">
              <a:lnSpc>
                <a:spcPct val="87500"/>
              </a:lnSpc>
              <a:spcBef>
                <a:spcPts val="0"/>
              </a:spcBef>
              <a:spcAft>
                <a:spcPts val="0"/>
              </a:spcAft>
              <a:buClr>
                <a:srgbClr val="000000"/>
              </a:buClr>
              <a:buSzPts val="1600"/>
              <a:buFont typeface="Arial"/>
              <a:buNone/>
            </a:pPr>
            <a:r>
              <a:rPr b="0" i="0" lang="de-DE" sz="1600" u="none" cap="none" strike="noStrike">
                <a:solidFill>
                  <a:srgbClr val="BFBFBF"/>
                </a:solidFill>
                <a:latin typeface="Arial"/>
                <a:ea typeface="Arial"/>
                <a:cs typeface="Arial"/>
                <a:sym typeface="Arial"/>
              </a:rPr>
              <a:t>auch bekannt als </a:t>
            </a:r>
            <a:r>
              <a:rPr b="0" i="1" lang="de-DE" sz="1600" u="none" cap="none" strike="noStrike">
                <a:solidFill>
                  <a:srgbClr val="BFBFBF"/>
                </a:solidFill>
                <a:latin typeface="Arial"/>
                <a:ea typeface="Arial"/>
                <a:cs typeface="Arial"/>
                <a:sym typeface="Arial"/>
              </a:rPr>
              <a:t>plasma-</a:t>
            </a:r>
            <a:endParaRPr/>
          </a:p>
          <a:p>
            <a:pPr indent="0" lvl="0" marL="0" marR="0" rtl="0" algn="ctr">
              <a:lnSpc>
                <a:spcPct val="87500"/>
              </a:lnSpc>
              <a:spcBef>
                <a:spcPts val="0"/>
              </a:spcBef>
              <a:spcAft>
                <a:spcPts val="0"/>
              </a:spcAft>
              <a:buClr>
                <a:srgbClr val="000000"/>
              </a:buClr>
              <a:buSzPts val="1600"/>
              <a:buFont typeface="Arial"/>
              <a:buNone/>
            </a:pPr>
            <a:r>
              <a:rPr b="0" i="1" lang="de-DE" sz="1600" u="none" cap="none" strike="noStrike">
                <a:solidFill>
                  <a:srgbClr val="BFBFBF"/>
                </a:solidFill>
                <a:latin typeface="Arial"/>
                <a:ea typeface="Arial"/>
                <a:cs typeface="Arial"/>
                <a:sym typeface="Arial"/>
              </a:rPr>
              <a:t>induced disruption</a:t>
            </a:r>
            <a:endParaRPr b="0" i="1" sz="1600" u="none" cap="none" strike="noStrike">
              <a:solidFill>
                <a:srgbClr val="BFBFBF"/>
              </a:solidFill>
              <a:latin typeface="Arial"/>
              <a:ea typeface="Arial"/>
              <a:cs typeface="Arial"/>
              <a:sym typeface="Arial"/>
            </a:endParaRPr>
          </a:p>
        </p:txBody>
      </p:sp>
      <p:sp>
        <p:nvSpPr>
          <p:cNvPr id="278" name="Google Shape;278;p70"/>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cxnSp>
        <p:nvCxnSpPr>
          <p:cNvPr id="279" name="Google Shape;279;p70"/>
          <p:cNvCxnSpPr/>
          <p:nvPr/>
        </p:nvCxnSpPr>
        <p:spPr>
          <a:xfrm flipH="1">
            <a:off x="4229100" y="1390650"/>
            <a:ext cx="396875" cy="392113"/>
          </a:xfrm>
          <a:prstGeom prst="straightConnector1">
            <a:avLst/>
          </a:prstGeom>
          <a:noFill/>
          <a:ln cap="flat" cmpd="sng" w="9525">
            <a:solidFill>
              <a:schemeClr val="dk1"/>
            </a:solidFill>
            <a:prstDash val="solid"/>
            <a:round/>
            <a:headEnd len="sm" w="sm" type="none"/>
            <a:tailEnd len="med" w="med" type="triangle"/>
          </a:ln>
        </p:spPr>
      </p:cxnSp>
      <p:cxnSp>
        <p:nvCxnSpPr>
          <p:cNvPr id="280" name="Google Shape;280;p70"/>
          <p:cNvCxnSpPr/>
          <p:nvPr/>
        </p:nvCxnSpPr>
        <p:spPr>
          <a:xfrm flipH="1">
            <a:off x="1474788" y="1390650"/>
            <a:ext cx="3151187" cy="361950"/>
          </a:xfrm>
          <a:prstGeom prst="straightConnector1">
            <a:avLst/>
          </a:prstGeom>
          <a:noFill/>
          <a:ln cap="flat" cmpd="sng" w="9525">
            <a:solidFill>
              <a:schemeClr val="dk1"/>
            </a:solidFill>
            <a:prstDash val="solid"/>
            <a:round/>
            <a:headEnd len="sm" w="sm" type="none"/>
            <a:tailEnd len="med" w="med" type="triangle"/>
          </a:ln>
        </p:spPr>
      </p:cxnSp>
      <p:cxnSp>
        <p:nvCxnSpPr>
          <p:cNvPr id="281" name="Google Shape;281;p70"/>
          <p:cNvCxnSpPr/>
          <p:nvPr/>
        </p:nvCxnSpPr>
        <p:spPr>
          <a:xfrm>
            <a:off x="4625975" y="1390650"/>
            <a:ext cx="595313" cy="385762"/>
          </a:xfrm>
          <a:prstGeom prst="straightConnector1">
            <a:avLst/>
          </a:prstGeom>
          <a:noFill/>
          <a:ln cap="flat" cmpd="sng" w="9525">
            <a:solidFill>
              <a:schemeClr val="dk1"/>
            </a:solidFill>
            <a:prstDash val="solid"/>
            <a:round/>
            <a:headEnd len="sm" w="sm" type="none"/>
            <a:tailEnd len="med" w="med" type="triangle"/>
          </a:ln>
        </p:spPr>
      </p:cxnSp>
      <p:cxnSp>
        <p:nvCxnSpPr>
          <p:cNvPr id="282" name="Google Shape;282;p70"/>
          <p:cNvCxnSpPr/>
          <p:nvPr/>
        </p:nvCxnSpPr>
        <p:spPr>
          <a:xfrm>
            <a:off x="4625975" y="1390650"/>
            <a:ext cx="3043237" cy="361950"/>
          </a:xfrm>
          <a:prstGeom prst="straightConnector1">
            <a:avLst/>
          </a:prstGeom>
          <a:noFill/>
          <a:ln cap="flat" cmpd="sng" w="9525">
            <a:solidFill>
              <a:schemeClr val="dk1"/>
            </a:solidFill>
            <a:prstDash val="solid"/>
            <a:round/>
            <a:headEnd len="sm" w="sm" type="none"/>
            <a:tailEnd len="med" w="med" type="triangle"/>
          </a:ln>
        </p:spPr>
      </p:cxnSp>
      <p:cxnSp>
        <p:nvCxnSpPr>
          <p:cNvPr id="283" name="Google Shape;283;p70"/>
          <p:cNvCxnSpPr/>
          <p:nvPr/>
        </p:nvCxnSpPr>
        <p:spPr>
          <a:xfrm flipH="1">
            <a:off x="3192463" y="1390650"/>
            <a:ext cx="1433512" cy="398464"/>
          </a:xfrm>
          <a:prstGeom prst="straightConnector1">
            <a:avLst/>
          </a:prstGeom>
          <a:noFill/>
          <a:ln cap="flat" cmpd="sng" w="9525">
            <a:solidFill>
              <a:schemeClr val="dk1"/>
            </a:solidFill>
            <a:prstDash val="solid"/>
            <a:round/>
            <a:headEnd len="sm" w="sm" type="none"/>
            <a:tailEnd len="med" w="med" type="triangle"/>
          </a:ln>
        </p:spPr>
      </p:cxnSp>
      <p:sp>
        <p:nvSpPr>
          <p:cNvPr id="284" name="Google Shape;284;p70"/>
          <p:cNvSpPr txBox="1"/>
          <p:nvPr/>
        </p:nvSpPr>
        <p:spPr>
          <a:xfrm>
            <a:off x="1280160" y="990600"/>
            <a:ext cx="6583680" cy="411480"/>
          </a:xfrm>
          <a:prstGeom prst="rect">
            <a:avLst/>
          </a:prstGeom>
          <a:no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0" i="1" lang="de-DE" sz="2000" u="none" cap="none" strike="noStrike">
                <a:solidFill>
                  <a:schemeClr val="dk1"/>
                </a:solidFill>
                <a:latin typeface="Arial"/>
                <a:ea typeface="Arial"/>
                <a:cs typeface="Arial"/>
                <a:sym typeface="Arial"/>
              </a:rPr>
              <a:t>Die fünf Arten der Laser-Gewebe-Wechselwirkung</a:t>
            </a:r>
            <a:r>
              <a:rPr b="0" i="1" lang="de-DE" sz="2000" u="none" cap="none" strike="noStrike">
                <a:solidFill>
                  <a:schemeClr val="lt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285" name="Google Shape;285;p70"/>
          <p:cNvSpPr txBox="1"/>
          <p:nvPr/>
        </p:nvSpPr>
        <p:spPr>
          <a:xfrm>
            <a:off x="419100" y="1782775"/>
            <a:ext cx="1614488" cy="513000"/>
          </a:xfrm>
          <a:prstGeom prst="rect">
            <a:avLst/>
          </a:prstGeom>
          <a:noFill/>
          <a:ln>
            <a:noFill/>
          </a:ln>
        </p:spPr>
        <p:txBody>
          <a:bodyPr anchorCtr="0" anchor="ctr" bIns="12700" lIns="25400" spcFirstLastPara="1" rIns="25400" wrap="square" tIns="12700">
            <a:no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Photochemisch</a:t>
            </a:r>
            <a:endParaRPr b="0" i="0" sz="1800" u="none" cap="none" strike="noStrike">
              <a:solidFill>
                <a:srgbClr val="BFBFBF"/>
              </a:solidFill>
              <a:latin typeface="Arial"/>
              <a:ea typeface="Arial"/>
              <a:cs typeface="Arial"/>
              <a:sym typeface="Arial"/>
            </a:endParaRPr>
          </a:p>
        </p:txBody>
      </p:sp>
      <p:sp>
        <p:nvSpPr>
          <p:cNvPr id="286" name="Google Shape;286;p70"/>
          <p:cNvSpPr txBox="1"/>
          <p:nvPr/>
        </p:nvSpPr>
        <p:spPr>
          <a:xfrm>
            <a:off x="2033588" y="1835815"/>
            <a:ext cx="1365250" cy="456535"/>
          </a:xfrm>
          <a:prstGeom prst="rect">
            <a:avLst/>
          </a:prstGeom>
          <a:noFill/>
          <a:ln>
            <a:noFill/>
          </a:ln>
        </p:spPr>
        <p:txBody>
          <a:bodyPr anchorCtr="0" anchor="t" bIns="12700" lIns="25400" spcFirstLastPara="1" rIns="25400" wrap="square" tIns="12700">
            <a:spAutoFit/>
          </a:bodyPr>
          <a:lstStyle/>
          <a:p>
            <a:pPr indent="0" lvl="0" marL="0" marR="0" rtl="0" algn="ctr">
              <a:lnSpc>
                <a:spcPct val="100000"/>
              </a:lnSpc>
              <a:spcBef>
                <a:spcPts val="0"/>
              </a:spcBef>
              <a:spcAft>
                <a:spcPts val="0"/>
              </a:spcAft>
              <a:buClr>
                <a:srgbClr val="000000"/>
              </a:buClr>
              <a:buSzPts val="1800"/>
              <a:buFont typeface="Arial"/>
              <a:buNone/>
            </a:pPr>
            <a:r>
              <a:rPr b="0" i="0" lang="de-DE" sz="1800" u="none" cap="none" strike="noStrike">
                <a:solidFill>
                  <a:srgbClr val="0000FF"/>
                </a:solidFill>
                <a:latin typeface="Arial"/>
                <a:ea typeface="Arial"/>
                <a:cs typeface="Arial"/>
                <a:sym typeface="Arial"/>
              </a:rPr>
              <a:t>Thermisch</a:t>
            </a:r>
            <a:endParaRPr b="0" i="0" sz="2800" u="none" cap="none" strike="noStrike">
              <a:solidFill>
                <a:schemeClr val="dk1"/>
              </a:solidFill>
              <a:latin typeface="Arial"/>
              <a:ea typeface="Arial"/>
              <a:cs typeface="Arial"/>
              <a:sym typeface="Arial"/>
            </a:endParaRPr>
          </a:p>
        </p:txBody>
      </p:sp>
      <p:sp>
        <p:nvSpPr>
          <p:cNvPr id="287" name="Google Shape;287;p70"/>
          <p:cNvSpPr txBox="1"/>
          <p:nvPr/>
        </p:nvSpPr>
        <p:spPr>
          <a:xfrm>
            <a:off x="3646488" y="1782763"/>
            <a:ext cx="993775"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Photo-</a:t>
            </a:r>
            <a:endParaRPr b="0" i="0" sz="1400" u="none" cap="none" strike="noStrike">
              <a:solidFill>
                <a:srgbClr val="BFBFBF"/>
              </a:solidFill>
              <a:latin typeface="Arial"/>
              <a:ea typeface="Arial"/>
              <a:cs typeface="Arial"/>
              <a:sym typeface="Arial"/>
            </a:endParaRPr>
          </a:p>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Ablation</a:t>
            </a:r>
            <a:endParaRPr b="0" i="0" sz="1400" u="none" cap="none" strike="noStrike">
              <a:solidFill>
                <a:srgbClr val="BFBFBF"/>
              </a:solidFill>
              <a:latin typeface="Arial"/>
              <a:ea typeface="Arial"/>
              <a:cs typeface="Arial"/>
              <a:sym typeface="Arial"/>
            </a:endParaRPr>
          </a:p>
        </p:txBody>
      </p:sp>
      <p:sp>
        <p:nvSpPr>
          <p:cNvPr id="288" name="Google Shape;288;p70"/>
          <p:cNvSpPr txBox="1"/>
          <p:nvPr/>
        </p:nvSpPr>
        <p:spPr>
          <a:xfrm>
            <a:off x="5170501" y="1782775"/>
            <a:ext cx="1954500"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Plasma-induzierte</a:t>
            </a:r>
            <a:endParaRPr b="0" i="0" sz="1400" u="none" cap="none" strike="noStrike">
              <a:solidFill>
                <a:srgbClr val="BFBFBF"/>
              </a:solidFill>
              <a:latin typeface="Arial"/>
              <a:ea typeface="Arial"/>
              <a:cs typeface="Arial"/>
              <a:sym typeface="Arial"/>
            </a:endParaRPr>
          </a:p>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Ablation</a:t>
            </a:r>
            <a:endParaRPr b="0" i="0" sz="1400" u="none" cap="none" strike="noStrike">
              <a:solidFill>
                <a:srgbClr val="BFBFBF"/>
              </a:solidFill>
              <a:latin typeface="Arial"/>
              <a:ea typeface="Arial"/>
              <a:cs typeface="Arial"/>
              <a:sym typeface="Arial"/>
            </a:endParaRPr>
          </a:p>
        </p:txBody>
      </p:sp>
      <p:sp>
        <p:nvSpPr>
          <p:cNvPr id="289" name="Google Shape;289;p70"/>
          <p:cNvSpPr txBox="1"/>
          <p:nvPr/>
        </p:nvSpPr>
        <p:spPr>
          <a:xfrm>
            <a:off x="7464425" y="1752600"/>
            <a:ext cx="1185863"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Photo-disruption</a:t>
            </a:r>
            <a:endParaRPr b="0" i="0" sz="1400" u="none" cap="none" strike="noStrike">
              <a:solidFill>
                <a:srgbClr val="BFBFBF"/>
              </a:solidFill>
              <a:latin typeface="Arial"/>
              <a:ea typeface="Arial"/>
              <a:cs typeface="Arial"/>
              <a:sym typeface="Arial"/>
            </a:endParaRPr>
          </a:p>
        </p:txBody>
      </p:sp>
      <p:sp>
        <p:nvSpPr>
          <p:cNvPr id="290" name="Google Shape;290;p70"/>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F</a:t>
            </a:r>
            <a:endParaRPr/>
          </a:p>
        </p:txBody>
      </p:sp>
      <p:sp>
        <p:nvSpPr>
          <p:cNvPr id="291" name="Google Shape;291;p70"/>
          <p:cNvSpPr txBox="1"/>
          <p:nvPr/>
        </p:nvSpPr>
        <p:spPr>
          <a:xfrm>
            <a:off x="1975058" y="2535732"/>
            <a:ext cx="5530850" cy="3226524"/>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800"/>
              <a:buFont typeface="Arial"/>
              <a:buNone/>
            </a:pPr>
            <a:r>
              <a:rPr b="0" i="1" lang="de-DE" sz="1800" u="none" cap="none" strike="noStrike">
                <a:solidFill>
                  <a:srgbClr val="BFBFBF"/>
                </a:solidFill>
                <a:latin typeface="Arial"/>
                <a:ea typeface="Arial"/>
                <a:cs typeface="Arial"/>
                <a:sym typeface="Arial"/>
              </a:rPr>
              <a:t>Thermische Effekte auf Gewebe liegen auf einem Kontinuum. Was sind die fünf Stadien der Gewebewirkungen?</a:t>
            </a:r>
            <a:endParaRPr b="0" i="0" sz="1400" u="none" cap="none" strike="noStrike">
              <a:solidFill>
                <a:srgbClr val="BFBFB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1" lang="de-DE" sz="1800" u="none" cap="none" strike="noStrike">
                <a:solidFill>
                  <a:srgbClr val="0000FF"/>
                </a:solidFill>
                <a:latin typeface="Arial"/>
                <a:ea typeface="Arial"/>
                <a:cs typeface="Arial"/>
                <a:sym typeface="Arial"/>
              </a:rPr>
              <a:t>--Hyperthermie?</a:t>
            </a:r>
            <a:endParaRPr b="0" i="1"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1" lang="de-DE" sz="1800" u="none" cap="none" strike="noStrike">
                <a:solidFill>
                  <a:srgbClr val="0000FF"/>
                </a:solidFill>
                <a:latin typeface="Arial"/>
                <a:ea typeface="Arial"/>
                <a:cs typeface="Arial"/>
                <a:sym typeface="Arial"/>
              </a:rPr>
              <a:t>--Koagulation?</a:t>
            </a:r>
            <a:endParaRPr b="0" i="1"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1" lang="de-DE" sz="1800" u="none" cap="none" strike="noStrike">
                <a:solidFill>
                  <a:srgbClr val="0000FF"/>
                </a:solidFill>
                <a:latin typeface="Arial"/>
                <a:ea typeface="Arial"/>
                <a:cs typeface="Arial"/>
                <a:sym typeface="Arial"/>
              </a:rPr>
              <a:t>--Verdampfung?</a:t>
            </a:r>
            <a:endParaRPr b="0" i="1"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1" lang="de-DE" sz="1800" u="none" cap="none" strike="noStrike">
                <a:solidFill>
                  <a:srgbClr val="0000FF"/>
                </a:solidFill>
                <a:latin typeface="Arial"/>
                <a:ea typeface="Arial"/>
                <a:cs typeface="Arial"/>
                <a:sym typeface="Arial"/>
              </a:rPr>
              <a:t>--Karbonisierung?</a:t>
            </a:r>
            <a:endParaRPr b="0" i="1"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1" lang="de-DE" sz="1800" u="none" cap="none" strike="noStrike">
                <a:solidFill>
                  <a:srgbClr val="0000FF"/>
                </a:solidFill>
                <a:latin typeface="Arial"/>
                <a:ea typeface="Arial"/>
                <a:cs typeface="Arial"/>
                <a:sym typeface="Arial"/>
              </a:rPr>
              <a:t>--Schmelzen?</a:t>
            </a:r>
            <a:endParaRPr/>
          </a:p>
          <a:p>
            <a:pPr indent="0" lvl="0" marL="0" marR="0" rtl="0" algn="l">
              <a:lnSpc>
                <a:spcPct val="100000"/>
              </a:lnSpc>
              <a:spcBef>
                <a:spcPts val="0"/>
              </a:spcBef>
              <a:spcAft>
                <a:spcPts val="0"/>
              </a:spcAft>
              <a:buClr>
                <a:srgbClr val="000000"/>
              </a:buClr>
              <a:buSzPts val="1800"/>
              <a:buFont typeface="Arial"/>
              <a:buNone/>
            </a:pPr>
            <a:r>
              <a:t/>
            </a:r>
            <a:endParaRPr b="0" i="1" sz="18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1" sz="18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None/>
            </a:pPr>
            <a:r>
              <a:rPr b="0" i="1" lang="de-DE" sz="1400" u="none" cap="none" strike="noStrike">
                <a:solidFill>
                  <a:srgbClr val="0000FF"/>
                </a:solidFill>
                <a:latin typeface="Arial"/>
                <a:ea typeface="Arial"/>
                <a:cs typeface="Arial"/>
                <a:sym typeface="Arial"/>
              </a:rPr>
              <a:t>Welcher thermische Effekt wird am häufigsten eingesetzt?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1"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71"/>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297" name="Google Shape;297;p71"/>
          <p:cNvSpPr txBox="1"/>
          <p:nvPr/>
        </p:nvSpPr>
        <p:spPr>
          <a:xfrm>
            <a:off x="104775" y="2300288"/>
            <a:ext cx="1746250" cy="518091"/>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rgbClr val="BFBFBF"/>
                </a:solidFill>
                <a:latin typeface="Arial"/>
                <a:ea typeface="Arial"/>
                <a:cs typeface="Arial"/>
                <a:sym typeface="Arial"/>
              </a:rPr>
              <a:t>auch bekannt als </a:t>
            </a:r>
            <a:r>
              <a:rPr b="0" i="1" lang="de-DE" sz="1600" u="none" cap="none" strike="noStrike">
                <a:solidFill>
                  <a:srgbClr val="BFBFBF"/>
                </a:solidFill>
                <a:latin typeface="Arial"/>
                <a:ea typeface="Arial"/>
                <a:cs typeface="Arial"/>
                <a:sym typeface="Arial"/>
              </a:rPr>
              <a:t>Photoaktivierung</a:t>
            </a:r>
            <a:endParaRPr b="0" i="0" sz="1400" u="none" cap="none" strike="noStrike">
              <a:solidFill>
                <a:srgbClr val="BFBFBF"/>
              </a:solidFill>
              <a:latin typeface="Arial"/>
              <a:ea typeface="Arial"/>
              <a:cs typeface="Arial"/>
              <a:sym typeface="Arial"/>
            </a:endParaRPr>
          </a:p>
        </p:txBody>
      </p:sp>
      <p:sp>
        <p:nvSpPr>
          <p:cNvPr id="298" name="Google Shape;298;p71"/>
          <p:cNvSpPr txBox="1"/>
          <p:nvPr/>
        </p:nvSpPr>
        <p:spPr>
          <a:xfrm>
            <a:off x="7258050" y="2292350"/>
            <a:ext cx="1638300" cy="892296"/>
          </a:xfrm>
          <a:prstGeom prst="rect">
            <a:avLst/>
          </a:prstGeom>
          <a:noFill/>
          <a:ln>
            <a:noFill/>
          </a:ln>
        </p:spPr>
        <p:txBody>
          <a:bodyPr anchorCtr="0" anchor="t" bIns="12700" lIns="25400" spcFirstLastPara="1" rIns="25400" wrap="square" tIns="12700">
            <a:spAutoFit/>
          </a:bodyPr>
          <a:lstStyle/>
          <a:p>
            <a:pPr indent="0" lvl="0" marL="0" marR="0" rtl="0" algn="ctr">
              <a:lnSpc>
                <a:spcPct val="87500"/>
              </a:lnSpc>
              <a:spcBef>
                <a:spcPts val="0"/>
              </a:spcBef>
              <a:spcAft>
                <a:spcPts val="0"/>
              </a:spcAft>
              <a:buClr>
                <a:srgbClr val="000000"/>
              </a:buClr>
              <a:buSzPts val="1600"/>
              <a:buFont typeface="Arial"/>
              <a:buNone/>
            </a:pPr>
            <a:r>
              <a:rPr b="0" i="0" lang="de-DE" sz="1600" u="none" cap="none" strike="noStrike">
                <a:solidFill>
                  <a:srgbClr val="BFBFBF"/>
                </a:solidFill>
                <a:latin typeface="Arial"/>
                <a:ea typeface="Arial"/>
                <a:cs typeface="Arial"/>
                <a:sym typeface="Arial"/>
              </a:rPr>
              <a:t>auch bekannt als </a:t>
            </a:r>
            <a:r>
              <a:rPr b="0" i="1" lang="de-DE" sz="1600" u="none" cap="none" strike="noStrike">
                <a:solidFill>
                  <a:srgbClr val="BFBFBF"/>
                </a:solidFill>
                <a:latin typeface="Arial"/>
                <a:ea typeface="Arial"/>
                <a:cs typeface="Arial"/>
                <a:sym typeface="Arial"/>
              </a:rPr>
              <a:t>plasma-</a:t>
            </a:r>
            <a:endParaRPr/>
          </a:p>
          <a:p>
            <a:pPr indent="0" lvl="0" marL="0" marR="0" rtl="0" algn="ctr">
              <a:lnSpc>
                <a:spcPct val="87500"/>
              </a:lnSpc>
              <a:spcBef>
                <a:spcPts val="0"/>
              </a:spcBef>
              <a:spcAft>
                <a:spcPts val="0"/>
              </a:spcAft>
              <a:buClr>
                <a:srgbClr val="000000"/>
              </a:buClr>
              <a:buSzPts val="1600"/>
              <a:buFont typeface="Arial"/>
              <a:buNone/>
            </a:pPr>
            <a:r>
              <a:rPr b="0" i="1" lang="de-DE" sz="1600" u="none" cap="none" strike="noStrike">
                <a:solidFill>
                  <a:srgbClr val="BFBFBF"/>
                </a:solidFill>
                <a:latin typeface="Arial"/>
                <a:ea typeface="Arial"/>
                <a:cs typeface="Arial"/>
                <a:sym typeface="Arial"/>
              </a:rPr>
              <a:t>induced disruption</a:t>
            </a:r>
            <a:endParaRPr b="0" i="1" sz="1600" u="none" cap="none" strike="noStrike">
              <a:solidFill>
                <a:srgbClr val="BFBFBF"/>
              </a:solidFill>
              <a:latin typeface="Arial"/>
              <a:ea typeface="Arial"/>
              <a:cs typeface="Arial"/>
              <a:sym typeface="Arial"/>
            </a:endParaRPr>
          </a:p>
        </p:txBody>
      </p:sp>
      <p:sp>
        <p:nvSpPr>
          <p:cNvPr id="299" name="Google Shape;299;p71"/>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cxnSp>
        <p:nvCxnSpPr>
          <p:cNvPr id="300" name="Google Shape;300;p71"/>
          <p:cNvCxnSpPr/>
          <p:nvPr/>
        </p:nvCxnSpPr>
        <p:spPr>
          <a:xfrm flipH="1">
            <a:off x="4229100" y="1390650"/>
            <a:ext cx="396875" cy="392113"/>
          </a:xfrm>
          <a:prstGeom prst="straightConnector1">
            <a:avLst/>
          </a:prstGeom>
          <a:noFill/>
          <a:ln cap="flat" cmpd="sng" w="9525">
            <a:solidFill>
              <a:schemeClr val="dk1"/>
            </a:solidFill>
            <a:prstDash val="solid"/>
            <a:round/>
            <a:headEnd len="sm" w="sm" type="none"/>
            <a:tailEnd len="med" w="med" type="triangle"/>
          </a:ln>
        </p:spPr>
      </p:cxnSp>
      <p:cxnSp>
        <p:nvCxnSpPr>
          <p:cNvPr id="301" name="Google Shape;301;p71"/>
          <p:cNvCxnSpPr/>
          <p:nvPr/>
        </p:nvCxnSpPr>
        <p:spPr>
          <a:xfrm flipH="1">
            <a:off x="1474788" y="1390650"/>
            <a:ext cx="3151187" cy="361950"/>
          </a:xfrm>
          <a:prstGeom prst="straightConnector1">
            <a:avLst/>
          </a:prstGeom>
          <a:noFill/>
          <a:ln cap="flat" cmpd="sng" w="9525">
            <a:solidFill>
              <a:schemeClr val="dk1"/>
            </a:solidFill>
            <a:prstDash val="solid"/>
            <a:round/>
            <a:headEnd len="sm" w="sm" type="none"/>
            <a:tailEnd len="med" w="med" type="triangle"/>
          </a:ln>
        </p:spPr>
      </p:cxnSp>
      <p:cxnSp>
        <p:nvCxnSpPr>
          <p:cNvPr id="302" name="Google Shape;302;p71"/>
          <p:cNvCxnSpPr/>
          <p:nvPr/>
        </p:nvCxnSpPr>
        <p:spPr>
          <a:xfrm>
            <a:off x="4625975" y="1390650"/>
            <a:ext cx="595313" cy="385762"/>
          </a:xfrm>
          <a:prstGeom prst="straightConnector1">
            <a:avLst/>
          </a:prstGeom>
          <a:noFill/>
          <a:ln cap="flat" cmpd="sng" w="9525">
            <a:solidFill>
              <a:schemeClr val="dk1"/>
            </a:solidFill>
            <a:prstDash val="solid"/>
            <a:round/>
            <a:headEnd len="sm" w="sm" type="none"/>
            <a:tailEnd len="med" w="med" type="triangle"/>
          </a:ln>
        </p:spPr>
      </p:cxnSp>
      <p:cxnSp>
        <p:nvCxnSpPr>
          <p:cNvPr id="303" name="Google Shape;303;p71"/>
          <p:cNvCxnSpPr/>
          <p:nvPr/>
        </p:nvCxnSpPr>
        <p:spPr>
          <a:xfrm>
            <a:off x="4625975" y="1390650"/>
            <a:ext cx="3043237" cy="361950"/>
          </a:xfrm>
          <a:prstGeom prst="straightConnector1">
            <a:avLst/>
          </a:prstGeom>
          <a:noFill/>
          <a:ln cap="flat" cmpd="sng" w="9525">
            <a:solidFill>
              <a:schemeClr val="dk1"/>
            </a:solidFill>
            <a:prstDash val="solid"/>
            <a:round/>
            <a:headEnd len="sm" w="sm" type="none"/>
            <a:tailEnd len="med" w="med" type="triangle"/>
          </a:ln>
        </p:spPr>
      </p:cxnSp>
      <p:cxnSp>
        <p:nvCxnSpPr>
          <p:cNvPr id="304" name="Google Shape;304;p71"/>
          <p:cNvCxnSpPr/>
          <p:nvPr/>
        </p:nvCxnSpPr>
        <p:spPr>
          <a:xfrm flipH="1">
            <a:off x="3192463" y="1390650"/>
            <a:ext cx="1433512" cy="398464"/>
          </a:xfrm>
          <a:prstGeom prst="straightConnector1">
            <a:avLst/>
          </a:prstGeom>
          <a:noFill/>
          <a:ln cap="flat" cmpd="sng" w="9525">
            <a:solidFill>
              <a:schemeClr val="dk1"/>
            </a:solidFill>
            <a:prstDash val="solid"/>
            <a:round/>
            <a:headEnd len="sm" w="sm" type="none"/>
            <a:tailEnd len="med" w="med" type="triangle"/>
          </a:ln>
        </p:spPr>
      </p:cxnSp>
      <p:sp>
        <p:nvSpPr>
          <p:cNvPr id="305" name="Google Shape;305;p71"/>
          <p:cNvSpPr txBox="1"/>
          <p:nvPr/>
        </p:nvSpPr>
        <p:spPr>
          <a:xfrm>
            <a:off x="1280160" y="990600"/>
            <a:ext cx="6583680" cy="411480"/>
          </a:xfrm>
          <a:prstGeom prst="rect">
            <a:avLst/>
          </a:prstGeom>
          <a:no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0" i="1" lang="de-DE" sz="2000" u="none" cap="none" strike="noStrike">
                <a:solidFill>
                  <a:schemeClr val="dk1"/>
                </a:solidFill>
                <a:latin typeface="Arial"/>
                <a:ea typeface="Arial"/>
                <a:cs typeface="Arial"/>
                <a:sym typeface="Arial"/>
              </a:rPr>
              <a:t>Die fünf Arten der Laser-Gewebe-Wechselwirkung</a:t>
            </a:r>
            <a:r>
              <a:rPr b="0" i="1" lang="de-DE" sz="2000" u="none" cap="none" strike="noStrike">
                <a:solidFill>
                  <a:schemeClr val="lt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306" name="Google Shape;306;p71"/>
          <p:cNvSpPr txBox="1"/>
          <p:nvPr/>
        </p:nvSpPr>
        <p:spPr>
          <a:xfrm>
            <a:off x="419100" y="1782775"/>
            <a:ext cx="1614488" cy="513000"/>
          </a:xfrm>
          <a:prstGeom prst="rect">
            <a:avLst/>
          </a:prstGeom>
          <a:noFill/>
          <a:ln>
            <a:noFill/>
          </a:ln>
        </p:spPr>
        <p:txBody>
          <a:bodyPr anchorCtr="0" anchor="ctr" bIns="12700" lIns="25400" spcFirstLastPara="1" rIns="25400" wrap="square" tIns="12700">
            <a:no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Photochemisch</a:t>
            </a:r>
            <a:endParaRPr b="0" i="0" sz="1800" u="none" cap="none" strike="noStrike">
              <a:solidFill>
                <a:srgbClr val="BFBFBF"/>
              </a:solidFill>
              <a:latin typeface="Arial"/>
              <a:ea typeface="Arial"/>
              <a:cs typeface="Arial"/>
              <a:sym typeface="Arial"/>
            </a:endParaRPr>
          </a:p>
        </p:txBody>
      </p:sp>
      <p:sp>
        <p:nvSpPr>
          <p:cNvPr id="307" name="Google Shape;307;p71"/>
          <p:cNvSpPr txBox="1"/>
          <p:nvPr/>
        </p:nvSpPr>
        <p:spPr>
          <a:xfrm>
            <a:off x="2033588" y="1835815"/>
            <a:ext cx="1365250" cy="456535"/>
          </a:xfrm>
          <a:prstGeom prst="rect">
            <a:avLst/>
          </a:prstGeom>
          <a:noFill/>
          <a:ln>
            <a:noFill/>
          </a:ln>
        </p:spPr>
        <p:txBody>
          <a:bodyPr anchorCtr="0" anchor="t" bIns="12700" lIns="25400" spcFirstLastPara="1" rIns="25400" wrap="square" tIns="12700">
            <a:spAutoFit/>
          </a:bodyPr>
          <a:lstStyle/>
          <a:p>
            <a:pPr indent="0" lvl="0" marL="0" marR="0" rtl="0" algn="ctr">
              <a:lnSpc>
                <a:spcPct val="100000"/>
              </a:lnSpc>
              <a:spcBef>
                <a:spcPts val="0"/>
              </a:spcBef>
              <a:spcAft>
                <a:spcPts val="0"/>
              </a:spcAft>
              <a:buClr>
                <a:srgbClr val="000000"/>
              </a:buClr>
              <a:buSzPts val="1800"/>
              <a:buFont typeface="Arial"/>
              <a:buNone/>
            </a:pPr>
            <a:r>
              <a:rPr b="0" i="0" lang="de-DE" sz="1800" u="none" cap="none" strike="noStrike">
                <a:solidFill>
                  <a:srgbClr val="0000FF"/>
                </a:solidFill>
                <a:latin typeface="Arial"/>
                <a:ea typeface="Arial"/>
                <a:cs typeface="Arial"/>
                <a:sym typeface="Arial"/>
              </a:rPr>
              <a:t>Thermisch</a:t>
            </a:r>
            <a:endParaRPr b="0" i="0" sz="2800" u="none" cap="none" strike="noStrike">
              <a:solidFill>
                <a:schemeClr val="dk1"/>
              </a:solidFill>
              <a:latin typeface="Arial"/>
              <a:ea typeface="Arial"/>
              <a:cs typeface="Arial"/>
              <a:sym typeface="Arial"/>
            </a:endParaRPr>
          </a:p>
        </p:txBody>
      </p:sp>
      <p:sp>
        <p:nvSpPr>
          <p:cNvPr id="308" name="Google Shape;308;p71"/>
          <p:cNvSpPr txBox="1"/>
          <p:nvPr/>
        </p:nvSpPr>
        <p:spPr>
          <a:xfrm>
            <a:off x="3646488" y="1782763"/>
            <a:ext cx="993775"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Photo-</a:t>
            </a:r>
            <a:endParaRPr b="0" i="0" sz="1400" u="none" cap="none" strike="noStrike">
              <a:solidFill>
                <a:srgbClr val="BFBFBF"/>
              </a:solidFill>
              <a:latin typeface="Arial"/>
              <a:ea typeface="Arial"/>
              <a:cs typeface="Arial"/>
              <a:sym typeface="Arial"/>
            </a:endParaRPr>
          </a:p>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Ablation</a:t>
            </a:r>
            <a:endParaRPr b="0" i="0" sz="1400" u="none" cap="none" strike="noStrike">
              <a:solidFill>
                <a:srgbClr val="BFBFBF"/>
              </a:solidFill>
              <a:latin typeface="Arial"/>
              <a:ea typeface="Arial"/>
              <a:cs typeface="Arial"/>
              <a:sym typeface="Arial"/>
            </a:endParaRPr>
          </a:p>
        </p:txBody>
      </p:sp>
      <p:sp>
        <p:nvSpPr>
          <p:cNvPr id="309" name="Google Shape;309;p71"/>
          <p:cNvSpPr txBox="1"/>
          <p:nvPr/>
        </p:nvSpPr>
        <p:spPr>
          <a:xfrm>
            <a:off x="5170501" y="1782775"/>
            <a:ext cx="1954500"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Plasma-induzierte</a:t>
            </a:r>
            <a:endParaRPr b="0" i="0" sz="1400" u="none" cap="none" strike="noStrike">
              <a:solidFill>
                <a:srgbClr val="BFBFBF"/>
              </a:solidFill>
              <a:latin typeface="Arial"/>
              <a:ea typeface="Arial"/>
              <a:cs typeface="Arial"/>
              <a:sym typeface="Arial"/>
            </a:endParaRPr>
          </a:p>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Ablation</a:t>
            </a:r>
            <a:endParaRPr b="0" i="0" sz="1400" u="none" cap="none" strike="noStrike">
              <a:solidFill>
                <a:srgbClr val="BFBFBF"/>
              </a:solidFill>
              <a:latin typeface="Arial"/>
              <a:ea typeface="Arial"/>
              <a:cs typeface="Arial"/>
              <a:sym typeface="Arial"/>
            </a:endParaRPr>
          </a:p>
        </p:txBody>
      </p:sp>
      <p:sp>
        <p:nvSpPr>
          <p:cNvPr id="310" name="Google Shape;310;p71"/>
          <p:cNvSpPr txBox="1"/>
          <p:nvPr/>
        </p:nvSpPr>
        <p:spPr>
          <a:xfrm>
            <a:off x="7464425" y="1752600"/>
            <a:ext cx="1185863"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Photo-disruption</a:t>
            </a:r>
            <a:endParaRPr b="0" i="0" sz="1400" u="none" cap="none" strike="noStrike">
              <a:solidFill>
                <a:srgbClr val="BFBFBF"/>
              </a:solidFill>
              <a:latin typeface="Arial"/>
              <a:ea typeface="Arial"/>
              <a:cs typeface="Arial"/>
              <a:sym typeface="Arial"/>
            </a:endParaRPr>
          </a:p>
        </p:txBody>
      </p:sp>
      <p:sp>
        <p:nvSpPr>
          <p:cNvPr id="311" name="Google Shape;311;p71"/>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A</a:t>
            </a:r>
            <a:endParaRPr/>
          </a:p>
        </p:txBody>
      </p:sp>
      <p:sp>
        <p:nvSpPr>
          <p:cNvPr id="312" name="Google Shape;312;p71"/>
          <p:cNvSpPr txBox="1"/>
          <p:nvPr/>
        </p:nvSpPr>
        <p:spPr>
          <a:xfrm>
            <a:off x="1975058" y="2535732"/>
            <a:ext cx="5530850" cy="3441968"/>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800"/>
              <a:buFont typeface="Arial"/>
              <a:buNone/>
            </a:pPr>
            <a:r>
              <a:rPr b="0" i="1" lang="de-DE" sz="1800" u="none" cap="none" strike="noStrike">
                <a:solidFill>
                  <a:srgbClr val="BFBFBF"/>
                </a:solidFill>
                <a:latin typeface="Arial"/>
                <a:ea typeface="Arial"/>
                <a:cs typeface="Arial"/>
                <a:sym typeface="Arial"/>
              </a:rPr>
              <a:t>Thermische Effekte auf Gewebe liegen auf einem Kontinuum. Was sind die fünf Stadien der Gewebewirkungen?</a:t>
            </a:r>
            <a:endParaRPr b="0" i="0" sz="1400" u="none" cap="none" strike="noStrike">
              <a:solidFill>
                <a:srgbClr val="BFBFB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--Hyperthermie</a:t>
            </a:r>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0000FF"/>
                </a:solidFill>
                <a:latin typeface="Arial"/>
                <a:ea typeface="Arial"/>
                <a:cs typeface="Arial"/>
                <a:sym typeface="Arial"/>
              </a:rPr>
              <a:t>--</a:t>
            </a:r>
            <a:r>
              <a:rPr b="1" i="0" lang="de-DE" sz="1800" u="none" cap="none" strike="noStrike">
                <a:solidFill>
                  <a:srgbClr val="0000FF"/>
                </a:solidFill>
                <a:latin typeface="Arial"/>
                <a:ea typeface="Arial"/>
                <a:cs typeface="Arial"/>
                <a:sym typeface="Arial"/>
              </a:rPr>
              <a:t>Koagulation</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--Verdampfung</a:t>
            </a:r>
            <a:endParaRPr b="0" i="0" sz="1400" u="none" cap="none" strike="noStrike">
              <a:solidFill>
                <a:srgbClr val="BFBFB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--Karbonisierung</a:t>
            </a:r>
            <a:endParaRPr b="0" i="0" sz="1400" u="none" cap="none" strike="noStrike">
              <a:solidFill>
                <a:srgbClr val="BFBFB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--Schmelzen</a:t>
            </a:r>
            <a:endParaRPr/>
          </a:p>
          <a:p>
            <a:pPr indent="0" lvl="0" marL="0" marR="0" rtl="0" algn="l">
              <a:lnSpc>
                <a:spcPct val="100000"/>
              </a:lnSpc>
              <a:spcBef>
                <a:spcPts val="0"/>
              </a:spcBef>
              <a:spcAft>
                <a:spcPts val="0"/>
              </a:spcAft>
              <a:buClr>
                <a:srgbClr val="000000"/>
              </a:buClr>
              <a:buSzPts val="1800"/>
              <a:buFont typeface="Arial"/>
              <a:buNone/>
            </a:pPr>
            <a:r>
              <a:t/>
            </a:r>
            <a:endParaRPr b="0" i="1" sz="18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1" sz="18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None/>
            </a:pPr>
            <a:r>
              <a:rPr b="0" i="1" lang="de-DE" sz="1400" u="none" cap="none" strike="noStrike">
                <a:solidFill>
                  <a:srgbClr val="0000FF"/>
                </a:solidFill>
                <a:latin typeface="Arial"/>
                <a:ea typeface="Arial"/>
                <a:cs typeface="Arial"/>
                <a:sym typeface="Arial"/>
              </a:rPr>
              <a:t>Welcher thermische Effekt wird am häufigsten eingesetzt?</a:t>
            </a:r>
            <a:endParaRPr/>
          </a:p>
          <a:p>
            <a:pPr indent="0" lvl="0" marL="0" marR="0" rtl="0" algn="l">
              <a:lnSpc>
                <a:spcPct val="100000"/>
              </a:lnSpc>
              <a:spcBef>
                <a:spcPts val="0"/>
              </a:spcBef>
              <a:spcAft>
                <a:spcPts val="0"/>
              </a:spcAft>
              <a:buNone/>
            </a:pPr>
            <a:r>
              <a:rPr b="1" i="0" lang="de-DE" sz="1400" u="none" cap="none" strike="noStrike">
                <a:solidFill>
                  <a:srgbClr val="0000FF"/>
                </a:solidFill>
                <a:latin typeface="Arial"/>
                <a:ea typeface="Arial"/>
                <a:cs typeface="Arial"/>
                <a:sym typeface="Arial"/>
              </a:rPr>
              <a:t>Koagulation</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1" sz="1400" u="none" cap="none" strike="noStrike">
              <a:solidFill>
                <a:srgbClr val="000000"/>
              </a:solidFill>
              <a:latin typeface="Arial"/>
              <a:ea typeface="Arial"/>
              <a:cs typeface="Arial"/>
              <a:sym typeface="Arial"/>
            </a:endParaRPr>
          </a:p>
        </p:txBody>
      </p:sp>
      <p:sp>
        <p:nvSpPr>
          <p:cNvPr id="313" name="Google Shape;313;p71"/>
          <p:cNvSpPr/>
          <p:nvPr/>
        </p:nvSpPr>
        <p:spPr>
          <a:xfrm>
            <a:off x="2090941" y="3582211"/>
            <a:ext cx="1458912" cy="419100"/>
          </a:xfrm>
          <a:prstGeom prst="ellipse">
            <a:avLst/>
          </a:pr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72"/>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319" name="Google Shape;319;p72"/>
          <p:cNvSpPr txBox="1"/>
          <p:nvPr/>
        </p:nvSpPr>
        <p:spPr>
          <a:xfrm>
            <a:off x="104775" y="2300288"/>
            <a:ext cx="1746250" cy="518091"/>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rgbClr val="BFBFBF"/>
                </a:solidFill>
                <a:latin typeface="Arial"/>
                <a:ea typeface="Arial"/>
                <a:cs typeface="Arial"/>
                <a:sym typeface="Arial"/>
              </a:rPr>
              <a:t>auch bekannt als </a:t>
            </a:r>
            <a:r>
              <a:rPr b="0" i="1" lang="de-DE" sz="1600" u="none" cap="none" strike="noStrike">
                <a:solidFill>
                  <a:srgbClr val="BFBFBF"/>
                </a:solidFill>
                <a:latin typeface="Arial"/>
                <a:ea typeface="Arial"/>
                <a:cs typeface="Arial"/>
                <a:sym typeface="Arial"/>
              </a:rPr>
              <a:t>Photoaktivierung</a:t>
            </a:r>
            <a:endParaRPr b="0" i="0" sz="1400" u="none" cap="none" strike="noStrike">
              <a:solidFill>
                <a:srgbClr val="BFBFBF"/>
              </a:solidFill>
              <a:latin typeface="Arial"/>
              <a:ea typeface="Arial"/>
              <a:cs typeface="Arial"/>
              <a:sym typeface="Arial"/>
            </a:endParaRPr>
          </a:p>
        </p:txBody>
      </p:sp>
      <p:sp>
        <p:nvSpPr>
          <p:cNvPr id="320" name="Google Shape;320;p72"/>
          <p:cNvSpPr txBox="1"/>
          <p:nvPr/>
        </p:nvSpPr>
        <p:spPr>
          <a:xfrm>
            <a:off x="7258050" y="2292350"/>
            <a:ext cx="1638300" cy="892296"/>
          </a:xfrm>
          <a:prstGeom prst="rect">
            <a:avLst/>
          </a:prstGeom>
          <a:noFill/>
          <a:ln>
            <a:noFill/>
          </a:ln>
        </p:spPr>
        <p:txBody>
          <a:bodyPr anchorCtr="0" anchor="t" bIns="12700" lIns="25400" spcFirstLastPara="1" rIns="25400" wrap="square" tIns="12700">
            <a:spAutoFit/>
          </a:bodyPr>
          <a:lstStyle/>
          <a:p>
            <a:pPr indent="0" lvl="0" marL="0" marR="0" rtl="0" algn="ctr">
              <a:lnSpc>
                <a:spcPct val="87500"/>
              </a:lnSpc>
              <a:spcBef>
                <a:spcPts val="0"/>
              </a:spcBef>
              <a:spcAft>
                <a:spcPts val="0"/>
              </a:spcAft>
              <a:buClr>
                <a:srgbClr val="000000"/>
              </a:buClr>
              <a:buSzPts val="1600"/>
              <a:buFont typeface="Arial"/>
              <a:buNone/>
            </a:pPr>
            <a:r>
              <a:rPr b="0" i="0" lang="de-DE" sz="1600" u="none" cap="none" strike="noStrike">
                <a:solidFill>
                  <a:srgbClr val="BFBFBF"/>
                </a:solidFill>
                <a:latin typeface="Arial"/>
                <a:ea typeface="Arial"/>
                <a:cs typeface="Arial"/>
                <a:sym typeface="Arial"/>
              </a:rPr>
              <a:t>auch bekannt als </a:t>
            </a:r>
            <a:r>
              <a:rPr b="0" i="1" lang="de-DE" sz="1600" u="none" cap="none" strike="noStrike">
                <a:solidFill>
                  <a:srgbClr val="BFBFBF"/>
                </a:solidFill>
                <a:latin typeface="Arial"/>
                <a:ea typeface="Arial"/>
                <a:cs typeface="Arial"/>
                <a:sym typeface="Arial"/>
              </a:rPr>
              <a:t>plasma-</a:t>
            </a:r>
            <a:endParaRPr/>
          </a:p>
          <a:p>
            <a:pPr indent="0" lvl="0" marL="0" marR="0" rtl="0" algn="ctr">
              <a:lnSpc>
                <a:spcPct val="87500"/>
              </a:lnSpc>
              <a:spcBef>
                <a:spcPts val="0"/>
              </a:spcBef>
              <a:spcAft>
                <a:spcPts val="0"/>
              </a:spcAft>
              <a:buClr>
                <a:srgbClr val="000000"/>
              </a:buClr>
              <a:buSzPts val="1600"/>
              <a:buFont typeface="Arial"/>
              <a:buNone/>
            </a:pPr>
            <a:r>
              <a:rPr b="0" i="1" lang="de-DE" sz="1600" u="none" cap="none" strike="noStrike">
                <a:solidFill>
                  <a:srgbClr val="BFBFBF"/>
                </a:solidFill>
                <a:latin typeface="Arial"/>
                <a:ea typeface="Arial"/>
                <a:cs typeface="Arial"/>
                <a:sym typeface="Arial"/>
              </a:rPr>
              <a:t>induced disruption</a:t>
            </a:r>
            <a:endParaRPr b="0" i="1" sz="1600" u="none" cap="none" strike="noStrike">
              <a:solidFill>
                <a:srgbClr val="BFBFBF"/>
              </a:solidFill>
              <a:latin typeface="Arial"/>
              <a:ea typeface="Arial"/>
              <a:cs typeface="Arial"/>
              <a:sym typeface="Arial"/>
            </a:endParaRPr>
          </a:p>
        </p:txBody>
      </p:sp>
      <p:sp>
        <p:nvSpPr>
          <p:cNvPr id="321" name="Google Shape;321;p72"/>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cxnSp>
        <p:nvCxnSpPr>
          <p:cNvPr id="322" name="Google Shape;322;p72"/>
          <p:cNvCxnSpPr/>
          <p:nvPr/>
        </p:nvCxnSpPr>
        <p:spPr>
          <a:xfrm flipH="1">
            <a:off x="4229100" y="1390650"/>
            <a:ext cx="396875" cy="392113"/>
          </a:xfrm>
          <a:prstGeom prst="straightConnector1">
            <a:avLst/>
          </a:prstGeom>
          <a:noFill/>
          <a:ln cap="flat" cmpd="sng" w="9525">
            <a:solidFill>
              <a:schemeClr val="dk1"/>
            </a:solidFill>
            <a:prstDash val="solid"/>
            <a:round/>
            <a:headEnd len="sm" w="sm" type="none"/>
            <a:tailEnd len="med" w="med" type="triangle"/>
          </a:ln>
        </p:spPr>
      </p:cxnSp>
      <p:cxnSp>
        <p:nvCxnSpPr>
          <p:cNvPr id="323" name="Google Shape;323;p72"/>
          <p:cNvCxnSpPr/>
          <p:nvPr/>
        </p:nvCxnSpPr>
        <p:spPr>
          <a:xfrm flipH="1">
            <a:off x="1474788" y="1390650"/>
            <a:ext cx="3151187" cy="361950"/>
          </a:xfrm>
          <a:prstGeom prst="straightConnector1">
            <a:avLst/>
          </a:prstGeom>
          <a:noFill/>
          <a:ln cap="flat" cmpd="sng" w="9525">
            <a:solidFill>
              <a:schemeClr val="dk1"/>
            </a:solidFill>
            <a:prstDash val="solid"/>
            <a:round/>
            <a:headEnd len="sm" w="sm" type="none"/>
            <a:tailEnd len="med" w="med" type="triangle"/>
          </a:ln>
        </p:spPr>
      </p:cxnSp>
      <p:cxnSp>
        <p:nvCxnSpPr>
          <p:cNvPr id="324" name="Google Shape;324;p72"/>
          <p:cNvCxnSpPr/>
          <p:nvPr/>
        </p:nvCxnSpPr>
        <p:spPr>
          <a:xfrm>
            <a:off x="4625975" y="1390650"/>
            <a:ext cx="595313" cy="385762"/>
          </a:xfrm>
          <a:prstGeom prst="straightConnector1">
            <a:avLst/>
          </a:prstGeom>
          <a:noFill/>
          <a:ln cap="flat" cmpd="sng" w="9525">
            <a:solidFill>
              <a:schemeClr val="dk1"/>
            </a:solidFill>
            <a:prstDash val="solid"/>
            <a:round/>
            <a:headEnd len="sm" w="sm" type="none"/>
            <a:tailEnd len="med" w="med" type="triangle"/>
          </a:ln>
        </p:spPr>
      </p:cxnSp>
      <p:cxnSp>
        <p:nvCxnSpPr>
          <p:cNvPr id="325" name="Google Shape;325;p72"/>
          <p:cNvCxnSpPr/>
          <p:nvPr/>
        </p:nvCxnSpPr>
        <p:spPr>
          <a:xfrm>
            <a:off x="4625975" y="1390650"/>
            <a:ext cx="3043237" cy="361950"/>
          </a:xfrm>
          <a:prstGeom prst="straightConnector1">
            <a:avLst/>
          </a:prstGeom>
          <a:noFill/>
          <a:ln cap="flat" cmpd="sng" w="9525">
            <a:solidFill>
              <a:schemeClr val="dk1"/>
            </a:solidFill>
            <a:prstDash val="solid"/>
            <a:round/>
            <a:headEnd len="sm" w="sm" type="none"/>
            <a:tailEnd len="med" w="med" type="triangle"/>
          </a:ln>
        </p:spPr>
      </p:cxnSp>
      <p:cxnSp>
        <p:nvCxnSpPr>
          <p:cNvPr id="326" name="Google Shape;326;p72"/>
          <p:cNvCxnSpPr/>
          <p:nvPr/>
        </p:nvCxnSpPr>
        <p:spPr>
          <a:xfrm flipH="1">
            <a:off x="3192463" y="1390650"/>
            <a:ext cx="1433512" cy="398464"/>
          </a:xfrm>
          <a:prstGeom prst="straightConnector1">
            <a:avLst/>
          </a:prstGeom>
          <a:noFill/>
          <a:ln cap="flat" cmpd="sng" w="9525">
            <a:solidFill>
              <a:schemeClr val="dk1"/>
            </a:solidFill>
            <a:prstDash val="solid"/>
            <a:round/>
            <a:headEnd len="sm" w="sm" type="none"/>
            <a:tailEnd len="med" w="med" type="triangle"/>
          </a:ln>
        </p:spPr>
      </p:cxnSp>
      <p:sp>
        <p:nvSpPr>
          <p:cNvPr id="327" name="Google Shape;327;p72"/>
          <p:cNvSpPr txBox="1"/>
          <p:nvPr/>
        </p:nvSpPr>
        <p:spPr>
          <a:xfrm>
            <a:off x="1280160" y="990600"/>
            <a:ext cx="6583680" cy="411480"/>
          </a:xfrm>
          <a:prstGeom prst="rect">
            <a:avLst/>
          </a:prstGeom>
          <a:no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0" i="1" lang="de-DE" sz="2000" u="none" cap="none" strike="noStrike">
                <a:solidFill>
                  <a:schemeClr val="dk1"/>
                </a:solidFill>
                <a:latin typeface="Arial"/>
                <a:ea typeface="Arial"/>
                <a:cs typeface="Arial"/>
                <a:sym typeface="Arial"/>
              </a:rPr>
              <a:t>Die fünf Arten der Laser-Gewebe-Wechselwirkung</a:t>
            </a:r>
            <a:r>
              <a:rPr b="0" i="1" lang="de-DE" sz="2000" u="none" cap="none" strike="noStrike">
                <a:solidFill>
                  <a:schemeClr val="lt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328" name="Google Shape;328;p72"/>
          <p:cNvSpPr txBox="1"/>
          <p:nvPr/>
        </p:nvSpPr>
        <p:spPr>
          <a:xfrm>
            <a:off x="419100" y="1782775"/>
            <a:ext cx="1614488" cy="513000"/>
          </a:xfrm>
          <a:prstGeom prst="rect">
            <a:avLst/>
          </a:prstGeom>
          <a:noFill/>
          <a:ln>
            <a:noFill/>
          </a:ln>
        </p:spPr>
        <p:txBody>
          <a:bodyPr anchorCtr="0" anchor="ctr" bIns="12700" lIns="25400" spcFirstLastPara="1" rIns="25400" wrap="square" tIns="12700">
            <a:no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Photochemisch</a:t>
            </a:r>
            <a:endParaRPr b="0" i="0" sz="1800" u="none" cap="none" strike="noStrike">
              <a:solidFill>
                <a:srgbClr val="BFBFBF"/>
              </a:solidFill>
              <a:latin typeface="Arial"/>
              <a:ea typeface="Arial"/>
              <a:cs typeface="Arial"/>
              <a:sym typeface="Arial"/>
            </a:endParaRPr>
          </a:p>
        </p:txBody>
      </p:sp>
      <p:sp>
        <p:nvSpPr>
          <p:cNvPr id="329" name="Google Shape;329;p72"/>
          <p:cNvSpPr txBox="1"/>
          <p:nvPr/>
        </p:nvSpPr>
        <p:spPr>
          <a:xfrm>
            <a:off x="2033588" y="1835815"/>
            <a:ext cx="1365250" cy="456535"/>
          </a:xfrm>
          <a:prstGeom prst="rect">
            <a:avLst/>
          </a:prstGeom>
          <a:noFill/>
          <a:ln>
            <a:noFill/>
          </a:ln>
        </p:spPr>
        <p:txBody>
          <a:bodyPr anchorCtr="0" anchor="t" bIns="12700" lIns="25400" spcFirstLastPara="1" rIns="25400" wrap="square" tIns="12700">
            <a:spAutoFit/>
          </a:bodyPr>
          <a:lstStyle/>
          <a:p>
            <a:pPr indent="0" lvl="0" marL="0" marR="0" rtl="0" algn="ctr">
              <a:lnSpc>
                <a:spcPct val="100000"/>
              </a:lnSpc>
              <a:spcBef>
                <a:spcPts val="0"/>
              </a:spcBef>
              <a:spcAft>
                <a:spcPts val="0"/>
              </a:spcAft>
              <a:buClr>
                <a:srgbClr val="000000"/>
              </a:buClr>
              <a:buSzPts val="1800"/>
              <a:buFont typeface="Arial"/>
              <a:buNone/>
            </a:pPr>
            <a:r>
              <a:rPr b="0" i="0" lang="de-DE" sz="1800" u="none" cap="none" strike="noStrike">
                <a:solidFill>
                  <a:srgbClr val="0000FF"/>
                </a:solidFill>
                <a:latin typeface="Arial"/>
                <a:ea typeface="Arial"/>
                <a:cs typeface="Arial"/>
                <a:sym typeface="Arial"/>
              </a:rPr>
              <a:t>Thermisch</a:t>
            </a:r>
            <a:endParaRPr b="0" i="0" sz="2800" u="none" cap="none" strike="noStrike">
              <a:solidFill>
                <a:schemeClr val="dk1"/>
              </a:solidFill>
              <a:latin typeface="Arial"/>
              <a:ea typeface="Arial"/>
              <a:cs typeface="Arial"/>
              <a:sym typeface="Arial"/>
            </a:endParaRPr>
          </a:p>
        </p:txBody>
      </p:sp>
      <p:sp>
        <p:nvSpPr>
          <p:cNvPr id="330" name="Google Shape;330;p72"/>
          <p:cNvSpPr txBox="1"/>
          <p:nvPr/>
        </p:nvSpPr>
        <p:spPr>
          <a:xfrm>
            <a:off x="3646488" y="1782763"/>
            <a:ext cx="993775"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Photo-</a:t>
            </a:r>
            <a:endParaRPr b="0" i="0" sz="1400" u="none" cap="none" strike="noStrike">
              <a:solidFill>
                <a:srgbClr val="BFBFBF"/>
              </a:solidFill>
              <a:latin typeface="Arial"/>
              <a:ea typeface="Arial"/>
              <a:cs typeface="Arial"/>
              <a:sym typeface="Arial"/>
            </a:endParaRPr>
          </a:p>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Ablation</a:t>
            </a:r>
            <a:endParaRPr b="0" i="0" sz="1400" u="none" cap="none" strike="noStrike">
              <a:solidFill>
                <a:srgbClr val="BFBFBF"/>
              </a:solidFill>
              <a:latin typeface="Arial"/>
              <a:ea typeface="Arial"/>
              <a:cs typeface="Arial"/>
              <a:sym typeface="Arial"/>
            </a:endParaRPr>
          </a:p>
        </p:txBody>
      </p:sp>
      <p:sp>
        <p:nvSpPr>
          <p:cNvPr id="331" name="Google Shape;331;p72"/>
          <p:cNvSpPr txBox="1"/>
          <p:nvPr/>
        </p:nvSpPr>
        <p:spPr>
          <a:xfrm>
            <a:off x="5170501" y="1782775"/>
            <a:ext cx="1954500"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Plasma-induzierte</a:t>
            </a:r>
            <a:endParaRPr b="0" i="0" sz="1400" u="none" cap="none" strike="noStrike">
              <a:solidFill>
                <a:srgbClr val="BFBFBF"/>
              </a:solidFill>
              <a:latin typeface="Arial"/>
              <a:ea typeface="Arial"/>
              <a:cs typeface="Arial"/>
              <a:sym typeface="Arial"/>
            </a:endParaRPr>
          </a:p>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Ablation</a:t>
            </a:r>
            <a:endParaRPr b="0" i="0" sz="1400" u="none" cap="none" strike="noStrike">
              <a:solidFill>
                <a:srgbClr val="BFBFBF"/>
              </a:solidFill>
              <a:latin typeface="Arial"/>
              <a:ea typeface="Arial"/>
              <a:cs typeface="Arial"/>
              <a:sym typeface="Arial"/>
            </a:endParaRPr>
          </a:p>
        </p:txBody>
      </p:sp>
      <p:sp>
        <p:nvSpPr>
          <p:cNvPr id="332" name="Google Shape;332;p72"/>
          <p:cNvSpPr txBox="1"/>
          <p:nvPr/>
        </p:nvSpPr>
        <p:spPr>
          <a:xfrm>
            <a:off x="7464425" y="1752600"/>
            <a:ext cx="1185863"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Photo-disruption</a:t>
            </a:r>
            <a:endParaRPr b="0" i="0" sz="1400" u="none" cap="none" strike="noStrike">
              <a:solidFill>
                <a:srgbClr val="BFBFBF"/>
              </a:solidFill>
              <a:latin typeface="Arial"/>
              <a:ea typeface="Arial"/>
              <a:cs typeface="Arial"/>
              <a:sym typeface="Arial"/>
            </a:endParaRPr>
          </a:p>
        </p:txBody>
      </p:sp>
      <p:sp>
        <p:nvSpPr>
          <p:cNvPr id="333" name="Google Shape;333;p72"/>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F</a:t>
            </a:r>
            <a:endParaRPr/>
          </a:p>
        </p:txBody>
      </p:sp>
      <p:sp>
        <p:nvSpPr>
          <p:cNvPr id="334" name="Google Shape;334;p72"/>
          <p:cNvSpPr txBox="1"/>
          <p:nvPr/>
        </p:nvSpPr>
        <p:spPr>
          <a:xfrm>
            <a:off x="1975058" y="2535732"/>
            <a:ext cx="5530850" cy="2734082"/>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800"/>
              <a:buFont typeface="Arial"/>
              <a:buNone/>
            </a:pPr>
            <a:r>
              <a:rPr b="0" i="1" lang="de-DE" sz="1800" u="none" cap="none" strike="noStrike">
                <a:solidFill>
                  <a:srgbClr val="BFBFBF"/>
                </a:solidFill>
                <a:latin typeface="Arial"/>
                <a:ea typeface="Arial"/>
                <a:cs typeface="Arial"/>
                <a:sym typeface="Arial"/>
              </a:rPr>
              <a:t>Thermische Effekte auf Gewebe liegen auf einem Kontinuum. Was sind die fünf Stadien der Gewebewirkungen?</a:t>
            </a:r>
            <a:endParaRPr b="0" i="0" sz="1400" u="none" cap="none" strike="noStrike">
              <a:solidFill>
                <a:srgbClr val="BFBFB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--Hyperthermie</a:t>
            </a:r>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0000FF"/>
                </a:solidFill>
                <a:latin typeface="Arial"/>
                <a:ea typeface="Arial"/>
                <a:cs typeface="Arial"/>
                <a:sym typeface="Arial"/>
              </a:rPr>
              <a:t>--</a:t>
            </a:r>
            <a:r>
              <a:rPr b="1" i="0" lang="de-DE" sz="1800" u="none" cap="none" strike="noStrike">
                <a:solidFill>
                  <a:srgbClr val="0000FF"/>
                </a:solidFill>
                <a:latin typeface="Arial"/>
                <a:ea typeface="Arial"/>
                <a:cs typeface="Arial"/>
                <a:sym typeface="Arial"/>
              </a:rPr>
              <a:t>Koagulation</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--Verdampfung</a:t>
            </a:r>
            <a:endParaRPr b="0" i="0" sz="1400" u="none" cap="none" strike="noStrike">
              <a:solidFill>
                <a:srgbClr val="BFBFB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--Karbonisierung</a:t>
            </a:r>
            <a:endParaRPr b="0" i="0" sz="1400" u="none" cap="none" strike="noStrike">
              <a:solidFill>
                <a:srgbClr val="BFBFB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--Schmelzen</a:t>
            </a:r>
            <a:endParaRPr/>
          </a:p>
          <a:p>
            <a:pPr indent="0" lvl="0" marL="0" marR="0" rtl="0" algn="l">
              <a:lnSpc>
                <a:spcPct val="100000"/>
              </a:lnSpc>
              <a:spcBef>
                <a:spcPts val="0"/>
              </a:spcBef>
              <a:spcAft>
                <a:spcPts val="0"/>
              </a:spcAft>
              <a:buClr>
                <a:srgbClr val="000000"/>
              </a:buClr>
              <a:buSzPts val="1800"/>
              <a:buFont typeface="Arial"/>
              <a:buNone/>
            </a:pPr>
            <a:r>
              <a:t/>
            </a:r>
            <a:endParaRPr b="0" i="1" sz="18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1" sz="1400" u="none" cap="none" strike="noStrike">
              <a:solidFill>
                <a:srgbClr val="000000"/>
              </a:solidFill>
              <a:latin typeface="Arial"/>
              <a:ea typeface="Arial"/>
              <a:cs typeface="Arial"/>
              <a:sym typeface="Arial"/>
            </a:endParaRPr>
          </a:p>
        </p:txBody>
      </p:sp>
      <p:sp>
        <p:nvSpPr>
          <p:cNvPr id="335" name="Google Shape;335;p72"/>
          <p:cNvSpPr txBox="1"/>
          <p:nvPr/>
        </p:nvSpPr>
        <p:spPr>
          <a:xfrm>
            <a:off x="3547352" y="2818380"/>
            <a:ext cx="5215647" cy="3737314"/>
          </a:xfrm>
          <a:prstGeom prst="rect">
            <a:avLst/>
          </a:prstGeom>
          <a:solidFill>
            <a:srgbClr val="FFCCFF"/>
          </a:solid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400"/>
              <a:buFont typeface="Arial"/>
              <a:buNone/>
            </a:pPr>
            <a:r>
              <a:rPr b="0" i="1" lang="de-DE" sz="1400" u="none" cap="none" strike="noStrike">
                <a:solidFill>
                  <a:srgbClr val="0000FF"/>
                </a:solidFill>
                <a:latin typeface="Arial"/>
                <a:ea typeface="Arial"/>
                <a:cs typeface="Arial"/>
                <a:sym typeface="Arial"/>
              </a:rPr>
              <a:t>Was bedeutet es, wenn man sagt, dass Gewebe „koaguliert“ ist?</a:t>
            </a:r>
            <a:endParaRPr b="0" i="0" sz="14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de-DE" sz="1400" u="none" cap="none" strike="noStrike">
                <a:solidFill>
                  <a:srgbClr val="FFCCFF"/>
                </a:solidFill>
                <a:latin typeface="Arial"/>
                <a:ea typeface="Arial"/>
                <a:cs typeface="Arial"/>
                <a:sym typeface="Arial"/>
              </a:rPr>
              <a:t>Es bedeutet, dass die Proteine denaturiert wurden</a:t>
            </a:r>
            <a:endParaRPr b="0" i="0" sz="1400" u="none" cap="none" strike="noStrike">
              <a:solidFill>
                <a:srgbClr val="FFCC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CC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1" lang="de-DE" sz="1400" u="none" cap="none" strike="noStrike">
                <a:solidFill>
                  <a:srgbClr val="FFCCFF"/>
                </a:solidFill>
                <a:latin typeface="Arial"/>
                <a:ea typeface="Arial"/>
                <a:cs typeface="Arial"/>
                <a:sym typeface="Arial"/>
              </a:rPr>
              <a:t>OK, was bedeutet es, wenn man sagt, ein Protein sei „denaturiert“ worden?</a:t>
            </a:r>
            <a:endParaRPr b="0" i="0" sz="1400" u="none" cap="none" strike="noStrike">
              <a:solidFill>
                <a:srgbClr val="FFCC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de-DE" sz="1400" u="none" cap="none" strike="noStrike">
                <a:solidFill>
                  <a:srgbClr val="FFCCFF"/>
                </a:solidFill>
                <a:latin typeface="Arial"/>
                <a:ea typeface="Arial"/>
                <a:cs typeface="Arial"/>
                <a:sym typeface="Arial"/>
              </a:rPr>
              <a:t>Es bedeutet, dass das Protein durch eine Art von einwirkender Belastung (in diesem Fall Wärme) aus seiner nativen Konformation herausgedrängt wurde. Da die Funktion eines Proteins untrennbar mit seiner Form verbunden ist, verhalten sich denaturierte Proteine nicht so wie in ihrer nativen Form.</a:t>
            </a:r>
            <a:endParaRPr b="0" i="0" sz="1400" u="none" cap="none" strike="noStrike">
              <a:solidFill>
                <a:srgbClr val="FFCC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CC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1" lang="de-DE" sz="1400" u="none" cap="none" strike="noStrike">
                <a:solidFill>
                  <a:srgbClr val="FFCCFF"/>
                </a:solidFill>
                <a:latin typeface="Arial"/>
                <a:ea typeface="Arial"/>
                <a:cs typeface="Arial"/>
                <a:sym typeface="Arial"/>
              </a:rPr>
              <a:t>Können Sie ein Beispiel für die Denaturierung von Proteinen nennen?</a:t>
            </a:r>
            <a:endParaRPr b="0" i="0" sz="1400" u="none" cap="none" strike="noStrike">
              <a:solidFill>
                <a:srgbClr val="FFCC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de-DE" sz="1400" u="none" cap="none" strike="noStrike">
                <a:solidFill>
                  <a:srgbClr val="FFCCFF"/>
                </a:solidFill>
                <a:latin typeface="Arial"/>
                <a:ea typeface="Arial"/>
                <a:cs typeface="Arial"/>
                <a:sym typeface="Arial"/>
              </a:rPr>
              <a:t>Nehmen Sie Eiweiß. In seinem nativen Zustand ist es eine klare Flüssigkeit. Wenn jedoch ausreichend Wärme zugeführt wird, wird es zu einem weißen Feststoff. (Und wenn man ausreichend Salsa auf den weißen Feststoff gibt, wird es köstlich.)</a:t>
            </a:r>
            <a:endParaRPr b="0" i="0" sz="1400" u="none" cap="none" strike="noStrike">
              <a:solidFill>
                <a:srgbClr val="FFCCFF"/>
              </a:solidFill>
              <a:latin typeface="Arial"/>
              <a:ea typeface="Arial"/>
              <a:cs typeface="Arial"/>
              <a:sym typeface="Arial"/>
            </a:endParaRPr>
          </a:p>
        </p:txBody>
      </p:sp>
      <p:sp>
        <p:nvSpPr>
          <p:cNvPr id="336" name="Google Shape;336;p72"/>
          <p:cNvSpPr/>
          <p:nvPr/>
        </p:nvSpPr>
        <p:spPr>
          <a:xfrm>
            <a:off x="2090941" y="3582211"/>
            <a:ext cx="1458912" cy="419100"/>
          </a:xfrm>
          <a:prstGeom prst="ellipse">
            <a:avLst/>
          </a:pr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73"/>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342" name="Google Shape;342;p73"/>
          <p:cNvSpPr txBox="1"/>
          <p:nvPr/>
        </p:nvSpPr>
        <p:spPr>
          <a:xfrm>
            <a:off x="104775" y="2300288"/>
            <a:ext cx="1746250" cy="518091"/>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rgbClr val="BFBFBF"/>
                </a:solidFill>
                <a:latin typeface="Arial"/>
                <a:ea typeface="Arial"/>
                <a:cs typeface="Arial"/>
                <a:sym typeface="Arial"/>
              </a:rPr>
              <a:t>auch bekannt als </a:t>
            </a:r>
            <a:r>
              <a:rPr b="0" i="1" lang="de-DE" sz="1600" u="none" cap="none" strike="noStrike">
                <a:solidFill>
                  <a:srgbClr val="BFBFBF"/>
                </a:solidFill>
                <a:latin typeface="Arial"/>
                <a:ea typeface="Arial"/>
                <a:cs typeface="Arial"/>
                <a:sym typeface="Arial"/>
              </a:rPr>
              <a:t>Photoaktivierung</a:t>
            </a:r>
            <a:endParaRPr b="0" i="0" sz="1400" u="none" cap="none" strike="noStrike">
              <a:solidFill>
                <a:srgbClr val="BFBFBF"/>
              </a:solidFill>
              <a:latin typeface="Arial"/>
              <a:ea typeface="Arial"/>
              <a:cs typeface="Arial"/>
              <a:sym typeface="Arial"/>
            </a:endParaRPr>
          </a:p>
        </p:txBody>
      </p:sp>
      <p:sp>
        <p:nvSpPr>
          <p:cNvPr id="343" name="Google Shape;343;p73"/>
          <p:cNvSpPr txBox="1"/>
          <p:nvPr/>
        </p:nvSpPr>
        <p:spPr>
          <a:xfrm>
            <a:off x="7258050" y="2292350"/>
            <a:ext cx="1638300" cy="892296"/>
          </a:xfrm>
          <a:prstGeom prst="rect">
            <a:avLst/>
          </a:prstGeom>
          <a:noFill/>
          <a:ln>
            <a:noFill/>
          </a:ln>
        </p:spPr>
        <p:txBody>
          <a:bodyPr anchorCtr="0" anchor="t" bIns="12700" lIns="25400" spcFirstLastPara="1" rIns="25400" wrap="square" tIns="12700">
            <a:spAutoFit/>
          </a:bodyPr>
          <a:lstStyle/>
          <a:p>
            <a:pPr indent="0" lvl="0" marL="0" marR="0" rtl="0" algn="ctr">
              <a:lnSpc>
                <a:spcPct val="87500"/>
              </a:lnSpc>
              <a:spcBef>
                <a:spcPts val="0"/>
              </a:spcBef>
              <a:spcAft>
                <a:spcPts val="0"/>
              </a:spcAft>
              <a:buClr>
                <a:srgbClr val="000000"/>
              </a:buClr>
              <a:buSzPts val="1600"/>
              <a:buFont typeface="Arial"/>
              <a:buNone/>
            </a:pPr>
            <a:r>
              <a:rPr b="0" i="0" lang="de-DE" sz="1600" u="none" cap="none" strike="noStrike">
                <a:solidFill>
                  <a:srgbClr val="BFBFBF"/>
                </a:solidFill>
                <a:latin typeface="Arial"/>
                <a:ea typeface="Arial"/>
                <a:cs typeface="Arial"/>
                <a:sym typeface="Arial"/>
              </a:rPr>
              <a:t>auch bekannt als </a:t>
            </a:r>
            <a:r>
              <a:rPr b="0" i="1" lang="de-DE" sz="1600" u="none" cap="none" strike="noStrike">
                <a:solidFill>
                  <a:srgbClr val="BFBFBF"/>
                </a:solidFill>
                <a:latin typeface="Arial"/>
                <a:ea typeface="Arial"/>
                <a:cs typeface="Arial"/>
                <a:sym typeface="Arial"/>
              </a:rPr>
              <a:t>plasma-</a:t>
            </a:r>
            <a:endParaRPr/>
          </a:p>
          <a:p>
            <a:pPr indent="0" lvl="0" marL="0" marR="0" rtl="0" algn="ctr">
              <a:lnSpc>
                <a:spcPct val="87500"/>
              </a:lnSpc>
              <a:spcBef>
                <a:spcPts val="0"/>
              </a:spcBef>
              <a:spcAft>
                <a:spcPts val="0"/>
              </a:spcAft>
              <a:buClr>
                <a:srgbClr val="000000"/>
              </a:buClr>
              <a:buSzPts val="1600"/>
              <a:buFont typeface="Arial"/>
              <a:buNone/>
            </a:pPr>
            <a:r>
              <a:rPr b="0" i="1" lang="de-DE" sz="1600" u="none" cap="none" strike="noStrike">
                <a:solidFill>
                  <a:srgbClr val="BFBFBF"/>
                </a:solidFill>
                <a:latin typeface="Arial"/>
                <a:ea typeface="Arial"/>
                <a:cs typeface="Arial"/>
                <a:sym typeface="Arial"/>
              </a:rPr>
              <a:t>induced disruption</a:t>
            </a:r>
            <a:endParaRPr b="0" i="1" sz="1600" u="none" cap="none" strike="noStrike">
              <a:solidFill>
                <a:srgbClr val="BFBFBF"/>
              </a:solidFill>
              <a:latin typeface="Arial"/>
              <a:ea typeface="Arial"/>
              <a:cs typeface="Arial"/>
              <a:sym typeface="Arial"/>
            </a:endParaRPr>
          </a:p>
        </p:txBody>
      </p:sp>
      <p:sp>
        <p:nvSpPr>
          <p:cNvPr id="344" name="Google Shape;344;p73"/>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cxnSp>
        <p:nvCxnSpPr>
          <p:cNvPr id="345" name="Google Shape;345;p73"/>
          <p:cNvCxnSpPr/>
          <p:nvPr/>
        </p:nvCxnSpPr>
        <p:spPr>
          <a:xfrm flipH="1">
            <a:off x="4229100" y="1390650"/>
            <a:ext cx="396875" cy="392113"/>
          </a:xfrm>
          <a:prstGeom prst="straightConnector1">
            <a:avLst/>
          </a:prstGeom>
          <a:noFill/>
          <a:ln cap="flat" cmpd="sng" w="9525">
            <a:solidFill>
              <a:schemeClr val="dk1"/>
            </a:solidFill>
            <a:prstDash val="solid"/>
            <a:round/>
            <a:headEnd len="sm" w="sm" type="none"/>
            <a:tailEnd len="med" w="med" type="triangle"/>
          </a:ln>
        </p:spPr>
      </p:cxnSp>
      <p:cxnSp>
        <p:nvCxnSpPr>
          <p:cNvPr id="346" name="Google Shape;346;p73"/>
          <p:cNvCxnSpPr/>
          <p:nvPr/>
        </p:nvCxnSpPr>
        <p:spPr>
          <a:xfrm flipH="1">
            <a:off x="1474788" y="1390650"/>
            <a:ext cx="3151187" cy="361950"/>
          </a:xfrm>
          <a:prstGeom prst="straightConnector1">
            <a:avLst/>
          </a:prstGeom>
          <a:noFill/>
          <a:ln cap="flat" cmpd="sng" w="9525">
            <a:solidFill>
              <a:schemeClr val="dk1"/>
            </a:solidFill>
            <a:prstDash val="solid"/>
            <a:round/>
            <a:headEnd len="sm" w="sm" type="none"/>
            <a:tailEnd len="med" w="med" type="triangle"/>
          </a:ln>
        </p:spPr>
      </p:cxnSp>
      <p:cxnSp>
        <p:nvCxnSpPr>
          <p:cNvPr id="347" name="Google Shape;347;p73"/>
          <p:cNvCxnSpPr/>
          <p:nvPr/>
        </p:nvCxnSpPr>
        <p:spPr>
          <a:xfrm>
            <a:off x="4625975" y="1390650"/>
            <a:ext cx="595313" cy="385762"/>
          </a:xfrm>
          <a:prstGeom prst="straightConnector1">
            <a:avLst/>
          </a:prstGeom>
          <a:noFill/>
          <a:ln cap="flat" cmpd="sng" w="9525">
            <a:solidFill>
              <a:schemeClr val="dk1"/>
            </a:solidFill>
            <a:prstDash val="solid"/>
            <a:round/>
            <a:headEnd len="sm" w="sm" type="none"/>
            <a:tailEnd len="med" w="med" type="triangle"/>
          </a:ln>
        </p:spPr>
      </p:cxnSp>
      <p:cxnSp>
        <p:nvCxnSpPr>
          <p:cNvPr id="348" name="Google Shape;348;p73"/>
          <p:cNvCxnSpPr/>
          <p:nvPr/>
        </p:nvCxnSpPr>
        <p:spPr>
          <a:xfrm>
            <a:off x="4625975" y="1390650"/>
            <a:ext cx="3043237" cy="361950"/>
          </a:xfrm>
          <a:prstGeom prst="straightConnector1">
            <a:avLst/>
          </a:prstGeom>
          <a:noFill/>
          <a:ln cap="flat" cmpd="sng" w="9525">
            <a:solidFill>
              <a:schemeClr val="dk1"/>
            </a:solidFill>
            <a:prstDash val="solid"/>
            <a:round/>
            <a:headEnd len="sm" w="sm" type="none"/>
            <a:tailEnd len="med" w="med" type="triangle"/>
          </a:ln>
        </p:spPr>
      </p:cxnSp>
      <p:cxnSp>
        <p:nvCxnSpPr>
          <p:cNvPr id="349" name="Google Shape;349;p73"/>
          <p:cNvCxnSpPr/>
          <p:nvPr/>
        </p:nvCxnSpPr>
        <p:spPr>
          <a:xfrm flipH="1">
            <a:off x="3192463" y="1390650"/>
            <a:ext cx="1433512" cy="398464"/>
          </a:xfrm>
          <a:prstGeom prst="straightConnector1">
            <a:avLst/>
          </a:prstGeom>
          <a:noFill/>
          <a:ln cap="flat" cmpd="sng" w="9525">
            <a:solidFill>
              <a:schemeClr val="dk1"/>
            </a:solidFill>
            <a:prstDash val="solid"/>
            <a:round/>
            <a:headEnd len="sm" w="sm" type="none"/>
            <a:tailEnd len="med" w="med" type="triangle"/>
          </a:ln>
        </p:spPr>
      </p:cxnSp>
      <p:sp>
        <p:nvSpPr>
          <p:cNvPr id="350" name="Google Shape;350;p73"/>
          <p:cNvSpPr txBox="1"/>
          <p:nvPr/>
        </p:nvSpPr>
        <p:spPr>
          <a:xfrm>
            <a:off x="1280160" y="990600"/>
            <a:ext cx="6583680" cy="411480"/>
          </a:xfrm>
          <a:prstGeom prst="rect">
            <a:avLst/>
          </a:prstGeom>
          <a:no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0" i="1" lang="de-DE" sz="2000" u="none" cap="none" strike="noStrike">
                <a:solidFill>
                  <a:schemeClr val="dk1"/>
                </a:solidFill>
                <a:latin typeface="Arial"/>
                <a:ea typeface="Arial"/>
                <a:cs typeface="Arial"/>
                <a:sym typeface="Arial"/>
              </a:rPr>
              <a:t>Die fünf Arten der Laser-Gewebe-Wechselwirkung</a:t>
            </a:r>
            <a:r>
              <a:rPr b="0" i="1" lang="de-DE" sz="2000" u="none" cap="none" strike="noStrike">
                <a:solidFill>
                  <a:schemeClr val="lt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351" name="Google Shape;351;p73"/>
          <p:cNvSpPr txBox="1"/>
          <p:nvPr/>
        </p:nvSpPr>
        <p:spPr>
          <a:xfrm>
            <a:off x="419100" y="1782775"/>
            <a:ext cx="1614488" cy="513000"/>
          </a:xfrm>
          <a:prstGeom prst="rect">
            <a:avLst/>
          </a:prstGeom>
          <a:noFill/>
          <a:ln>
            <a:noFill/>
          </a:ln>
        </p:spPr>
        <p:txBody>
          <a:bodyPr anchorCtr="0" anchor="ctr" bIns="12700" lIns="25400" spcFirstLastPara="1" rIns="25400" wrap="square" tIns="12700">
            <a:no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Photochemisch</a:t>
            </a:r>
            <a:endParaRPr b="0" i="0" sz="1800" u="none" cap="none" strike="noStrike">
              <a:solidFill>
                <a:srgbClr val="BFBFBF"/>
              </a:solidFill>
              <a:latin typeface="Arial"/>
              <a:ea typeface="Arial"/>
              <a:cs typeface="Arial"/>
              <a:sym typeface="Arial"/>
            </a:endParaRPr>
          </a:p>
        </p:txBody>
      </p:sp>
      <p:sp>
        <p:nvSpPr>
          <p:cNvPr id="352" name="Google Shape;352;p73"/>
          <p:cNvSpPr txBox="1"/>
          <p:nvPr/>
        </p:nvSpPr>
        <p:spPr>
          <a:xfrm>
            <a:off x="2033588" y="1835815"/>
            <a:ext cx="1365250" cy="456535"/>
          </a:xfrm>
          <a:prstGeom prst="rect">
            <a:avLst/>
          </a:prstGeom>
          <a:noFill/>
          <a:ln>
            <a:noFill/>
          </a:ln>
        </p:spPr>
        <p:txBody>
          <a:bodyPr anchorCtr="0" anchor="t" bIns="12700" lIns="25400" spcFirstLastPara="1" rIns="25400" wrap="square" tIns="12700">
            <a:spAutoFit/>
          </a:bodyPr>
          <a:lstStyle/>
          <a:p>
            <a:pPr indent="0" lvl="0" marL="0" marR="0" rtl="0" algn="ctr">
              <a:lnSpc>
                <a:spcPct val="100000"/>
              </a:lnSpc>
              <a:spcBef>
                <a:spcPts val="0"/>
              </a:spcBef>
              <a:spcAft>
                <a:spcPts val="0"/>
              </a:spcAft>
              <a:buClr>
                <a:srgbClr val="000000"/>
              </a:buClr>
              <a:buSzPts val="1800"/>
              <a:buFont typeface="Arial"/>
              <a:buNone/>
            </a:pPr>
            <a:r>
              <a:rPr b="0" i="0" lang="de-DE" sz="1800" u="none" cap="none" strike="noStrike">
                <a:solidFill>
                  <a:srgbClr val="0000FF"/>
                </a:solidFill>
                <a:latin typeface="Arial"/>
                <a:ea typeface="Arial"/>
                <a:cs typeface="Arial"/>
                <a:sym typeface="Arial"/>
              </a:rPr>
              <a:t>Thermisch</a:t>
            </a:r>
            <a:endParaRPr b="0" i="0" sz="2800" u="none" cap="none" strike="noStrike">
              <a:solidFill>
                <a:schemeClr val="dk1"/>
              </a:solidFill>
              <a:latin typeface="Arial"/>
              <a:ea typeface="Arial"/>
              <a:cs typeface="Arial"/>
              <a:sym typeface="Arial"/>
            </a:endParaRPr>
          </a:p>
        </p:txBody>
      </p:sp>
      <p:sp>
        <p:nvSpPr>
          <p:cNvPr id="353" name="Google Shape;353;p73"/>
          <p:cNvSpPr txBox="1"/>
          <p:nvPr/>
        </p:nvSpPr>
        <p:spPr>
          <a:xfrm>
            <a:off x="3646488" y="1782763"/>
            <a:ext cx="993775"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Photo-</a:t>
            </a:r>
            <a:endParaRPr b="0" i="0" sz="1400" u="none" cap="none" strike="noStrike">
              <a:solidFill>
                <a:srgbClr val="BFBFBF"/>
              </a:solidFill>
              <a:latin typeface="Arial"/>
              <a:ea typeface="Arial"/>
              <a:cs typeface="Arial"/>
              <a:sym typeface="Arial"/>
            </a:endParaRPr>
          </a:p>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Ablation</a:t>
            </a:r>
            <a:endParaRPr b="0" i="0" sz="1400" u="none" cap="none" strike="noStrike">
              <a:solidFill>
                <a:srgbClr val="BFBFBF"/>
              </a:solidFill>
              <a:latin typeface="Arial"/>
              <a:ea typeface="Arial"/>
              <a:cs typeface="Arial"/>
              <a:sym typeface="Arial"/>
            </a:endParaRPr>
          </a:p>
        </p:txBody>
      </p:sp>
      <p:sp>
        <p:nvSpPr>
          <p:cNvPr id="354" name="Google Shape;354;p73"/>
          <p:cNvSpPr txBox="1"/>
          <p:nvPr/>
        </p:nvSpPr>
        <p:spPr>
          <a:xfrm>
            <a:off x="5170501" y="1782775"/>
            <a:ext cx="1954500"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Plasma-induzierte</a:t>
            </a:r>
            <a:endParaRPr b="0" i="0" sz="1400" u="none" cap="none" strike="noStrike">
              <a:solidFill>
                <a:srgbClr val="BFBFBF"/>
              </a:solidFill>
              <a:latin typeface="Arial"/>
              <a:ea typeface="Arial"/>
              <a:cs typeface="Arial"/>
              <a:sym typeface="Arial"/>
            </a:endParaRPr>
          </a:p>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Ablation</a:t>
            </a:r>
            <a:endParaRPr b="0" i="0" sz="1400" u="none" cap="none" strike="noStrike">
              <a:solidFill>
                <a:srgbClr val="BFBFBF"/>
              </a:solidFill>
              <a:latin typeface="Arial"/>
              <a:ea typeface="Arial"/>
              <a:cs typeface="Arial"/>
              <a:sym typeface="Arial"/>
            </a:endParaRPr>
          </a:p>
        </p:txBody>
      </p:sp>
      <p:sp>
        <p:nvSpPr>
          <p:cNvPr id="355" name="Google Shape;355;p73"/>
          <p:cNvSpPr txBox="1"/>
          <p:nvPr/>
        </p:nvSpPr>
        <p:spPr>
          <a:xfrm>
            <a:off x="7464425" y="1752600"/>
            <a:ext cx="1185863"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Photo-disruption</a:t>
            </a:r>
            <a:endParaRPr b="0" i="0" sz="1400" u="none" cap="none" strike="noStrike">
              <a:solidFill>
                <a:srgbClr val="BFBFBF"/>
              </a:solidFill>
              <a:latin typeface="Arial"/>
              <a:ea typeface="Arial"/>
              <a:cs typeface="Arial"/>
              <a:sym typeface="Arial"/>
            </a:endParaRPr>
          </a:p>
        </p:txBody>
      </p:sp>
      <p:sp>
        <p:nvSpPr>
          <p:cNvPr id="356" name="Google Shape;356;p73"/>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A</a:t>
            </a:r>
            <a:endParaRPr/>
          </a:p>
        </p:txBody>
      </p:sp>
      <p:sp>
        <p:nvSpPr>
          <p:cNvPr id="357" name="Google Shape;357;p73"/>
          <p:cNvSpPr txBox="1"/>
          <p:nvPr/>
        </p:nvSpPr>
        <p:spPr>
          <a:xfrm>
            <a:off x="1975058" y="2535732"/>
            <a:ext cx="5530850" cy="2734082"/>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800"/>
              <a:buFont typeface="Arial"/>
              <a:buNone/>
            </a:pPr>
            <a:r>
              <a:rPr b="0" i="1" lang="de-DE" sz="1800" u="none" cap="none" strike="noStrike">
                <a:solidFill>
                  <a:srgbClr val="BFBFBF"/>
                </a:solidFill>
                <a:latin typeface="Arial"/>
                <a:ea typeface="Arial"/>
                <a:cs typeface="Arial"/>
                <a:sym typeface="Arial"/>
              </a:rPr>
              <a:t>Thermische Effekte auf Gewebe liegen auf einem Kontinuum. Was sind die fünf Stadien der Gewebewirkungen?</a:t>
            </a:r>
            <a:endParaRPr b="0" i="0" sz="1400" u="none" cap="none" strike="noStrike">
              <a:solidFill>
                <a:srgbClr val="BFBFB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--Hyperthermie</a:t>
            </a:r>
            <a:endParaRPr/>
          </a:p>
          <a:p>
            <a:pPr indent="0" lvl="0" marL="0" marR="0" rtl="0" algn="l">
              <a:lnSpc>
                <a:spcPct val="100000"/>
              </a:lnSpc>
              <a:spcBef>
                <a:spcPts val="0"/>
              </a:spcBef>
              <a:spcAft>
                <a:spcPts val="0"/>
              </a:spcAft>
              <a:buNone/>
            </a:pPr>
            <a:r>
              <a:rPr b="0" i="0" lang="de-DE" sz="1800" u="none" cap="none" strike="noStrike">
                <a:solidFill>
                  <a:srgbClr val="0000FF"/>
                </a:solidFill>
                <a:latin typeface="Arial"/>
                <a:ea typeface="Arial"/>
                <a:cs typeface="Arial"/>
                <a:sym typeface="Arial"/>
              </a:rPr>
              <a:t>--</a:t>
            </a:r>
            <a:r>
              <a:rPr b="1" i="0" lang="de-DE" sz="1800" u="none" cap="none" strike="noStrike">
                <a:solidFill>
                  <a:srgbClr val="0000FF"/>
                </a:solidFill>
                <a:latin typeface="Arial"/>
                <a:ea typeface="Arial"/>
                <a:cs typeface="Arial"/>
                <a:sym typeface="Arial"/>
              </a:rPr>
              <a:t>Koagulation</a:t>
            </a:r>
            <a:endParaRPr b="1"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--Verdampfung</a:t>
            </a:r>
            <a:endParaRPr b="0" i="0" sz="1400" u="none" cap="none" strike="noStrike">
              <a:solidFill>
                <a:srgbClr val="BFBFB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--Karbonisierung</a:t>
            </a:r>
            <a:endParaRPr b="0" i="0" sz="1400" u="none" cap="none" strike="noStrike">
              <a:solidFill>
                <a:srgbClr val="BFBFB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--Schmelzen</a:t>
            </a:r>
            <a:endParaRPr/>
          </a:p>
          <a:p>
            <a:pPr indent="0" lvl="0" marL="0" marR="0" rtl="0" algn="l">
              <a:lnSpc>
                <a:spcPct val="100000"/>
              </a:lnSpc>
              <a:spcBef>
                <a:spcPts val="0"/>
              </a:spcBef>
              <a:spcAft>
                <a:spcPts val="0"/>
              </a:spcAft>
              <a:buClr>
                <a:srgbClr val="000000"/>
              </a:buClr>
              <a:buSzPts val="1800"/>
              <a:buFont typeface="Arial"/>
              <a:buNone/>
            </a:pPr>
            <a:r>
              <a:t/>
            </a:r>
            <a:endParaRPr b="0" i="1" sz="18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1" sz="1400" u="none" cap="none" strike="noStrike">
              <a:solidFill>
                <a:srgbClr val="000000"/>
              </a:solidFill>
              <a:latin typeface="Arial"/>
              <a:ea typeface="Arial"/>
              <a:cs typeface="Arial"/>
              <a:sym typeface="Arial"/>
            </a:endParaRPr>
          </a:p>
        </p:txBody>
      </p:sp>
      <p:sp>
        <p:nvSpPr>
          <p:cNvPr id="358" name="Google Shape;358;p73"/>
          <p:cNvSpPr txBox="1"/>
          <p:nvPr/>
        </p:nvSpPr>
        <p:spPr>
          <a:xfrm>
            <a:off x="3547352" y="2818380"/>
            <a:ext cx="5215647" cy="3737314"/>
          </a:xfrm>
          <a:prstGeom prst="rect">
            <a:avLst/>
          </a:prstGeom>
          <a:solidFill>
            <a:srgbClr val="FFCCFF"/>
          </a:solid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400"/>
              <a:buFont typeface="Arial"/>
              <a:buNone/>
            </a:pPr>
            <a:r>
              <a:rPr b="0" i="1" lang="de-DE" sz="1400" u="none" cap="none" strike="noStrike">
                <a:solidFill>
                  <a:srgbClr val="0000FF"/>
                </a:solidFill>
                <a:latin typeface="Arial"/>
                <a:ea typeface="Arial"/>
                <a:cs typeface="Arial"/>
                <a:sym typeface="Arial"/>
              </a:rPr>
              <a:t>Was bedeutet es, wenn man sagt, dass Gewebe „koaguliert“ ist?</a:t>
            </a:r>
            <a:endParaRPr b="0" i="0" sz="14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de-DE" sz="1400" u="none" cap="none" strike="noStrike">
                <a:solidFill>
                  <a:srgbClr val="0000FF"/>
                </a:solidFill>
                <a:latin typeface="Arial"/>
                <a:ea typeface="Arial"/>
                <a:cs typeface="Arial"/>
                <a:sym typeface="Arial"/>
              </a:rPr>
              <a:t>Es bedeutet, dass die Proteine denaturiert wurden</a:t>
            </a:r>
            <a:endParaRPr b="0" i="0" sz="14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CC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1" lang="de-DE" sz="1400" u="none" cap="none" strike="noStrike">
                <a:solidFill>
                  <a:srgbClr val="FFCCFF"/>
                </a:solidFill>
                <a:latin typeface="Arial"/>
                <a:ea typeface="Arial"/>
                <a:cs typeface="Arial"/>
                <a:sym typeface="Arial"/>
              </a:rPr>
              <a:t>OK, was bedeutet es, wenn man sagt, ein Protein sei „denaturiert“ worden?</a:t>
            </a:r>
            <a:endParaRPr b="0" i="0" sz="1400" u="none" cap="none" strike="noStrike">
              <a:solidFill>
                <a:srgbClr val="FFCC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de-DE" sz="1400" u="none" cap="none" strike="noStrike">
                <a:solidFill>
                  <a:srgbClr val="FFCCFF"/>
                </a:solidFill>
                <a:latin typeface="Arial"/>
                <a:ea typeface="Arial"/>
                <a:cs typeface="Arial"/>
                <a:sym typeface="Arial"/>
              </a:rPr>
              <a:t>Es bedeutet, dass das Protein durch eine Art von einwirkender Belastung (in diesem Fall Wärme) aus seiner nativen Konformation herausgedrängt wurde. Da die Funktion eines Proteins untrennbar mit seiner Form verbunden ist, verhalten sich denaturierte Proteine nicht so wie in ihrer nativen Form.</a:t>
            </a:r>
            <a:endParaRPr b="0" i="0" sz="1400" u="none" cap="none" strike="noStrike">
              <a:solidFill>
                <a:srgbClr val="FFCC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CC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1" lang="de-DE" sz="1400" u="none" cap="none" strike="noStrike">
                <a:solidFill>
                  <a:srgbClr val="FFCCFF"/>
                </a:solidFill>
                <a:latin typeface="Arial"/>
                <a:ea typeface="Arial"/>
                <a:cs typeface="Arial"/>
                <a:sym typeface="Arial"/>
              </a:rPr>
              <a:t>Können Sie ein Beispiel für die Denaturierung von Proteinen nennen?</a:t>
            </a:r>
            <a:endParaRPr b="0" i="0" sz="1400" u="none" cap="none" strike="noStrike">
              <a:solidFill>
                <a:srgbClr val="FFCC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de-DE" sz="1400" u="none" cap="none" strike="noStrike">
                <a:solidFill>
                  <a:srgbClr val="FFCCFF"/>
                </a:solidFill>
                <a:latin typeface="Arial"/>
                <a:ea typeface="Arial"/>
                <a:cs typeface="Arial"/>
                <a:sym typeface="Arial"/>
              </a:rPr>
              <a:t>Nehmen Sie Eiweiß. In seinem nativen Zustand ist es eine klare Flüssigkeit. Wenn jedoch ausreichend Wärme zugeführt wird, wird es zu einem weißen Feststoff. (Und wenn man ausreichend Salsa auf den weißen Feststoff gibt, wird es köstlich.)</a:t>
            </a:r>
            <a:endParaRPr b="0" i="0" sz="1400" u="none" cap="none" strike="noStrike">
              <a:solidFill>
                <a:srgbClr val="FFCCFF"/>
              </a:solidFill>
              <a:latin typeface="Arial"/>
              <a:ea typeface="Arial"/>
              <a:cs typeface="Arial"/>
              <a:sym typeface="Arial"/>
            </a:endParaRPr>
          </a:p>
        </p:txBody>
      </p:sp>
      <p:sp>
        <p:nvSpPr>
          <p:cNvPr id="359" name="Google Shape;359;p73"/>
          <p:cNvSpPr/>
          <p:nvPr/>
        </p:nvSpPr>
        <p:spPr>
          <a:xfrm>
            <a:off x="2090941" y="3582211"/>
            <a:ext cx="1458912" cy="419100"/>
          </a:xfrm>
          <a:prstGeom prst="ellipse">
            <a:avLst/>
          </a:pr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74"/>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365" name="Google Shape;365;p74"/>
          <p:cNvSpPr txBox="1"/>
          <p:nvPr/>
        </p:nvSpPr>
        <p:spPr>
          <a:xfrm>
            <a:off x="104775" y="2300288"/>
            <a:ext cx="1746250" cy="518091"/>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rgbClr val="BFBFBF"/>
                </a:solidFill>
                <a:latin typeface="Arial"/>
                <a:ea typeface="Arial"/>
                <a:cs typeface="Arial"/>
                <a:sym typeface="Arial"/>
              </a:rPr>
              <a:t>auch bekannt als </a:t>
            </a:r>
            <a:r>
              <a:rPr b="0" i="1" lang="de-DE" sz="1600" u="none" cap="none" strike="noStrike">
                <a:solidFill>
                  <a:srgbClr val="BFBFBF"/>
                </a:solidFill>
                <a:latin typeface="Arial"/>
                <a:ea typeface="Arial"/>
                <a:cs typeface="Arial"/>
                <a:sym typeface="Arial"/>
              </a:rPr>
              <a:t>Photoaktivierung</a:t>
            </a:r>
            <a:endParaRPr b="0" i="0" sz="1400" u="none" cap="none" strike="noStrike">
              <a:solidFill>
                <a:srgbClr val="BFBFBF"/>
              </a:solidFill>
              <a:latin typeface="Arial"/>
              <a:ea typeface="Arial"/>
              <a:cs typeface="Arial"/>
              <a:sym typeface="Arial"/>
            </a:endParaRPr>
          </a:p>
        </p:txBody>
      </p:sp>
      <p:sp>
        <p:nvSpPr>
          <p:cNvPr id="366" name="Google Shape;366;p74"/>
          <p:cNvSpPr txBox="1"/>
          <p:nvPr/>
        </p:nvSpPr>
        <p:spPr>
          <a:xfrm>
            <a:off x="7258050" y="2292350"/>
            <a:ext cx="1638300" cy="892296"/>
          </a:xfrm>
          <a:prstGeom prst="rect">
            <a:avLst/>
          </a:prstGeom>
          <a:noFill/>
          <a:ln>
            <a:noFill/>
          </a:ln>
        </p:spPr>
        <p:txBody>
          <a:bodyPr anchorCtr="0" anchor="t" bIns="12700" lIns="25400" spcFirstLastPara="1" rIns="25400" wrap="square" tIns="12700">
            <a:spAutoFit/>
          </a:bodyPr>
          <a:lstStyle/>
          <a:p>
            <a:pPr indent="0" lvl="0" marL="0" marR="0" rtl="0" algn="ctr">
              <a:lnSpc>
                <a:spcPct val="87500"/>
              </a:lnSpc>
              <a:spcBef>
                <a:spcPts val="0"/>
              </a:spcBef>
              <a:spcAft>
                <a:spcPts val="0"/>
              </a:spcAft>
              <a:buClr>
                <a:srgbClr val="000000"/>
              </a:buClr>
              <a:buSzPts val="1600"/>
              <a:buFont typeface="Arial"/>
              <a:buNone/>
            </a:pPr>
            <a:r>
              <a:rPr b="0" i="0" lang="de-DE" sz="1600" u="none" cap="none" strike="noStrike">
                <a:solidFill>
                  <a:srgbClr val="BFBFBF"/>
                </a:solidFill>
                <a:latin typeface="Arial"/>
                <a:ea typeface="Arial"/>
                <a:cs typeface="Arial"/>
                <a:sym typeface="Arial"/>
              </a:rPr>
              <a:t>auch bekannt als </a:t>
            </a:r>
            <a:r>
              <a:rPr b="0" i="1" lang="de-DE" sz="1600" u="none" cap="none" strike="noStrike">
                <a:solidFill>
                  <a:srgbClr val="BFBFBF"/>
                </a:solidFill>
                <a:latin typeface="Arial"/>
                <a:ea typeface="Arial"/>
                <a:cs typeface="Arial"/>
                <a:sym typeface="Arial"/>
              </a:rPr>
              <a:t>plasma-</a:t>
            </a:r>
            <a:endParaRPr/>
          </a:p>
          <a:p>
            <a:pPr indent="0" lvl="0" marL="0" marR="0" rtl="0" algn="ctr">
              <a:lnSpc>
                <a:spcPct val="87500"/>
              </a:lnSpc>
              <a:spcBef>
                <a:spcPts val="0"/>
              </a:spcBef>
              <a:spcAft>
                <a:spcPts val="0"/>
              </a:spcAft>
              <a:buClr>
                <a:srgbClr val="000000"/>
              </a:buClr>
              <a:buSzPts val="1600"/>
              <a:buFont typeface="Arial"/>
              <a:buNone/>
            </a:pPr>
            <a:r>
              <a:rPr b="0" i="1" lang="de-DE" sz="1600" u="none" cap="none" strike="noStrike">
                <a:solidFill>
                  <a:srgbClr val="BFBFBF"/>
                </a:solidFill>
                <a:latin typeface="Arial"/>
                <a:ea typeface="Arial"/>
                <a:cs typeface="Arial"/>
                <a:sym typeface="Arial"/>
              </a:rPr>
              <a:t>induced disruption</a:t>
            </a:r>
            <a:endParaRPr b="0" i="1" sz="1600" u="none" cap="none" strike="noStrike">
              <a:solidFill>
                <a:srgbClr val="BFBFBF"/>
              </a:solidFill>
              <a:latin typeface="Arial"/>
              <a:ea typeface="Arial"/>
              <a:cs typeface="Arial"/>
              <a:sym typeface="Arial"/>
            </a:endParaRPr>
          </a:p>
        </p:txBody>
      </p:sp>
      <p:sp>
        <p:nvSpPr>
          <p:cNvPr id="367" name="Google Shape;367;p74"/>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cxnSp>
        <p:nvCxnSpPr>
          <p:cNvPr id="368" name="Google Shape;368;p74"/>
          <p:cNvCxnSpPr/>
          <p:nvPr/>
        </p:nvCxnSpPr>
        <p:spPr>
          <a:xfrm flipH="1">
            <a:off x="4229100" y="1390650"/>
            <a:ext cx="396875" cy="392113"/>
          </a:xfrm>
          <a:prstGeom prst="straightConnector1">
            <a:avLst/>
          </a:prstGeom>
          <a:noFill/>
          <a:ln cap="flat" cmpd="sng" w="9525">
            <a:solidFill>
              <a:schemeClr val="dk1"/>
            </a:solidFill>
            <a:prstDash val="solid"/>
            <a:round/>
            <a:headEnd len="sm" w="sm" type="none"/>
            <a:tailEnd len="med" w="med" type="triangle"/>
          </a:ln>
        </p:spPr>
      </p:cxnSp>
      <p:cxnSp>
        <p:nvCxnSpPr>
          <p:cNvPr id="369" name="Google Shape;369;p74"/>
          <p:cNvCxnSpPr/>
          <p:nvPr/>
        </p:nvCxnSpPr>
        <p:spPr>
          <a:xfrm flipH="1">
            <a:off x="1474788" y="1390650"/>
            <a:ext cx="3151187" cy="361950"/>
          </a:xfrm>
          <a:prstGeom prst="straightConnector1">
            <a:avLst/>
          </a:prstGeom>
          <a:noFill/>
          <a:ln cap="flat" cmpd="sng" w="9525">
            <a:solidFill>
              <a:schemeClr val="dk1"/>
            </a:solidFill>
            <a:prstDash val="solid"/>
            <a:round/>
            <a:headEnd len="sm" w="sm" type="none"/>
            <a:tailEnd len="med" w="med" type="triangle"/>
          </a:ln>
        </p:spPr>
      </p:cxnSp>
      <p:cxnSp>
        <p:nvCxnSpPr>
          <p:cNvPr id="370" name="Google Shape;370;p74"/>
          <p:cNvCxnSpPr/>
          <p:nvPr/>
        </p:nvCxnSpPr>
        <p:spPr>
          <a:xfrm>
            <a:off x="4625975" y="1390650"/>
            <a:ext cx="595313" cy="385762"/>
          </a:xfrm>
          <a:prstGeom prst="straightConnector1">
            <a:avLst/>
          </a:prstGeom>
          <a:noFill/>
          <a:ln cap="flat" cmpd="sng" w="9525">
            <a:solidFill>
              <a:schemeClr val="dk1"/>
            </a:solidFill>
            <a:prstDash val="solid"/>
            <a:round/>
            <a:headEnd len="sm" w="sm" type="none"/>
            <a:tailEnd len="med" w="med" type="triangle"/>
          </a:ln>
        </p:spPr>
      </p:cxnSp>
      <p:cxnSp>
        <p:nvCxnSpPr>
          <p:cNvPr id="371" name="Google Shape;371;p74"/>
          <p:cNvCxnSpPr/>
          <p:nvPr/>
        </p:nvCxnSpPr>
        <p:spPr>
          <a:xfrm>
            <a:off x="4625975" y="1390650"/>
            <a:ext cx="3043237" cy="361950"/>
          </a:xfrm>
          <a:prstGeom prst="straightConnector1">
            <a:avLst/>
          </a:prstGeom>
          <a:noFill/>
          <a:ln cap="flat" cmpd="sng" w="9525">
            <a:solidFill>
              <a:schemeClr val="dk1"/>
            </a:solidFill>
            <a:prstDash val="solid"/>
            <a:round/>
            <a:headEnd len="sm" w="sm" type="none"/>
            <a:tailEnd len="med" w="med" type="triangle"/>
          </a:ln>
        </p:spPr>
      </p:cxnSp>
      <p:cxnSp>
        <p:nvCxnSpPr>
          <p:cNvPr id="372" name="Google Shape;372;p74"/>
          <p:cNvCxnSpPr/>
          <p:nvPr/>
        </p:nvCxnSpPr>
        <p:spPr>
          <a:xfrm flipH="1">
            <a:off x="3192463" y="1390650"/>
            <a:ext cx="1433512" cy="398464"/>
          </a:xfrm>
          <a:prstGeom prst="straightConnector1">
            <a:avLst/>
          </a:prstGeom>
          <a:noFill/>
          <a:ln cap="flat" cmpd="sng" w="9525">
            <a:solidFill>
              <a:schemeClr val="dk1"/>
            </a:solidFill>
            <a:prstDash val="solid"/>
            <a:round/>
            <a:headEnd len="sm" w="sm" type="none"/>
            <a:tailEnd len="med" w="med" type="triangle"/>
          </a:ln>
        </p:spPr>
      </p:cxnSp>
      <p:sp>
        <p:nvSpPr>
          <p:cNvPr id="373" name="Google Shape;373;p74"/>
          <p:cNvSpPr txBox="1"/>
          <p:nvPr/>
        </p:nvSpPr>
        <p:spPr>
          <a:xfrm>
            <a:off x="1280160" y="990600"/>
            <a:ext cx="6583680" cy="411480"/>
          </a:xfrm>
          <a:prstGeom prst="rect">
            <a:avLst/>
          </a:prstGeom>
          <a:no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0" i="1" lang="de-DE" sz="2000" u="none" cap="none" strike="noStrike">
                <a:solidFill>
                  <a:schemeClr val="dk1"/>
                </a:solidFill>
                <a:latin typeface="Arial"/>
                <a:ea typeface="Arial"/>
                <a:cs typeface="Arial"/>
                <a:sym typeface="Arial"/>
              </a:rPr>
              <a:t>Die fünf Arten der Laser-Gewebe-Wechselwirkung</a:t>
            </a:r>
            <a:r>
              <a:rPr b="0" i="1" lang="de-DE" sz="2000" u="none" cap="none" strike="noStrike">
                <a:solidFill>
                  <a:schemeClr val="lt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374" name="Google Shape;374;p74"/>
          <p:cNvSpPr txBox="1"/>
          <p:nvPr/>
        </p:nvSpPr>
        <p:spPr>
          <a:xfrm>
            <a:off x="419100" y="1782775"/>
            <a:ext cx="1614488" cy="513000"/>
          </a:xfrm>
          <a:prstGeom prst="rect">
            <a:avLst/>
          </a:prstGeom>
          <a:noFill/>
          <a:ln>
            <a:noFill/>
          </a:ln>
        </p:spPr>
        <p:txBody>
          <a:bodyPr anchorCtr="0" anchor="ctr" bIns="12700" lIns="25400" spcFirstLastPara="1" rIns="25400" wrap="square" tIns="12700">
            <a:no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Photochemisch</a:t>
            </a:r>
            <a:endParaRPr b="0" i="0" sz="1800" u="none" cap="none" strike="noStrike">
              <a:solidFill>
                <a:srgbClr val="BFBFBF"/>
              </a:solidFill>
              <a:latin typeface="Arial"/>
              <a:ea typeface="Arial"/>
              <a:cs typeface="Arial"/>
              <a:sym typeface="Arial"/>
            </a:endParaRPr>
          </a:p>
        </p:txBody>
      </p:sp>
      <p:sp>
        <p:nvSpPr>
          <p:cNvPr id="375" name="Google Shape;375;p74"/>
          <p:cNvSpPr txBox="1"/>
          <p:nvPr/>
        </p:nvSpPr>
        <p:spPr>
          <a:xfrm>
            <a:off x="2033588" y="1835815"/>
            <a:ext cx="1365250" cy="456535"/>
          </a:xfrm>
          <a:prstGeom prst="rect">
            <a:avLst/>
          </a:prstGeom>
          <a:noFill/>
          <a:ln>
            <a:noFill/>
          </a:ln>
        </p:spPr>
        <p:txBody>
          <a:bodyPr anchorCtr="0" anchor="t" bIns="12700" lIns="25400" spcFirstLastPara="1" rIns="25400" wrap="square" tIns="12700">
            <a:spAutoFit/>
          </a:bodyPr>
          <a:lstStyle/>
          <a:p>
            <a:pPr indent="0" lvl="0" marL="0" marR="0" rtl="0" algn="ctr">
              <a:lnSpc>
                <a:spcPct val="100000"/>
              </a:lnSpc>
              <a:spcBef>
                <a:spcPts val="0"/>
              </a:spcBef>
              <a:spcAft>
                <a:spcPts val="0"/>
              </a:spcAft>
              <a:buClr>
                <a:srgbClr val="000000"/>
              </a:buClr>
              <a:buSzPts val="1800"/>
              <a:buFont typeface="Arial"/>
              <a:buNone/>
            </a:pPr>
            <a:r>
              <a:rPr b="0" i="0" lang="de-DE" sz="1800" u="none" cap="none" strike="noStrike">
                <a:solidFill>
                  <a:srgbClr val="0000FF"/>
                </a:solidFill>
                <a:latin typeface="Arial"/>
                <a:ea typeface="Arial"/>
                <a:cs typeface="Arial"/>
                <a:sym typeface="Arial"/>
              </a:rPr>
              <a:t>Thermisch</a:t>
            </a:r>
            <a:endParaRPr b="0" i="0" sz="2800" u="none" cap="none" strike="noStrike">
              <a:solidFill>
                <a:schemeClr val="dk1"/>
              </a:solidFill>
              <a:latin typeface="Arial"/>
              <a:ea typeface="Arial"/>
              <a:cs typeface="Arial"/>
              <a:sym typeface="Arial"/>
            </a:endParaRPr>
          </a:p>
        </p:txBody>
      </p:sp>
      <p:sp>
        <p:nvSpPr>
          <p:cNvPr id="376" name="Google Shape;376;p74"/>
          <p:cNvSpPr txBox="1"/>
          <p:nvPr/>
        </p:nvSpPr>
        <p:spPr>
          <a:xfrm>
            <a:off x="3646488" y="1782763"/>
            <a:ext cx="993775"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Photo-</a:t>
            </a:r>
            <a:endParaRPr b="0" i="0" sz="1400" u="none" cap="none" strike="noStrike">
              <a:solidFill>
                <a:srgbClr val="BFBFBF"/>
              </a:solidFill>
              <a:latin typeface="Arial"/>
              <a:ea typeface="Arial"/>
              <a:cs typeface="Arial"/>
              <a:sym typeface="Arial"/>
            </a:endParaRPr>
          </a:p>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Ablation</a:t>
            </a:r>
            <a:endParaRPr b="0" i="0" sz="1400" u="none" cap="none" strike="noStrike">
              <a:solidFill>
                <a:srgbClr val="BFBFBF"/>
              </a:solidFill>
              <a:latin typeface="Arial"/>
              <a:ea typeface="Arial"/>
              <a:cs typeface="Arial"/>
              <a:sym typeface="Arial"/>
            </a:endParaRPr>
          </a:p>
        </p:txBody>
      </p:sp>
      <p:sp>
        <p:nvSpPr>
          <p:cNvPr id="377" name="Google Shape;377;p74"/>
          <p:cNvSpPr txBox="1"/>
          <p:nvPr/>
        </p:nvSpPr>
        <p:spPr>
          <a:xfrm>
            <a:off x="5170501" y="1782775"/>
            <a:ext cx="1954500"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Plasma-induzierte</a:t>
            </a:r>
            <a:endParaRPr b="0" i="0" sz="1400" u="none" cap="none" strike="noStrike">
              <a:solidFill>
                <a:srgbClr val="BFBFBF"/>
              </a:solidFill>
              <a:latin typeface="Arial"/>
              <a:ea typeface="Arial"/>
              <a:cs typeface="Arial"/>
              <a:sym typeface="Arial"/>
            </a:endParaRPr>
          </a:p>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Ablation</a:t>
            </a:r>
            <a:endParaRPr b="0" i="0" sz="1400" u="none" cap="none" strike="noStrike">
              <a:solidFill>
                <a:srgbClr val="BFBFBF"/>
              </a:solidFill>
              <a:latin typeface="Arial"/>
              <a:ea typeface="Arial"/>
              <a:cs typeface="Arial"/>
              <a:sym typeface="Arial"/>
            </a:endParaRPr>
          </a:p>
        </p:txBody>
      </p:sp>
      <p:sp>
        <p:nvSpPr>
          <p:cNvPr id="378" name="Google Shape;378;p74"/>
          <p:cNvSpPr txBox="1"/>
          <p:nvPr/>
        </p:nvSpPr>
        <p:spPr>
          <a:xfrm>
            <a:off x="7464425" y="1752600"/>
            <a:ext cx="1185863"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Photo-disruption</a:t>
            </a:r>
            <a:endParaRPr b="0" i="0" sz="1400" u="none" cap="none" strike="noStrike">
              <a:solidFill>
                <a:srgbClr val="BFBFBF"/>
              </a:solidFill>
              <a:latin typeface="Arial"/>
              <a:ea typeface="Arial"/>
              <a:cs typeface="Arial"/>
              <a:sym typeface="Arial"/>
            </a:endParaRPr>
          </a:p>
        </p:txBody>
      </p:sp>
      <p:sp>
        <p:nvSpPr>
          <p:cNvPr id="379" name="Google Shape;379;p74"/>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F</a:t>
            </a:r>
            <a:endParaRPr/>
          </a:p>
        </p:txBody>
      </p:sp>
      <p:sp>
        <p:nvSpPr>
          <p:cNvPr id="380" name="Google Shape;380;p74"/>
          <p:cNvSpPr txBox="1"/>
          <p:nvPr/>
        </p:nvSpPr>
        <p:spPr>
          <a:xfrm>
            <a:off x="1975058" y="2535732"/>
            <a:ext cx="5530850" cy="2734082"/>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800"/>
              <a:buFont typeface="Arial"/>
              <a:buNone/>
            </a:pPr>
            <a:r>
              <a:rPr b="0" i="1" lang="de-DE" sz="1800" u="none" cap="none" strike="noStrike">
                <a:solidFill>
                  <a:srgbClr val="BFBFBF"/>
                </a:solidFill>
                <a:latin typeface="Arial"/>
                <a:ea typeface="Arial"/>
                <a:cs typeface="Arial"/>
                <a:sym typeface="Arial"/>
              </a:rPr>
              <a:t>Thermische Effekte auf Gewebe liegen auf einem Kontinuum. Was sind die fünf Stadien der Gewebewirkungen?</a:t>
            </a:r>
            <a:endParaRPr b="0" i="0" sz="1400" u="none" cap="none" strike="noStrike">
              <a:solidFill>
                <a:srgbClr val="BFBFB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--Hyperthermie</a:t>
            </a:r>
            <a:endParaRPr/>
          </a:p>
          <a:p>
            <a:pPr indent="0" lvl="0" marL="0" marR="0" rtl="0" algn="l">
              <a:lnSpc>
                <a:spcPct val="100000"/>
              </a:lnSpc>
              <a:spcBef>
                <a:spcPts val="0"/>
              </a:spcBef>
              <a:spcAft>
                <a:spcPts val="0"/>
              </a:spcAft>
              <a:buNone/>
            </a:pPr>
            <a:r>
              <a:rPr b="0" i="0" lang="de-DE" sz="1800" u="none" cap="none" strike="noStrike">
                <a:solidFill>
                  <a:srgbClr val="0000FF"/>
                </a:solidFill>
                <a:latin typeface="Arial"/>
                <a:ea typeface="Arial"/>
                <a:cs typeface="Arial"/>
                <a:sym typeface="Arial"/>
              </a:rPr>
              <a:t>--</a:t>
            </a:r>
            <a:r>
              <a:rPr b="1" i="0" lang="de-DE" sz="1800" u="none" cap="none" strike="noStrike">
                <a:solidFill>
                  <a:srgbClr val="0000FF"/>
                </a:solidFill>
                <a:latin typeface="Arial"/>
                <a:ea typeface="Arial"/>
                <a:cs typeface="Arial"/>
                <a:sym typeface="Arial"/>
              </a:rPr>
              <a:t>Koagulation</a:t>
            </a:r>
            <a:endParaRPr b="1"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--Verdampfung</a:t>
            </a:r>
            <a:endParaRPr b="0" i="0" sz="1400" u="none" cap="none" strike="noStrike">
              <a:solidFill>
                <a:srgbClr val="BFBFB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--Karbonisierung</a:t>
            </a:r>
            <a:endParaRPr b="0" i="0" sz="1400" u="none" cap="none" strike="noStrike">
              <a:solidFill>
                <a:srgbClr val="BFBFB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--Schmelzen</a:t>
            </a:r>
            <a:endParaRPr/>
          </a:p>
          <a:p>
            <a:pPr indent="0" lvl="0" marL="0" marR="0" rtl="0" algn="l">
              <a:lnSpc>
                <a:spcPct val="100000"/>
              </a:lnSpc>
              <a:spcBef>
                <a:spcPts val="0"/>
              </a:spcBef>
              <a:spcAft>
                <a:spcPts val="0"/>
              </a:spcAft>
              <a:buClr>
                <a:srgbClr val="000000"/>
              </a:buClr>
              <a:buSzPts val="1800"/>
              <a:buFont typeface="Arial"/>
              <a:buNone/>
            </a:pPr>
            <a:r>
              <a:t/>
            </a:r>
            <a:endParaRPr b="0" i="1" sz="18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1" sz="1400" u="none" cap="none" strike="noStrike">
              <a:solidFill>
                <a:srgbClr val="000000"/>
              </a:solidFill>
              <a:latin typeface="Arial"/>
              <a:ea typeface="Arial"/>
              <a:cs typeface="Arial"/>
              <a:sym typeface="Arial"/>
            </a:endParaRPr>
          </a:p>
        </p:txBody>
      </p:sp>
      <p:sp>
        <p:nvSpPr>
          <p:cNvPr id="381" name="Google Shape;381;p74"/>
          <p:cNvSpPr txBox="1"/>
          <p:nvPr/>
        </p:nvSpPr>
        <p:spPr>
          <a:xfrm>
            <a:off x="3547352" y="2818380"/>
            <a:ext cx="5215647" cy="3737314"/>
          </a:xfrm>
          <a:prstGeom prst="rect">
            <a:avLst/>
          </a:prstGeom>
          <a:solidFill>
            <a:srgbClr val="FFCCFF"/>
          </a:solid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400"/>
              <a:buFont typeface="Arial"/>
              <a:buNone/>
            </a:pPr>
            <a:r>
              <a:rPr b="0" i="1" lang="de-DE" sz="1400" u="none" cap="none" strike="noStrike">
                <a:solidFill>
                  <a:srgbClr val="0000FF"/>
                </a:solidFill>
                <a:latin typeface="Arial"/>
                <a:ea typeface="Arial"/>
                <a:cs typeface="Arial"/>
                <a:sym typeface="Arial"/>
              </a:rPr>
              <a:t>Was bedeutet es, wenn man sagt, dass Gewebe „koaguliert“ ist?</a:t>
            </a:r>
            <a:endParaRPr b="0" i="0" sz="14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de-DE" sz="1400" u="none" cap="none" strike="noStrike">
                <a:solidFill>
                  <a:srgbClr val="0000FF"/>
                </a:solidFill>
                <a:latin typeface="Arial"/>
                <a:ea typeface="Arial"/>
                <a:cs typeface="Arial"/>
                <a:sym typeface="Arial"/>
              </a:rPr>
              <a:t>Es bedeutet, dass die Proteine denaturiert wurden</a:t>
            </a:r>
            <a:endParaRPr b="0" i="0" sz="14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1" lang="de-DE" sz="1400" u="none" cap="none" strike="noStrike">
                <a:solidFill>
                  <a:srgbClr val="0000FF"/>
                </a:solidFill>
                <a:latin typeface="Arial"/>
                <a:ea typeface="Arial"/>
                <a:cs typeface="Arial"/>
                <a:sym typeface="Arial"/>
              </a:rPr>
              <a:t>OK, was bedeutet es, wenn man sagt, ein Protein sei „denaturiert“ worden?</a:t>
            </a:r>
            <a:endParaRPr b="0" i="0" sz="14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de-DE" sz="1400" u="none" cap="none" strike="noStrike">
                <a:solidFill>
                  <a:srgbClr val="FFCCFF"/>
                </a:solidFill>
                <a:latin typeface="Arial"/>
                <a:ea typeface="Arial"/>
                <a:cs typeface="Arial"/>
                <a:sym typeface="Arial"/>
              </a:rPr>
              <a:t>Es bedeutet, dass das Protein durch eine Art von einwirkender Belastung (in diesem Fall Wärme) aus seiner nativen Konformation herausgedrängt wurde. Da die Funktion eines Proteins untrennbar mit seiner Form verbunden ist, verhalten sich denaturierte Proteine nicht so wie in ihrer nativen Form.</a:t>
            </a:r>
            <a:endParaRPr b="0" i="0" sz="1400" u="none" cap="none" strike="noStrike">
              <a:solidFill>
                <a:srgbClr val="FFCC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CC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1" lang="de-DE" sz="1400" u="none" cap="none" strike="noStrike">
                <a:solidFill>
                  <a:srgbClr val="FFCCFF"/>
                </a:solidFill>
                <a:latin typeface="Arial"/>
                <a:ea typeface="Arial"/>
                <a:cs typeface="Arial"/>
                <a:sym typeface="Arial"/>
              </a:rPr>
              <a:t>Können Sie ein Beispiel für die Denaturierung von Proteinen nennen?</a:t>
            </a:r>
            <a:endParaRPr b="0" i="0" sz="1400" u="none" cap="none" strike="noStrike">
              <a:solidFill>
                <a:srgbClr val="FFCC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de-DE" sz="1400" u="none" cap="none" strike="noStrike">
                <a:solidFill>
                  <a:srgbClr val="FFCCFF"/>
                </a:solidFill>
                <a:latin typeface="Arial"/>
                <a:ea typeface="Arial"/>
                <a:cs typeface="Arial"/>
                <a:sym typeface="Arial"/>
              </a:rPr>
              <a:t>Nehmen Sie Eiweiß. In seinem nativen Zustand ist es eine klare Flüssigkeit. Wenn jedoch ausreichend Wärme zugeführt wird, wird es zu einem weißen Feststoff. (Und wenn man ausreichend Salsa auf den weißen Feststoff gibt, wird es köstlich.)</a:t>
            </a:r>
            <a:endParaRPr b="0" i="0" sz="1400" u="none" cap="none" strike="noStrike">
              <a:solidFill>
                <a:srgbClr val="FFCCFF"/>
              </a:solidFill>
              <a:latin typeface="Arial"/>
              <a:ea typeface="Arial"/>
              <a:cs typeface="Arial"/>
              <a:sym typeface="Arial"/>
            </a:endParaRPr>
          </a:p>
        </p:txBody>
      </p:sp>
      <p:sp>
        <p:nvSpPr>
          <p:cNvPr id="382" name="Google Shape;382;p74"/>
          <p:cNvSpPr/>
          <p:nvPr/>
        </p:nvSpPr>
        <p:spPr>
          <a:xfrm>
            <a:off x="2090941" y="3582211"/>
            <a:ext cx="1458912" cy="419100"/>
          </a:xfrm>
          <a:prstGeom prst="ellipse">
            <a:avLst/>
          </a:pr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75"/>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388" name="Google Shape;388;p75"/>
          <p:cNvSpPr txBox="1"/>
          <p:nvPr/>
        </p:nvSpPr>
        <p:spPr>
          <a:xfrm>
            <a:off x="104775" y="2300288"/>
            <a:ext cx="1746250" cy="518091"/>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rgbClr val="BFBFBF"/>
                </a:solidFill>
                <a:latin typeface="Arial"/>
                <a:ea typeface="Arial"/>
                <a:cs typeface="Arial"/>
                <a:sym typeface="Arial"/>
              </a:rPr>
              <a:t>auch bekannt als </a:t>
            </a:r>
            <a:r>
              <a:rPr b="0" i="1" lang="de-DE" sz="1600" u="none" cap="none" strike="noStrike">
                <a:solidFill>
                  <a:srgbClr val="BFBFBF"/>
                </a:solidFill>
                <a:latin typeface="Arial"/>
                <a:ea typeface="Arial"/>
                <a:cs typeface="Arial"/>
                <a:sym typeface="Arial"/>
              </a:rPr>
              <a:t>Photoaktivierung</a:t>
            </a:r>
            <a:endParaRPr b="0" i="0" sz="1400" u="none" cap="none" strike="noStrike">
              <a:solidFill>
                <a:srgbClr val="BFBFBF"/>
              </a:solidFill>
              <a:latin typeface="Arial"/>
              <a:ea typeface="Arial"/>
              <a:cs typeface="Arial"/>
              <a:sym typeface="Arial"/>
            </a:endParaRPr>
          </a:p>
        </p:txBody>
      </p:sp>
      <p:sp>
        <p:nvSpPr>
          <p:cNvPr id="389" name="Google Shape;389;p75"/>
          <p:cNvSpPr txBox="1"/>
          <p:nvPr/>
        </p:nvSpPr>
        <p:spPr>
          <a:xfrm>
            <a:off x="7258050" y="2292350"/>
            <a:ext cx="1638300" cy="892296"/>
          </a:xfrm>
          <a:prstGeom prst="rect">
            <a:avLst/>
          </a:prstGeom>
          <a:noFill/>
          <a:ln>
            <a:noFill/>
          </a:ln>
        </p:spPr>
        <p:txBody>
          <a:bodyPr anchorCtr="0" anchor="t" bIns="12700" lIns="25400" spcFirstLastPara="1" rIns="25400" wrap="square" tIns="12700">
            <a:spAutoFit/>
          </a:bodyPr>
          <a:lstStyle/>
          <a:p>
            <a:pPr indent="0" lvl="0" marL="0" marR="0" rtl="0" algn="ctr">
              <a:lnSpc>
                <a:spcPct val="87500"/>
              </a:lnSpc>
              <a:spcBef>
                <a:spcPts val="0"/>
              </a:spcBef>
              <a:spcAft>
                <a:spcPts val="0"/>
              </a:spcAft>
              <a:buClr>
                <a:srgbClr val="000000"/>
              </a:buClr>
              <a:buSzPts val="1600"/>
              <a:buFont typeface="Arial"/>
              <a:buNone/>
            </a:pPr>
            <a:r>
              <a:rPr b="0" i="0" lang="de-DE" sz="1600" u="none" cap="none" strike="noStrike">
                <a:solidFill>
                  <a:srgbClr val="BFBFBF"/>
                </a:solidFill>
                <a:latin typeface="Arial"/>
                <a:ea typeface="Arial"/>
                <a:cs typeface="Arial"/>
                <a:sym typeface="Arial"/>
              </a:rPr>
              <a:t>auch bekannt als </a:t>
            </a:r>
            <a:r>
              <a:rPr b="0" i="1" lang="de-DE" sz="1600" u="none" cap="none" strike="noStrike">
                <a:solidFill>
                  <a:srgbClr val="BFBFBF"/>
                </a:solidFill>
                <a:latin typeface="Arial"/>
                <a:ea typeface="Arial"/>
                <a:cs typeface="Arial"/>
                <a:sym typeface="Arial"/>
              </a:rPr>
              <a:t>plasma-</a:t>
            </a:r>
            <a:endParaRPr/>
          </a:p>
          <a:p>
            <a:pPr indent="0" lvl="0" marL="0" marR="0" rtl="0" algn="ctr">
              <a:lnSpc>
                <a:spcPct val="87500"/>
              </a:lnSpc>
              <a:spcBef>
                <a:spcPts val="0"/>
              </a:spcBef>
              <a:spcAft>
                <a:spcPts val="0"/>
              </a:spcAft>
              <a:buClr>
                <a:srgbClr val="000000"/>
              </a:buClr>
              <a:buSzPts val="1600"/>
              <a:buFont typeface="Arial"/>
              <a:buNone/>
            </a:pPr>
            <a:r>
              <a:rPr b="0" i="1" lang="de-DE" sz="1600" u="none" cap="none" strike="noStrike">
                <a:solidFill>
                  <a:srgbClr val="BFBFBF"/>
                </a:solidFill>
                <a:latin typeface="Arial"/>
                <a:ea typeface="Arial"/>
                <a:cs typeface="Arial"/>
                <a:sym typeface="Arial"/>
              </a:rPr>
              <a:t>induced disruption</a:t>
            </a:r>
            <a:endParaRPr b="0" i="1" sz="1600" u="none" cap="none" strike="noStrike">
              <a:solidFill>
                <a:srgbClr val="BFBFBF"/>
              </a:solidFill>
              <a:latin typeface="Arial"/>
              <a:ea typeface="Arial"/>
              <a:cs typeface="Arial"/>
              <a:sym typeface="Arial"/>
            </a:endParaRPr>
          </a:p>
        </p:txBody>
      </p:sp>
      <p:sp>
        <p:nvSpPr>
          <p:cNvPr id="390" name="Google Shape;390;p75"/>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cxnSp>
        <p:nvCxnSpPr>
          <p:cNvPr id="391" name="Google Shape;391;p75"/>
          <p:cNvCxnSpPr/>
          <p:nvPr/>
        </p:nvCxnSpPr>
        <p:spPr>
          <a:xfrm flipH="1">
            <a:off x="4229100" y="1390650"/>
            <a:ext cx="396875" cy="392113"/>
          </a:xfrm>
          <a:prstGeom prst="straightConnector1">
            <a:avLst/>
          </a:prstGeom>
          <a:noFill/>
          <a:ln cap="flat" cmpd="sng" w="9525">
            <a:solidFill>
              <a:schemeClr val="dk1"/>
            </a:solidFill>
            <a:prstDash val="solid"/>
            <a:round/>
            <a:headEnd len="sm" w="sm" type="none"/>
            <a:tailEnd len="med" w="med" type="triangle"/>
          </a:ln>
        </p:spPr>
      </p:cxnSp>
      <p:cxnSp>
        <p:nvCxnSpPr>
          <p:cNvPr id="392" name="Google Shape;392;p75"/>
          <p:cNvCxnSpPr/>
          <p:nvPr/>
        </p:nvCxnSpPr>
        <p:spPr>
          <a:xfrm flipH="1">
            <a:off x="1474788" y="1390650"/>
            <a:ext cx="3151187" cy="361950"/>
          </a:xfrm>
          <a:prstGeom prst="straightConnector1">
            <a:avLst/>
          </a:prstGeom>
          <a:noFill/>
          <a:ln cap="flat" cmpd="sng" w="9525">
            <a:solidFill>
              <a:schemeClr val="dk1"/>
            </a:solidFill>
            <a:prstDash val="solid"/>
            <a:round/>
            <a:headEnd len="sm" w="sm" type="none"/>
            <a:tailEnd len="med" w="med" type="triangle"/>
          </a:ln>
        </p:spPr>
      </p:cxnSp>
      <p:cxnSp>
        <p:nvCxnSpPr>
          <p:cNvPr id="393" name="Google Shape;393;p75"/>
          <p:cNvCxnSpPr/>
          <p:nvPr/>
        </p:nvCxnSpPr>
        <p:spPr>
          <a:xfrm>
            <a:off x="4625975" y="1390650"/>
            <a:ext cx="595313" cy="385762"/>
          </a:xfrm>
          <a:prstGeom prst="straightConnector1">
            <a:avLst/>
          </a:prstGeom>
          <a:noFill/>
          <a:ln cap="flat" cmpd="sng" w="9525">
            <a:solidFill>
              <a:schemeClr val="dk1"/>
            </a:solidFill>
            <a:prstDash val="solid"/>
            <a:round/>
            <a:headEnd len="sm" w="sm" type="none"/>
            <a:tailEnd len="med" w="med" type="triangle"/>
          </a:ln>
        </p:spPr>
      </p:cxnSp>
      <p:cxnSp>
        <p:nvCxnSpPr>
          <p:cNvPr id="394" name="Google Shape;394;p75"/>
          <p:cNvCxnSpPr/>
          <p:nvPr/>
        </p:nvCxnSpPr>
        <p:spPr>
          <a:xfrm>
            <a:off x="4625975" y="1390650"/>
            <a:ext cx="3043237" cy="361950"/>
          </a:xfrm>
          <a:prstGeom prst="straightConnector1">
            <a:avLst/>
          </a:prstGeom>
          <a:noFill/>
          <a:ln cap="flat" cmpd="sng" w="9525">
            <a:solidFill>
              <a:schemeClr val="dk1"/>
            </a:solidFill>
            <a:prstDash val="solid"/>
            <a:round/>
            <a:headEnd len="sm" w="sm" type="none"/>
            <a:tailEnd len="med" w="med" type="triangle"/>
          </a:ln>
        </p:spPr>
      </p:cxnSp>
      <p:cxnSp>
        <p:nvCxnSpPr>
          <p:cNvPr id="395" name="Google Shape;395;p75"/>
          <p:cNvCxnSpPr/>
          <p:nvPr/>
        </p:nvCxnSpPr>
        <p:spPr>
          <a:xfrm flipH="1">
            <a:off x="3192463" y="1390650"/>
            <a:ext cx="1433512" cy="398464"/>
          </a:xfrm>
          <a:prstGeom prst="straightConnector1">
            <a:avLst/>
          </a:prstGeom>
          <a:noFill/>
          <a:ln cap="flat" cmpd="sng" w="9525">
            <a:solidFill>
              <a:schemeClr val="dk1"/>
            </a:solidFill>
            <a:prstDash val="solid"/>
            <a:round/>
            <a:headEnd len="sm" w="sm" type="none"/>
            <a:tailEnd len="med" w="med" type="triangle"/>
          </a:ln>
        </p:spPr>
      </p:cxnSp>
      <p:sp>
        <p:nvSpPr>
          <p:cNvPr id="396" name="Google Shape;396;p75"/>
          <p:cNvSpPr txBox="1"/>
          <p:nvPr/>
        </p:nvSpPr>
        <p:spPr>
          <a:xfrm>
            <a:off x="1280160" y="990600"/>
            <a:ext cx="6583680" cy="411480"/>
          </a:xfrm>
          <a:prstGeom prst="rect">
            <a:avLst/>
          </a:prstGeom>
          <a:no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0" i="1" lang="de-DE" sz="2000" u="none" cap="none" strike="noStrike">
                <a:solidFill>
                  <a:schemeClr val="dk1"/>
                </a:solidFill>
                <a:latin typeface="Arial"/>
                <a:ea typeface="Arial"/>
                <a:cs typeface="Arial"/>
                <a:sym typeface="Arial"/>
              </a:rPr>
              <a:t>Die fünf Arten der Laser-Gewebe-Wechselwirkung</a:t>
            </a:r>
            <a:r>
              <a:rPr b="0" i="1" lang="de-DE" sz="2000" u="none" cap="none" strike="noStrike">
                <a:solidFill>
                  <a:schemeClr val="lt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397" name="Google Shape;397;p75"/>
          <p:cNvSpPr txBox="1"/>
          <p:nvPr/>
        </p:nvSpPr>
        <p:spPr>
          <a:xfrm>
            <a:off x="419100" y="1782775"/>
            <a:ext cx="1614488" cy="513000"/>
          </a:xfrm>
          <a:prstGeom prst="rect">
            <a:avLst/>
          </a:prstGeom>
          <a:noFill/>
          <a:ln>
            <a:noFill/>
          </a:ln>
        </p:spPr>
        <p:txBody>
          <a:bodyPr anchorCtr="0" anchor="ctr" bIns="12700" lIns="25400" spcFirstLastPara="1" rIns="25400" wrap="square" tIns="12700">
            <a:no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Photochemisch</a:t>
            </a:r>
            <a:endParaRPr b="0" i="0" sz="1800" u="none" cap="none" strike="noStrike">
              <a:solidFill>
                <a:srgbClr val="BFBFBF"/>
              </a:solidFill>
              <a:latin typeface="Arial"/>
              <a:ea typeface="Arial"/>
              <a:cs typeface="Arial"/>
              <a:sym typeface="Arial"/>
            </a:endParaRPr>
          </a:p>
        </p:txBody>
      </p:sp>
      <p:sp>
        <p:nvSpPr>
          <p:cNvPr id="398" name="Google Shape;398;p75"/>
          <p:cNvSpPr txBox="1"/>
          <p:nvPr/>
        </p:nvSpPr>
        <p:spPr>
          <a:xfrm>
            <a:off x="2033588" y="1835815"/>
            <a:ext cx="1365250" cy="456535"/>
          </a:xfrm>
          <a:prstGeom prst="rect">
            <a:avLst/>
          </a:prstGeom>
          <a:noFill/>
          <a:ln>
            <a:noFill/>
          </a:ln>
        </p:spPr>
        <p:txBody>
          <a:bodyPr anchorCtr="0" anchor="t" bIns="12700" lIns="25400" spcFirstLastPara="1" rIns="25400" wrap="square" tIns="12700">
            <a:spAutoFit/>
          </a:bodyPr>
          <a:lstStyle/>
          <a:p>
            <a:pPr indent="0" lvl="0" marL="0" marR="0" rtl="0" algn="ctr">
              <a:lnSpc>
                <a:spcPct val="100000"/>
              </a:lnSpc>
              <a:spcBef>
                <a:spcPts val="0"/>
              </a:spcBef>
              <a:spcAft>
                <a:spcPts val="0"/>
              </a:spcAft>
              <a:buClr>
                <a:srgbClr val="000000"/>
              </a:buClr>
              <a:buSzPts val="1800"/>
              <a:buFont typeface="Arial"/>
              <a:buNone/>
            </a:pPr>
            <a:r>
              <a:rPr b="0" i="0" lang="de-DE" sz="1800" u="none" cap="none" strike="noStrike">
                <a:solidFill>
                  <a:srgbClr val="0000FF"/>
                </a:solidFill>
                <a:latin typeface="Arial"/>
                <a:ea typeface="Arial"/>
                <a:cs typeface="Arial"/>
                <a:sym typeface="Arial"/>
              </a:rPr>
              <a:t>Thermisch</a:t>
            </a:r>
            <a:endParaRPr b="0" i="0" sz="2800" u="none" cap="none" strike="noStrike">
              <a:solidFill>
                <a:schemeClr val="dk1"/>
              </a:solidFill>
              <a:latin typeface="Arial"/>
              <a:ea typeface="Arial"/>
              <a:cs typeface="Arial"/>
              <a:sym typeface="Arial"/>
            </a:endParaRPr>
          </a:p>
        </p:txBody>
      </p:sp>
      <p:sp>
        <p:nvSpPr>
          <p:cNvPr id="399" name="Google Shape;399;p75"/>
          <p:cNvSpPr txBox="1"/>
          <p:nvPr/>
        </p:nvSpPr>
        <p:spPr>
          <a:xfrm>
            <a:off x="3646488" y="1782763"/>
            <a:ext cx="993775"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Photo-</a:t>
            </a:r>
            <a:endParaRPr b="0" i="0" sz="1400" u="none" cap="none" strike="noStrike">
              <a:solidFill>
                <a:srgbClr val="BFBFBF"/>
              </a:solidFill>
              <a:latin typeface="Arial"/>
              <a:ea typeface="Arial"/>
              <a:cs typeface="Arial"/>
              <a:sym typeface="Arial"/>
            </a:endParaRPr>
          </a:p>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Ablation</a:t>
            </a:r>
            <a:endParaRPr b="0" i="0" sz="1400" u="none" cap="none" strike="noStrike">
              <a:solidFill>
                <a:srgbClr val="BFBFBF"/>
              </a:solidFill>
              <a:latin typeface="Arial"/>
              <a:ea typeface="Arial"/>
              <a:cs typeface="Arial"/>
              <a:sym typeface="Arial"/>
            </a:endParaRPr>
          </a:p>
        </p:txBody>
      </p:sp>
      <p:sp>
        <p:nvSpPr>
          <p:cNvPr id="400" name="Google Shape;400;p75"/>
          <p:cNvSpPr txBox="1"/>
          <p:nvPr/>
        </p:nvSpPr>
        <p:spPr>
          <a:xfrm>
            <a:off x="5170501" y="1782775"/>
            <a:ext cx="1954500"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Plasma-induzierte</a:t>
            </a:r>
            <a:endParaRPr b="0" i="0" sz="1400" u="none" cap="none" strike="noStrike">
              <a:solidFill>
                <a:srgbClr val="BFBFBF"/>
              </a:solidFill>
              <a:latin typeface="Arial"/>
              <a:ea typeface="Arial"/>
              <a:cs typeface="Arial"/>
              <a:sym typeface="Arial"/>
            </a:endParaRPr>
          </a:p>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Ablation</a:t>
            </a:r>
            <a:endParaRPr b="0" i="0" sz="1400" u="none" cap="none" strike="noStrike">
              <a:solidFill>
                <a:srgbClr val="BFBFBF"/>
              </a:solidFill>
              <a:latin typeface="Arial"/>
              <a:ea typeface="Arial"/>
              <a:cs typeface="Arial"/>
              <a:sym typeface="Arial"/>
            </a:endParaRPr>
          </a:p>
        </p:txBody>
      </p:sp>
      <p:sp>
        <p:nvSpPr>
          <p:cNvPr id="401" name="Google Shape;401;p75"/>
          <p:cNvSpPr txBox="1"/>
          <p:nvPr/>
        </p:nvSpPr>
        <p:spPr>
          <a:xfrm>
            <a:off x="7464425" y="1752600"/>
            <a:ext cx="1185863"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Photo-disruption</a:t>
            </a:r>
            <a:endParaRPr b="0" i="0" sz="1400" u="none" cap="none" strike="noStrike">
              <a:solidFill>
                <a:srgbClr val="BFBFBF"/>
              </a:solidFill>
              <a:latin typeface="Arial"/>
              <a:ea typeface="Arial"/>
              <a:cs typeface="Arial"/>
              <a:sym typeface="Arial"/>
            </a:endParaRPr>
          </a:p>
        </p:txBody>
      </p:sp>
      <p:sp>
        <p:nvSpPr>
          <p:cNvPr id="402" name="Google Shape;402;p75"/>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A</a:t>
            </a:r>
            <a:endParaRPr/>
          </a:p>
        </p:txBody>
      </p:sp>
      <p:sp>
        <p:nvSpPr>
          <p:cNvPr id="403" name="Google Shape;403;p75"/>
          <p:cNvSpPr txBox="1"/>
          <p:nvPr/>
        </p:nvSpPr>
        <p:spPr>
          <a:xfrm>
            <a:off x="1975058" y="2535732"/>
            <a:ext cx="5530850" cy="2734082"/>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800"/>
              <a:buFont typeface="Arial"/>
              <a:buNone/>
            </a:pPr>
            <a:r>
              <a:rPr b="0" i="1" lang="de-DE" sz="1800" u="none" cap="none" strike="noStrike">
                <a:solidFill>
                  <a:srgbClr val="BFBFBF"/>
                </a:solidFill>
                <a:latin typeface="Arial"/>
                <a:ea typeface="Arial"/>
                <a:cs typeface="Arial"/>
                <a:sym typeface="Arial"/>
              </a:rPr>
              <a:t>Thermische Effekte auf Gewebe liegen auf einem Kontinuum. Was sind die fünf Stadien der Gewebewirkungen?</a:t>
            </a:r>
            <a:endParaRPr b="0" i="0" sz="1400" u="none" cap="none" strike="noStrike">
              <a:solidFill>
                <a:srgbClr val="BFBFB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--Hyperthermie</a:t>
            </a:r>
            <a:endParaRPr/>
          </a:p>
          <a:p>
            <a:pPr indent="0" lvl="0" marL="0" marR="0" rtl="0" algn="l">
              <a:lnSpc>
                <a:spcPct val="100000"/>
              </a:lnSpc>
              <a:spcBef>
                <a:spcPts val="0"/>
              </a:spcBef>
              <a:spcAft>
                <a:spcPts val="0"/>
              </a:spcAft>
              <a:buNone/>
            </a:pPr>
            <a:r>
              <a:rPr b="0" i="0" lang="de-DE" sz="1800" u="none" cap="none" strike="noStrike">
                <a:solidFill>
                  <a:srgbClr val="0000FF"/>
                </a:solidFill>
                <a:latin typeface="Arial"/>
                <a:ea typeface="Arial"/>
                <a:cs typeface="Arial"/>
                <a:sym typeface="Arial"/>
              </a:rPr>
              <a:t>--</a:t>
            </a:r>
            <a:r>
              <a:rPr b="1" i="0" lang="de-DE" sz="1800" u="none" cap="none" strike="noStrike">
                <a:solidFill>
                  <a:srgbClr val="0000FF"/>
                </a:solidFill>
                <a:latin typeface="Arial"/>
                <a:ea typeface="Arial"/>
                <a:cs typeface="Arial"/>
                <a:sym typeface="Arial"/>
              </a:rPr>
              <a:t>Koagulation</a:t>
            </a:r>
            <a:endParaRPr b="1"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--Verdampfung</a:t>
            </a:r>
            <a:endParaRPr b="0" i="0" sz="1400" u="none" cap="none" strike="noStrike">
              <a:solidFill>
                <a:srgbClr val="BFBFB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--Karbonisierung</a:t>
            </a:r>
            <a:endParaRPr b="0" i="0" sz="1400" u="none" cap="none" strike="noStrike">
              <a:solidFill>
                <a:srgbClr val="BFBFB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--Schmelzen</a:t>
            </a:r>
            <a:endParaRPr/>
          </a:p>
          <a:p>
            <a:pPr indent="0" lvl="0" marL="0" marR="0" rtl="0" algn="l">
              <a:lnSpc>
                <a:spcPct val="100000"/>
              </a:lnSpc>
              <a:spcBef>
                <a:spcPts val="0"/>
              </a:spcBef>
              <a:spcAft>
                <a:spcPts val="0"/>
              </a:spcAft>
              <a:buClr>
                <a:srgbClr val="000000"/>
              </a:buClr>
              <a:buSzPts val="1800"/>
              <a:buFont typeface="Arial"/>
              <a:buNone/>
            </a:pPr>
            <a:r>
              <a:t/>
            </a:r>
            <a:endParaRPr b="0" i="1" sz="18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1" sz="1400" u="none" cap="none" strike="noStrike">
              <a:solidFill>
                <a:srgbClr val="000000"/>
              </a:solidFill>
              <a:latin typeface="Arial"/>
              <a:ea typeface="Arial"/>
              <a:cs typeface="Arial"/>
              <a:sym typeface="Arial"/>
            </a:endParaRPr>
          </a:p>
        </p:txBody>
      </p:sp>
      <p:sp>
        <p:nvSpPr>
          <p:cNvPr id="404" name="Google Shape;404;p75"/>
          <p:cNvSpPr txBox="1"/>
          <p:nvPr/>
        </p:nvSpPr>
        <p:spPr>
          <a:xfrm>
            <a:off x="3547352" y="2818380"/>
            <a:ext cx="5215647" cy="3737314"/>
          </a:xfrm>
          <a:prstGeom prst="rect">
            <a:avLst/>
          </a:prstGeom>
          <a:solidFill>
            <a:srgbClr val="FFCCFF"/>
          </a:solid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400"/>
              <a:buFont typeface="Arial"/>
              <a:buNone/>
            </a:pPr>
            <a:r>
              <a:rPr b="0" i="1" lang="de-DE" sz="1400" u="none" cap="none" strike="noStrike">
                <a:solidFill>
                  <a:srgbClr val="0000FF"/>
                </a:solidFill>
                <a:latin typeface="Arial"/>
                <a:ea typeface="Arial"/>
                <a:cs typeface="Arial"/>
                <a:sym typeface="Arial"/>
              </a:rPr>
              <a:t>Was bedeutet es, wenn man sagt, dass Gewebe „koaguliert“ ist?</a:t>
            </a:r>
            <a:endParaRPr b="0" i="0" sz="14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de-DE" sz="1400" u="none" cap="none" strike="noStrike">
                <a:solidFill>
                  <a:srgbClr val="0000FF"/>
                </a:solidFill>
                <a:latin typeface="Arial"/>
                <a:ea typeface="Arial"/>
                <a:cs typeface="Arial"/>
                <a:sym typeface="Arial"/>
              </a:rPr>
              <a:t>Es bedeutet, dass die Proteine denaturiert wurden</a:t>
            </a:r>
            <a:endParaRPr b="0" i="0" sz="14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1" lang="de-DE" sz="1400" u="none" cap="none" strike="noStrike">
                <a:solidFill>
                  <a:srgbClr val="0000FF"/>
                </a:solidFill>
                <a:latin typeface="Arial"/>
                <a:ea typeface="Arial"/>
                <a:cs typeface="Arial"/>
                <a:sym typeface="Arial"/>
              </a:rPr>
              <a:t>OK, was bedeutet es, wenn man sagt, ein Protein sei „denaturiert“ worden?</a:t>
            </a:r>
            <a:endParaRPr b="0" i="0" sz="14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de-DE" sz="1400" u="none" cap="none" strike="noStrike">
                <a:solidFill>
                  <a:srgbClr val="0000FF"/>
                </a:solidFill>
                <a:latin typeface="Arial"/>
                <a:ea typeface="Arial"/>
                <a:cs typeface="Arial"/>
                <a:sym typeface="Arial"/>
              </a:rPr>
              <a:t>Es bedeutet, dass das Protein durch eine Art von einwirkender Belastung (in diesem Fall Wärme) aus seiner nativen Konformation herausgedrängt wurde. Da die Funktion eines Proteins untrennbar mit seiner Form verbunden ist, verhalten sich denaturierte Proteine nicht so wie in ihrer nativen Form.</a:t>
            </a:r>
            <a:endParaRPr b="0" i="0" sz="14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CC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1" lang="de-DE" sz="1400" u="none" cap="none" strike="noStrike">
                <a:solidFill>
                  <a:srgbClr val="FFCCFF"/>
                </a:solidFill>
                <a:latin typeface="Arial"/>
                <a:ea typeface="Arial"/>
                <a:cs typeface="Arial"/>
                <a:sym typeface="Arial"/>
              </a:rPr>
              <a:t>Können Sie ein Beispiel für die Denaturierung von Proteinen nennen?</a:t>
            </a:r>
            <a:endParaRPr b="0" i="0" sz="1400" u="none" cap="none" strike="noStrike">
              <a:solidFill>
                <a:srgbClr val="FFCC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de-DE" sz="1400" u="none" cap="none" strike="noStrike">
                <a:solidFill>
                  <a:srgbClr val="FFCCFF"/>
                </a:solidFill>
                <a:latin typeface="Arial"/>
                <a:ea typeface="Arial"/>
                <a:cs typeface="Arial"/>
                <a:sym typeface="Arial"/>
              </a:rPr>
              <a:t>Nehmen Sie Eiweiß. In seinem nativen Zustand ist es eine klare Flüssigkeit. Wenn jedoch ausreichend Wärme zugeführt wird, wird es zu einem weißen Feststoff. (Und wenn man ausreichend Salsa auf den weißen Feststoff gibt, wird es köstlich.)</a:t>
            </a:r>
            <a:endParaRPr b="0" i="0" sz="1400" u="none" cap="none" strike="noStrike">
              <a:solidFill>
                <a:srgbClr val="FFCCFF"/>
              </a:solidFill>
              <a:latin typeface="Arial"/>
              <a:ea typeface="Arial"/>
              <a:cs typeface="Arial"/>
              <a:sym typeface="Arial"/>
            </a:endParaRPr>
          </a:p>
        </p:txBody>
      </p:sp>
      <p:sp>
        <p:nvSpPr>
          <p:cNvPr id="405" name="Google Shape;405;p75"/>
          <p:cNvSpPr/>
          <p:nvPr/>
        </p:nvSpPr>
        <p:spPr>
          <a:xfrm>
            <a:off x="2090941" y="3582211"/>
            <a:ext cx="1458912" cy="419100"/>
          </a:xfrm>
          <a:prstGeom prst="ellipse">
            <a:avLst/>
          </a:pr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76"/>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411" name="Google Shape;411;p76"/>
          <p:cNvSpPr txBox="1"/>
          <p:nvPr/>
        </p:nvSpPr>
        <p:spPr>
          <a:xfrm>
            <a:off x="104775" y="2300288"/>
            <a:ext cx="1746250" cy="518091"/>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rgbClr val="BFBFBF"/>
                </a:solidFill>
                <a:latin typeface="Arial"/>
                <a:ea typeface="Arial"/>
                <a:cs typeface="Arial"/>
                <a:sym typeface="Arial"/>
              </a:rPr>
              <a:t>auch bekannt als </a:t>
            </a:r>
            <a:r>
              <a:rPr b="0" i="1" lang="de-DE" sz="1600" u="none" cap="none" strike="noStrike">
                <a:solidFill>
                  <a:srgbClr val="BFBFBF"/>
                </a:solidFill>
                <a:latin typeface="Arial"/>
                <a:ea typeface="Arial"/>
                <a:cs typeface="Arial"/>
                <a:sym typeface="Arial"/>
              </a:rPr>
              <a:t>Photoaktivierung</a:t>
            </a:r>
            <a:endParaRPr b="0" i="0" sz="1400" u="none" cap="none" strike="noStrike">
              <a:solidFill>
                <a:srgbClr val="BFBFBF"/>
              </a:solidFill>
              <a:latin typeface="Arial"/>
              <a:ea typeface="Arial"/>
              <a:cs typeface="Arial"/>
              <a:sym typeface="Arial"/>
            </a:endParaRPr>
          </a:p>
        </p:txBody>
      </p:sp>
      <p:sp>
        <p:nvSpPr>
          <p:cNvPr id="412" name="Google Shape;412;p76"/>
          <p:cNvSpPr txBox="1"/>
          <p:nvPr/>
        </p:nvSpPr>
        <p:spPr>
          <a:xfrm>
            <a:off x="7258050" y="2292350"/>
            <a:ext cx="1638300" cy="892296"/>
          </a:xfrm>
          <a:prstGeom prst="rect">
            <a:avLst/>
          </a:prstGeom>
          <a:noFill/>
          <a:ln>
            <a:noFill/>
          </a:ln>
        </p:spPr>
        <p:txBody>
          <a:bodyPr anchorCtr="0" anchor="t" bIns="12700" lIns="25400" spcFirstLastPara="1" rIns="25400" wrap="square" tIns="12700">
            <a:spAutoFit/>
          </a:bodyPr>
          <a:lstStyle/>
          <a:p>
            <a:pPr indent="0" lvl="0" marL="0" marR="0" rtl="0" algn="ctr">
              <a:lnSpc>
                <a:spcPct val="87500"/>
              </a:lnSpc>
              <a:spcBef>
                <a:spcPts val="0"/>
              </a:spcBef>
              <a:spcAft>
                <a:spcPts val="0"/>
              </a:spcAft>
              <a:buClr>
                <a:srgbClr val="000000"/>
              </a:buClr>
              <a:buSzPts val="1600"/>
              <a:buFont typeface="Arial"/>
              <a:buNone/>
            </a:pPr>
            <a:r>
              <a:rPr b="0" i="0" lang="de-DE" sz="1600" u="none" cap="none" strike="noStrike">
                <a:solidFill>
                  <a:srgbClr val="BFBFBF"/>
                </a:solidFill>
                <a:latin typeface="Arial"/>
                <a:ea typeface="Arial"/>
                <a:cs typeface="Arial"/>
                <a:sym typeface="Arial"/>
              </a:rPr>
              <a:t>auch bekannt als </a:t>
            </a:r>
            <a:r>
              <a:rPr b="0" i="1" lang="de-DE" sz="1600" u="none" cap="none" strike="noStrike">
                <a:solidFill>
                  <a:srgbClr val="BFBFBF"/>
                </a:solidFill>
                <a:latin typeface="Arial"/>
                <a:ea typeface="Arial"/>
                <a:cs typeface="Arial"/>
                <a:sym typeface="Arial"/>
              </a:rPr>
              <a:t>plasma-</a:t>
            </a:r>
            <a:endParaRPr/>
          </a:p>
          <a:p>
            <a:pPr indent="0" lvl="0" marL="0" marR="0" rtl="0" algn="ctr">
              <a:lnSpc>
                <a:spcPct val="87500"/>
              </a:lnSpc>
              <a:spcBef>
                <a:spcPts val="0"/>
              </a:spcBef>
              <a:spcAft>
                <a:spcPts val="0"/>
              </a:spcAft>
              <a:buClr>
                <a:srgbClr val="000000"/>
              </a:buClr>
              <a:buSzPts val="1600"/>
              <a:buFont typeface="Arial"/>
              <a:buNone/>
            </a:pPr>
            <a:r>
              <a:rPr b="0" i="1" lang="de-DE" sz="1600" u="none" cap="none" strike="noStrike">
                <a:solidFill>
                  <a:srgbClr val="BFBFBF"/>
                </a:solidFill>
                <a:latin typeface="Arial"/>
                <a:ea typeface="Arial"/>
                <a:cs typeface="Arial"/>
                <a:sym typeface="Arial"/>
              </a:rPr>
              <a:t>induced disruption</a:t>
            </a:r>
            <a:endParaRPr b="0" i="1" sz="1600" u="none" cap="none" strike="noStrike">
              <a:solidFill>
                <a:srgbClr val="BFBFBF"/>
              </a:solidFill>
              <a:latin typeface="Arial"/>
              <a:ea typeface="Arial"/>
              <a:cs typeface="Arial"/>
              <a:sym typeface="Arial"/>
            </a:endParaRPr>
          </a:p>
        </p:txBody>
      </p:sp>
      <p:sp>
        <p:nvSpPr>
          <p:cNvPr id="413" name="Google Shape;413;p76"/>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cxnSp>
        <p:nvCxnSpPr>
          <p:cNvPr id="414" name="Google Shape;414;p76"/>
          <p:cNvCxnSpPr/>
          <p:nvPr/>
        </p:nvCxnSpPr>
        <p:spPr>
          <a:xfrm flipH="1">
            <a:off x="4229100" y="1390650"/>
            <a:ext cx="396875" cy="392113"/>
          </a:xfrm>
          <a:prstGeom prst="straightConnector1">
            <a:avLst/>
          </a:prstGeom>
          <a:noFill/>
          <a:ln cap="flat" cmpd="sng" w="9525">
            <a:solidFill>
              <a:schemeClr val="dk1"/>
            </a:solidFill>
            <a:prstDash val="solid"/>
            <a:round/>
            <a:headEnd len="sm" w="sm" type="none"/>
            <a:tailEnd len="med" w="med" type="triangle"/>
          </a:ln>
        </p:spPr>
      </p:cxnSp>
      <p:cxnSp>
        <p:nvCxnSpPr>
          <p:cNvPr id="415" name="Google Shape;415;p76"/>
          <p:cNvCxnSpPr/>
          <p:nvPr/>
        </p:nvCxnSpPr>
        <p:spPr>
          <a:xfrm flipH="1">
            <a:off x="1474788" y="1390650"/>
            <a:ext cx="3151187" cy="361950"/>
          </a:xfrm>
          <a:prstGeom prst="straightConnector1">
            <a:avLst/>
          </a:prstGeom>
          <a:noFill/>
          <a:ln cap="flat" cmpd="sng" w="9525">
            <a:solidFill>
              <a:schemeClr val="dk1"/>
            </a:solidFill>
            <a:prstDash val="solid"/>
            <a:round/>
            <a:headEnd len="sm" w="sm" type="none"/>
            <a:tailEnd len="med" w="med" type="triangle"/>
          </a:ln>
        </p:spPr>
      </p:cxnSp>
      <p:cxnSp>
        <p:nvCxnSpPr>
          <p:cNvPr id="416" name="Google Shape;416;p76"/>
          <p:cNvCxnSpPr/>
          <p:nvPr/>
        </p:nvCxnSpPr>
        <p:spPr>
          <a:xfrm>
            <a:off x="4625975" y="1390650"/>
            <a:ext cx="595313" cy="385762"/>
          </a:xfrm>
          <a:prstGeom prst="straightConnector1">
            <a:avLst/>
          </a:prstGeom>
          <a:noFill/>
          <a:ln cap="flat" cmpd="sng" w="9525">
            <a:solidFill>
              <a:schemeClr val="dk1"/>
            </a:solidFill>
            <a:prstDash val="solid"/>
            <a:round/>
            <a:headEnd len="sm" w="sm" type="none"/>
            <a:tailEnd len="med" w="med" type="triangle"/>
          </a:ln>
        </p:spPr>
      </p:cxnSp>
      <p:cxnSp>
        <p:nvCxnSpPr>
          <p:cNvPr id="417" name="Google Shape;417;p76"/>
          <p:cNvCxnSpPr/>
          <p:nvPr/>
        </p:nvCxnSpPr>
        <p:spPr>
          <a:xfrm>
            <a:off x="4625975" y="1390650"/>
            <a:ext cx="3043237" cy="361950"/>
          </a:xfrm>
          <a:prstGeom prst="straightConnector1">
            <a:avLst/>
          </a:prstGeom>
          <a:noFill/>
          <a:ln cap="flat" cmpd="sng" w="9525">
            <a:solidFill>
              <a:schemeClr val="dk1"/>
            </a:solidFill>
            <a:prstDash val="solid"/>
            <a:round/>
            <a:headEnd len="sm" w="sm" type="none"/>
            <a:tailEnd len="med" w="med" type="triangle"/>
          </a:ln>
        </p:spPr>
      </p:cxnSp>
      <p:cxnSp>
        <p:nvCxnSpPr>
          <p:cNvPr id="418" name="Google Shape;418;p76"/>
          <p:cNvCxnSpPr/>
          <p:nvPr/>
        </p:nvCxnSpPr>
        <p:spPr>
          <a:xfrm flipH="1">
            <a:off x="3192463" y="1390650"/>
            <a:ext cx="1433512" cy="398464"/>
          </a:xfrm>
          <a:prstGeom prst="straightConnector1">
            <a:avLst/>
          </a:prstGeom>
          <a:noFill/>
          <a:ln cap="flat" cmpd="sng" w="9525">
            <a:solidFill>
              <a:schemeClr val="dk1"/>
            </a:solidFill>
            <a:prstDash val="solid"/>
            <a:round/>
            <a:headEnd len="sm" w="sm" type="none"/>
            <a:tailEnd len="med" w="med" type="triangle"/>
          </a:ln>
        </p:spPr>
      </p:cxnSp>
      <p:sp>
        <p:nvSpPr>
          <p:cNvPr id="419" name="Google Shape;419;p76"/>
          <p:cNvSpPr txBox="1"/>
          <p:nvPr/>
        </p:nvSpPr>
        <p:spPr>
          <a:xfrm>
            <a:off x="1280160" y="990600"/>
            <a:ext cx="6583680" cy="411480"/>
          </a:xfrm>
          <a:prstGeom prst="rect">
            <a:avLst/>
          </a:prstGeom>
          <a:no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0" i="1" lang="de-DE" sz="2000" u="none" cap="none" strike="noStrike">
                <a:solidFill>
                  <a:schemeClr val="dk1"/>
                </a:solidFill>
                <a:latin typeface="Arial"/>
                <a:ea typeface="Arial"/>
                <a:cs typeface="Arial"/>
                <a:sym typeface="Arial"/>
              </a:rPr>
              <a:t>Die fünf Arten der Laser-Gewebe-Wechselwirkung</a:t>
            </a:r>
            <a:r>
              <a:rPr b="0" i="1" lang="de-DE" sz="2000" u="none" cap="none" strike="noStrike">
                <a:solidFill>
                  <a:schemeClr val="lt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420" name="Google Shape;420;p76"/>
          <p:cNvSpPr txBox="1"/>
          <p:nvPr/>
        </p:nvSpPr>
        <p:spPr>
          <a:xfrm>
            <a:off x="419100" y="1782775"/>
            <a:ext cx="1614488" cy="513000"/>
          </a:xfrm>
          <a:prstGeom prst="rect">
            <a:avLst/>
          </a:prstGeom>
          <a:noFill/>
          <a:ln>
            <a:noFill/>
          </a:ln>
        </p:spPr>
        <p:txBody>
          <a:bodyPr anchorCtr="0" anchor="ctr" bIns="12700" lIns="25400" spcFirstLastPara="1" rIns="25400" wrap="square" tIns="12700">
            <a:no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Photochemisch</a:t>
            </a:r>
            <a:endParaRPr b="0" i="0" sz="1800" u="none" cap="none" strike="noStrike">
              <a:solidFill>
                <a:srgbClr val="BFBFBF"/>
              </a:solidFill>
              <a:latin typeface="Arial"/>
              <a:ea typeface="Arial"/>
              <a:cs typeface="Arial"/>
              <a:sym typeface="Arial"/>
            </a:endParaRPr>
          </a:p>
        </p:txBody>
      </p:sp>
      <p:sp>
        <p:nvSpPr>
          <p:cNvPr id="421" name="Google Shape;421;p76"/>
          <p:cNvSpPr txBox="1"/>
          <p:nvPr/>
        </p:nvSpPr>
        <p:spPr>
          <a:xfrm>
            <a:off x="2033588" y="1835815"/>
            <a:ext cx="1365250" cy="456535"/>
          </a:xfrm>
          <a:prstGeom prst="rect">
            <a:avLst/>
          </a:prstGeom>
          <a:noFill/>
          <a:ln>
            <a:noFill/>
          </a:ln>
        </p:spPr>
        <p:txBody>
          <a:bodyPr anchorCtr="0" anchor="t" bIns="12700" lIns="25400" spcFirstLastPara="1" rIns="25400" wrap="square" tIns="12700">
            <a:spAutoFit/>
          </a:bodyPr>
          <a:lstStyle/>
          <a:p>
            <a:pPr indent="0" lvl="0" marL="0" marR="0" rtl="0" algn="ctr">
              <a:lnSpc>
                <a:spcPct val="100000"/>
              </a:lnSpc>
              <a:spcBef>
                <a:spcPts val="0"/>
              </a:spcBef>
              <a:spcAft>
                <a:spcPts val="0"/>
              </a:spcAft>
              <a:buClr>
                <a:srgbClr val="000000"/>
              </a:buClr>
              <a:buSzPts val="1800"/>
              <a:buFont typeface="Arial"/>
              <a:buNone/>
            </a:pPr>
            <a:r>
              <a:rPr b="0" i="0" lang="de-DE" sz="1800" u="none" cap="none" strike="noStrike">
                <a:solidFill>
                  <a:srgbClr val="0000FF"/>
                </a:solidFill>
                <a:latin typeface="Arial"/>
                <a:ea typeface="Arial"/>
                <a:cs typeface="Arial"/>
                <a:sym typeface="Arial"/>
              </a:rPr>
              <a:t>Thermisch</a:t>
            </a:r>
            <a:endParaRPr b="0" i="0" sz="2800" u="none" cap="none" strike="noStrike">
              <a:solidFill>
                <a:schemeClr val="dk1"/>
              </a:solidFill>
              <a:latin typeface="Arial"/>
              <a:ea typeface="Arial"/>
              <a:cs typeface="Arial"/>
              <a:sym typeface="Arial"/>
            </a:endParaRPr>
          </a:p>
        </p:txBody>
      </p:sp>
      <p:sp>
        <p:nvSpPr>
          <p:cNvPr id="422" name="Google Shape;422;p76"/>
          <p:cNvSpPr txBox="1"/>
          <p:nvPr/>
        </p:nvSpPr>
        <p:spPr>
          <a:xfrm>
            <a:off x="3646488" y="1782763"/>
            <a:ext cx="993775"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Photo-</a:t>
            </a:r>
            <a:endParaRPr b="0" i="0" sz="1400" u="none" cap="none" strike="noStrike">
              <a:solidFill>
                <a:srgbClr val="BFBFBF"/>
              </a:solidFill>
              <a:latin typeface="Arial"/>
              <a:ea typeface="Arial"/>
              <a:cs typeface="Arial"/>
              <a:sym typeface="Arial"/>
            </a:endParaRPr>
          </a:p>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Ablation</a:t>
            </a:r>
            <a:endParaRPr b="0" i="0" sz="1400" u="none" cap="none" strike="noStrike">
              <a:solidFill>
                <a:srgbClr val="BFBFBF"/>
              </a:solidFill>
              <a:latin typeface="Arial"/>
              <a:ea typeface="Arial"/>
              <a:cs typeface="Arial"/>
              <a:sym typeface="Arial"/>
            </a:endParaRPr>
          </a:p>
        </p:txBody>
      </p:sp>
      <p:sp>
        <p:nvSpPr>
          <p:cNvPr id="423" name="Google Shape;423;p76"/>
          <p:cNvSpPr txBox="1"/>
          <p:nvPr/>
        </p:nvSpPr>
        <p:spPr>
          <a:xfrm>
            <a:off x="5170501" y="1782775"/>
            <a:ext cx="1954500"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Plasma-induzierte</a:t>
            </a:r>
            <a:endParaRPr b="0" i="0" sz="1400" u="none" cap="none" strike="noStrike">
              <a:solidFill>
                <a:srgbClr val="BFBFBF"/>
              </a:solidFill>
              <a:latin typeface="Arial"/>
              <a:ea typeface="Arial"/>
              <a:cs typeface="Arial"/>
              <a:sym typeface="Arial"/>
            </a:endParaRPr>
          </a:p>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Ablation</a:t>
            </a:r>
            <a:endParaRPr b="0" i="0" sz="1400" u="none" cap="none" strike="noStrike">
              <a:solidFill>
                <a:srgbClr val="BFBFBF"/>
              </a:solidFill>
              <a:latin typeface="Arial"/>
              <a:ea typeface="Arial"/>
              <a:cs typeface="Arial"/>
              <a:sym typeface="Arial"/>
            </a:endParaRPr>
          </a:p>
        </p:txBody>
      </p:sp>
      <p:sp>
        <p:nvSpPr>
          <p:cNvPr id="424" name="Google Shape;424;p76"/>
          <p:cNvSpPr txBox="1"/>
          <p:nvPr/>
        </p:nvSpPr>
        <p:spPr>
          <a:xfrm>
            <a:off x="7464425" y="1752600"/>
            <a:ext cx="1185863"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Photo-disruption</a:t>
            </a:r>
            <a:endParaRPr b="0" i="0" sz="1400" u="none" cap="none" strike="noStrike">
              <a:solidFill>
                <a:srgbClr val="BFBFBF"/>
              </a:solidFill>
              <a:latin typeface="Arial"/>
              <a:ea typeface="Arial"/>
              <a:cs typeface="Arial"/>
              <a:sym typeface="Arial"/>
            </a:endParaRPr>
          </a:p>
        </p:txBody>
      </p:sp>
      <p:sp>
        <p:nvSpPr>
          <p:cNvPr id="425" name="Google Shape;425;p76"/>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F</a:t>
            </a:r>
            <a:endParaRPr/>
          </a:p>
        </p:txBody>
      </p:sp>
      <p:sp>
        <p:nvSpPr>
          <p:cNvPr id="426" name="Google Shape;426;p76"/>
          <p:cNvSpPr txBox="1"/>
          <p:nvPr/>
        </p:nvSpPr>
        <p:spPr>
          <a:xfrm>
            <a:off x="1975058" y="2535732"/>
            <a:ext cx="5530850" cy="2734082"/>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800"/>
              <a:buFont typeface="Arial"/>
              <a:buNone/>
            </a:pPr>
            <a:r>
              <a:rPr b="0" i="1" lang="de-DE" sz="1800" u="none" cap="none" strike="noStrike">
                <a:solidFill>
                  <a:srgbClr val="BFBFBF"/>
                </a:solidFill>
                <a:latin typeface="Arial"/>
                <a:ea typeface="Arial"/>
                <a:cs typeface="Arial"/>
                <a:sym typeface="Arial"/>
              </a:rPr>
              <a:t>Thermische Effekte auf Gewebe liegen auf einem Kontinuum. Was sind die fünf Stadien der Gewebewirkungen?</a:t>
            </a:r>
            <a:endParaRPr b="0" i="0" sz="1400" u="none" cap="none" strike="noStrike">
              <a:solidFill>
                <a:srgbClr val="BFBFB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--Hyperthermie</a:t>
            </a:r>
            <a:endParaRPr/>
          </a:p>
          <a:p>
            <a:pPr indent="0" lvl="0" marL="0" marR="0" rtl="0" algn="l">
              <a:lnSpc>
                <a:spcPct val="100000"/>
              </a:lnSpc>
              <a:spcBef>
                <a:spcPts val="0"/>
              </a:spcBef>
              <a:spcAft>
                <a:spcPts val="0"/>
              </a:spcAft>
              <a:buNone/>
            </a:pPr>
            <a:r>
              <a:rPr b="0" i="0" lang="de-DE" sz="1800" u="none" cap="none" strike="noStrike">
                <a:solidFill>
                  <a:srgbClr val="0000FF"/>
                </a:solidFill>
                <a:latin typeface="Arial"/>
                <a:ea typeface="Arial"/>
                <a:cs typeface="Arial"/>
                <a:sym typeface="Arial"/>
              </a:rPr>
              <a:t>--</a:t>
            </a:r>
            <a:r>
              <a:rPr b="1" i="0" lang="de-DE" sz="1800" u="none" cap="none" strike="noStrike">
                <a:solidFill>
                  <a:srgbClr val="0000FF"/>
                </a:solidFill>
                <a:latin typeface="Arial"/>
                <a:ea typeface="Arial"/>
                <a:cs typeface="Arial"/>
                <a:sym typeface="Arial"/>
              </a:rPr>
              <a:t>Koagulation</a:t>
            </a:r>
            <a:endParaRPr b="1"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--Verdampfung</a:t>
            </a:r>
            <a:endParaRPr b="0" i="0" sz="1400" u="none" cap="none" strike="noStrike">
              <a:solidFill>
                <a:srgbClr val="BFBFB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--Karbonisierung</a:t>
            </a:r>
            <a:endParaRPr b="0" i="0" sz="1400" u="none" cap="none" strike="noStrike">
              <a:solidFill>
                <a:srgbClr val="BFBFB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--Schmelzen</a:t>
            </a:r>
            <a:endParaRPr/>
          </a:p>
          <a:p>
            <a:pPr indent="0" lvl="0" marL="0" marR="0" rtl="0" algn="l">
              <a:lnSpc>
                <a:spcPct val="100000"/>
              </a:lnSpc>
              <a:spcBef>
                <a:spcPts val="0"/>
              </a:spcBef>
              <a:spcAft>
                <a:spcPts val="0"/>
              </a:spcAft>
              <a:buClr>
                <a:srgbClr val="000000"/>
              </a:buClr>
              <a:buSzPts val="1800"/>
              <a:buFont typeface="Arial"/>
              <a:buNone/>
            </a:pPr>
            <a:r>
              <a:t/>
            </a:r>
            <a:endParaRPr b="0" i="1" sz="18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1" sz="1400" u="none" cap="none" strike="noStrike">
              <a:solidFill>
                <a:srgbClr val="000000"/>
              </a:solidFill>
              <a:latin typeface="Arial"/>
              <a:ea typeface="Arial"/>
              <a:cs typeface="Arial"/>
              <a:sym typeface="Arial"/>
            </a:endParaRPr>
          </a:p>
        </p:txBody>
      </p:sp>
      <p:sp>
        <p:nvSpPr>
          <p:cNvPr id="427" name="Google Shape;427;p76"/>
          <p:cNvSpPr txBox="1"/>
          <p:nvPr/>
        </p:nvSpPr>
        <p:spPr>
          <a:xfrm>
            <a:off x="3547352" y="2818380"/>
            <a:ext cx="5215647" cy="3737314"/>
          </a:xfrm>
          <a:prstGeom prst="rect">
            <a:avLst/>
          </a:prstGeom>
          <a:solidFill>
            <a:srgbClr val="FFCCFF"/>
          </a:solid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400"/>
              <a:buFont typeface="Arial"/>
              <a:buNone/>
            </a:pPr>
            <a:r>
              <a:rPr b="0" i="1" lang="de-DE" sz="1400" u="none" cap="none" strike="noStrike">
                <a:solidFill>
                  <a:srgbClr val="0000FF"/>
                </a:solidFill>
                <a:latin typeface="Arial"/>
                <a:ea typeface="Arial"/>
                <a:cs typeface="Arial"/>
                <a:sym typeface="Arial"/>
              </a:rPr>
              <a:t>Was bedeutet es, wenn man sagt, dass Gewebe „koaguliert“ ist?</a:t>
            </a:r>
            <a:endParaRPr b="0" i="0" sz="14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de-DE" sz="1400" u="none" cap="none" strike="noStrike">
                <a:solidFill>
                  <a:srgbClr val="0000FF"/>
                </a:solidFill>
                <a:latin typeface="Arial"/>
                <a:ea typeface="Arial"/>
                <a:cs typeface="Arial"/>
                <a:sym typeface="Arial"/>
              </a:rPr>
              <a:t>Es bedeutet, dass die Proteine denaturiert wurden</a:t>
            </a:r>
            <a:endParaRPr b="0" i="0" sz="14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1" lang="de-DE" sz="1400" u="none" cap="none" strike="noStrike">
                <a:solidFill>
                  <a:srgbClr val="0000FF"/>
                </a:solidFill>
                <a:latin typeface="Arial"/>
                <a:ea typeface="Arial"/>
                <a:cs typeface="Arial"/>
                <a:sym typeface="Arial"/>
              </a:rPr>
              <a:t>OK, was bedeutet es, wenn man sagt, ein Protein sei „denaturiert“ worden?</a:t>
            </a:r>
            <a:endParaRPr b="0" i="0" sz="14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de-DE" sz="1400" u="none" cap="none" strike="noStrike">
                <a:solidFill>
                  <a:srgbClr val="0000FF"/>
                </a:solidFill>
                <a:latin typeface="Arial"/>
                <a:ea typeface="Arial"/>
                <a:cs typeface="Arial"/>
                <a:sym typeface="Arial"/>
              </a:rPr>
              <a:t>Es bedeutet, dass das Protein durch eine Art von einwirkender Belastung (in diesem Fall Wärme) aus seiner nativen Konformation herausgedrängt wurde. Da die Funktion eines Proteins untrennbar mit seiner Form verbunden ist, verhalten sich denaturierte Proteine nicht so wie in ihrer nativen Form.</a:t>
            </a:r>
            <a:endParaRPr b="0" i="0" sz="14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1" lang="de-DE" sz="1400" u="none" cap="none" strike="noStrike">
                <a:solidFill>
                  <a:srgbClr val="0000FF"/>
                </a:solidFill>
                <a:latin typeface="Arial"/>
                <a:ea typeface="Arial"/>
                <a:cs typeface="Arial"/>
                <a:sym typeface="Arial"/>
              </a:rPr>
              <a:t>Können Sie ein Beispiel für die Denaturierung von Proteinen nennen?</a:t>
            </a:r>
            <a:endParaRPr b="0" i="0" sz="14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de-DE" sz="1400" u="none" cap="none" strike="noStrike">
                <a:solidFill>
                  <a:srgbClr val="FFCCFF"/>
                </a:solidFill>
                <a:latin typeface="Arial"/>
                <a:ea typeface="Arial"/>
                <a:cs typeface="Arial"/>
                <a:sym typeface="Arial"/>
              </a:rPr>
              <a:t>Nehmen Sie Eiweiß. In seinem nativen Zustand ist es eine klare Flüssigkeit. Wenn jedoch ausreichend Wärme zugeführt wird, wird es zu einem weißen Feststoff. (Und wenn man ausreichend Salsa auf den weißen Feststoff gibt, wird es köstlich.)</a:t>
            </a:r>
            <a:endParaRPr b="0" i="0" sz="1400" u="none" cap="none" strike="noStrike">
              <a:solidFill>
                <a:srgbClr val="FFCCFF"/>
              </a:solidFill>
              <a:latin typeface="Arial"/>
              <a:ea typeface="Arial"/>
              <a:cs typeface="Arial"/>
              <a:sym typeface="Arial"/>
            </a:endParaRPr>
          </a:p>
        </p:txBody>
      </p:sp>
      <p:sp>
        <p:nvSpPr>
          <p:cNvPr id="428" name="Google Shape;428;p76"/>
          <p:cNvSpPr/>
          <p:nvPr/>
        </p:nvSpPr>
        <p:spPr>
          <a:xfrm>
            <a:off x="2090941" y="3582211"/>
            <a:ext cx="1458912" cy="419100"/>
          </a:xfrm>
          <a:prstGeom prst="ellipse">
            <a:avLst/>
          </a:pr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77"/>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434" name="Google Shape;434;p77"/>
          <p:cNvSpPr txBox="1"/>
          <p:nvPr/>
        </p:nvSpPr>
        <p:spPr>
          <a:xfrm>
            <a:off x="104775" y="2300288"/>
            <a:ext cx="1746250" cy="518091"/>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rgbClr val="BFBFBF"/>
                </a:solidFill>
                <a:latin typeface="Arial"/>
                <a:ea typeface="Arial"/>
                <a:cs typeface="Arial"/>
                <a:sym typeface="Arial"/>
              </a:rPr>
              <a:t>auch bekannt als </a:t>
            </a:r>
            <a:r>
              <a:rPr b="0" i="1" lang="de-DE" sz="1600" u="none" cap="none" strike="noStrike">
                <a:solidFill>
                  <a:srgbClr val="BFBFBF"/>
                </a:solidFill>
                <a:latin typeface="Arial"/>
                <a:ea typeface="Arial"/>
                <a:cs typeface="Arial"/>
                <a:sym typeface="Arial"/>
              </a:rPr>
              <a:t>Photoaktivierung</a:t>
            </a:r>
            <a:endParaRPr b="0" i="0" sz="1400" u="none" cap="none" strike="noStrike">
              <a:solidFill>
                <a:srgbClr val="BFBFBF"/>
              </a:solidFill>
              <a:latin typeface="Arial"/>
              <a:ea typeface="Arial"/>
              <a:cs typeface="Arial"/>
              <a:sym typeface="Arial"/>
            </a:endParaRPr>
          </a:p>
        </p:txBody>
      </p:sp>
      <p:sp>
        <p:nvSpPr>
          <p:cNvPr id="435" name="Google Shape;435;p77"/>
          <p:cNvSpPr txBox="1"/>
          <p:nvPr/>
        </p:nvSpPr>
        <p:spPr>
          <a:xfrm>
            <a:off x="7258050" y="2292350"/>
            <a:ext cx="1638300" cy="892296"/>
          </a:xfrm>
          <a:prstGeom prst="rect">
            <a:avLst/>
          </a:prstGeom>
          <a:noFill/>
          <a:ln>
            <a:noFill/>
          </a:ln>
        </p:spPr>
        <p:txBody>
          <a:bodyPr anchorCtr="0" anchor="t" bIns="12700" lIns="25400" spcFirstLastPara="1" rIns="25400" wrap="square" tIns="12700">
            <a:spAutoFit/>
          </a:bodyPr>
          <a:lstStyle/>
          <a:p>
            <a:pPr indent="0" lvl="0" marL="0" marR="0" rtl="0" algn="ctr">
              <a:lnSpc>
                <a:spcPct val="87500"/>
              </a:lnSpc>
              <a:spcBef>
                <a:spcPts val="0"/>
              </a:spcBef>
              <a:spcAft>
                <a:spcPts val="0"/>
              </a:spcAft>
              <a:buClr>
                <a:srgbClr val="000000"/>
              </a:buClr>
              <a:buSzPts val="1600"/>
              <a:buFont typeface="Arial"/>
              <a:buNone/>
            </a:pPr>
            <a:r>
              <a:rPr b="0" i="0" lang="de-DE" sz="1600" u="none" cap="none" strike="noStrike">
                <a:solidFill>
                  <a:srgbClr val="BFBFBF"/>
                </a:solidFill>
                <a:latin typeface="Arial"/>
                <a:ea typeface="Arial"/>
                <a:cs typeface="Arial"/>
                <a:sym typeface="Arial"/>
              </a:rPr>
              <a:t>auch bekannt als </a:t>
            </a:r>
            <a:r>
              <a:rPr b="0" i="1" lang="de-DE" sz="1600" u="none" cap="none" strike="noStrike">
                <a:solidFill>
                  <a:srgbClr val="BFBFBF"/>
                </a:solidFill>
                <a:latin typeface="Arial"/>
                <a:ea typeface="Arial"/>
                <a:cs typeface="Arial"/>
                <a:sym typeface="Arial"/>
              </a:rPr>
              <a:t>plasma-</a:t>
            </a:r>
            <a:endParaRPr/>
          </a:p>
          <a:p>
            <a:pPr indent="0" lvl="0" marL="0" marR="0" rtl="0" algn="ctr">
              <a:lnSpc>
                <a:spcPct val="87500"/>
              </a:lnSpc>
              <a:spcBef>
                <a:spcPts val="0"/>
              </a:spcBef>
              <a:spcAft>
                <a:spcPts val="0"/>
              </a:spcAft>
              <a:buClr>
                <a:srgbClr val="000000"/>
              </a:buClr>
              <a:buSzPts val="1600"/>
              <a:buFont typeface="Arial"/>
              <a:buNone/>
            </a:pPr>
            <a:r>
              <a:rPr b="0" i="1" lang="de-DE" sz="1600" u="none" cap="none" strike="noStrike">
                <a:solidFill>
                  <a:srgbClr val="BFBFBF"/>
                </a:solidFill>
                <a:latin typeface="Arial"/>
                <a:ea typeface="Arial"/>
                <a:cs typeface="Arial"/>
                <a:sym typeface="Arial"/>
              </a:rPr>
              <a:t>induced disruption</a:t>
            </a:r>
            <a:endParaRPr b="0" i="1" sz="1600" u="none" cap="none" strike="noStrike">
              <a:solidFill>
                <a:srgbClr val="BFBFBF"/>
              </a:solidFill>
              <a:latin typeface="Arial"/>
              <a:ea typeface="Arial"/>
              <a:cs typeface="Arial"/>
              <a:sym typeface="Arial"/>
            </a:endParaRPr>
          </a:p>
        </p:txBody>
      </p:sp>
      <p:sp>
        <p:nvSpPr>
          <p:cNvPr id="436" name="Google Shape;436;p77"/>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cxnSp>
        <p:nvCxnSpPr>
          <p:cNvPr id="437" name="Google Shape;437;p77"/>
          <p:cNvCxnSpPr/>
          <p:nvPr/>
        </p:nvCxnSpPr>
        <p:spPr>
          <a:xfrm flipH="1">
            <a:off x="4229100" y="1390650"/>
            <a:ext cx="396875" cy="392113"/>
          </a:xfrm>
          <a:prstGeom prst="straightConnector1">
            <a:avLst/>
          </a:prstGeom>
          <a:noFill/>
          <a:ln cap="flat" cmpd="sng" w="9525">
            <a:solidFill>
              <a:schemeClr val="dk1"/>
            </a:solidFill>
            <a:prstDash val="solid"/>
            <a:round/>
            <a:headEnd len="sm" w="sm" type="none"/>
            <a:tailEnd len="med" w="med" type="triangle"/>
          </a:ln>
        </p:spPr>
      </p:cxnSp>
      <p:cxnSp>
        <p:nvCxnSpPr>
          <p:cNvPr id="438" name="Google Shape;438;p77"/>
          <p:cNvCxnSpPr/>
          <p:nvPr/>
        </p:nvCxnSpPr>
        <p:spPr>
          <a:xfrm flipH="1">
            <a:off x="1474788" y="1390650"/>
            <a:ext cx="3151187" cy="361950"/>
          </a:xfrm>
          <a:prstGeom prst="straightConnector1">
            <a:avLst/>
          </a:prstGeom>
          <a:noFill/>
          <a:ln cap="flat" cmpd="sng" w="9525">
            <a:solidFill>
              <a:schemeClr val="dk1"/>
            </a:solidFill>
            <a:prstDash val="solid"/>
            <a:round/>
            <a:headEnd len="sm" w="sm" type="none"/>
            <a:tailEnd len="med" w="med" type="triangle"/>
          </a:ln>
        </p:spPr>
      </p:cxnSp>
      <p:cxnSp>
        <p:nvCxnSpPr>
          <p:cNvPr id="439" name="Google Shape;439;p77"/>
          <p:cNvCxnSpPr/>
          <p:nvPr/>
        </p:nvCxnSpPr>
        <p:spPr>
          <a:xfrm>
            <a:off x="4625975" y="1390650"/>
            <a:ext cx="595313" cy="385762"/>
          </a:xfrm>
          <a:prstGeom prst="straightConnector1">
            <a:avLst/>
          </a:prstGeom>
          <a:noFill/>
          <a:ln cap="flat" cmpd="sng" w="9525">
            <a:solidFill>
              <a:schemeClr val="dk1"/>
            </a:solidFill>
            <a:prstDash val="solid"/>
            <a:round/>
            <a:headEnd len="sm" w="sm" type="none"/>
            <a:tailEnd len="med" w="med" type="triangle"/>
          </a:ln>
        </p:spPr>
      </p:cxnSp>
      <p:cxnSp>
        <p:nvCxnSpPr>
          <p:cNvPr id="440" name="Google Shape;440;p77"/>
          <p:cNvCxnSpPr/>
          <p:nvPr/>
        </p:nvCxnSpPr>
        <p:spPr>
          <a:xfrm>
            <a:off x="4625975" y="1390650"/>
            <a:ext cx="3043237" cy="361950"/>
          </a:xfrm>
          <a:prstGeom prst="straightConnector1">
            <a:avLst/>
          </a:prstGeom>
          <a:noFill/>
          <a:ln cap="flat" cmpd="sng" w="9525">
            <a:solidFill>
              <a:schemeClr val="dk1"/>
            </a:solidFill>
            <a:prstDash val="solid"/>
            <a:round/>
            <a:headEnd len="sm" w="sm" type="none"/>
            <a:tailEnd len="med" w="med" type="triangle"/>
          </a:ln>
        </p:spPr>
      </p:cxnSp>
      <p:cxnSp>
        <p:nvCxnSpPr>
          <p:cNvPr id="441" name="Google Shape;441;p77"/>
          <p:cNvCxnSpPr/>
          <p:nvPr/>
        </p:nvCxnSpPr>
        <p:spPr>
          <a:xfrm flipH="1">
            <a:off x="3192463" y="1390650"/>
            <a:ext cx="1433512" cy="398464"/>
          </a:xfrm>
          <a:prstGeom prst="straightConnector1">
            <a:avLst/>
          </a:prstGeom>
          <a:noFill/>
          <a:ln cap="flat" cmpd="sng" w="9525">
            <a:solidFill>
              <a:schemeClr val="dk1"/>
            </a:solidFill>
            <a:prstDash val="solid"/>
            <a:round/>
            <a:headEnd len="sm" w="sm" type="none"/>
            <a:tailEnd len="med" w="med" type="triangle"/>
          </a:ln>
        </p:spPr>
      </p:cxnSp>
      <p:sp>
        <p:nvSpPr>
          <p:cNvPr id="442" name="Google Shape;442;p77"/>
          <p:cNvSpPr txBox="1"/>
          <p:nvPr/>
        </p:nvSpPr>
        <p:spPr>
          <a:xfrm>
            <a:off x="1280160" y="990600"/>
            <a:ext cx="6583680" cy="411480"/>
          </a:xfrm>
          <a:prstGeom prst="rect">
            <a:avLst/>
          </a:prstGeom>
          <a:no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0" i="1" lang="de-DE" sz="2000" u="none" cap="none" strike="noStrike">
                <a:solidFill>
                  <a:schemeClr val="dk1"/>
                </a:solidFill>
                <a:latin typeface="Arial"/>
                <a:ea typeface="Arial"/>
                <a:cs typeface="Arial"/>
                <a:sym typeface="Arial"/>
              </a:rPr>
              <a:t>Die fünf Arten der Laser-Gewebe-Wechselwirkung</a:t>
            </a:r>
            <a:r>
              <a:rPr b="0" i="1" lang="de-DE" sz="2000" u="none" cap="none" strike="noStrike">
                <a:solidFill>
                  <a:schemeClr val="lt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443" name="Google Shape;443;p77"/>
          <p:cNvSpPr txBox="1"/>
          <p:nvPr/>
        </p:nvSpPr>
        <p:spPr>
          <a:xfrm>
            <a:off x="419100" y="1782775"/>
            <a:ext cx="1614488" cy="513000"/>
          </a:xfrm>
          <a:prstGeom prst="rect">
            <a:avLst/>
          </a:prstGeom>
          <a:noFill/>
          <a:ln>
            <a:noFill/>
          </a:ln>
        </p:spPr>
        <p:txBody>
          <a:bodyPr anchorCtr="0" anchor="ctr" bIns="12700" lIns="25400" spcFirstLastPara="1" rIns="25400" wrap="square" tIns="12700">
            <a:no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Photochemisch</a:t>
            </a:r>
            <a:endParaRPr b="0" i="0" sz="1800" u="none" cap="none" strike="noStrike">
              <a:solidFill>
                <a:srgbClr val="BFBFBF"/>
              </a:solidFill>
              <a:latin typeface="Arial"/>
              <a:ea typeface="Arial"/>
              <a:cs typeface="Arial"/>
              <a:sym typeface="Arial"/>
            </a:endParaRPr>
          </a:p>
        </p:txBody>
      </p:sp>
      <p:sp>
        <p:nvSpPr>
          <p:cNvPr id="444" name="Google Shape;444;p77"/>
          <p:cNvSpPr txBox="1"/>
          <p:nvPr/>
        </p:nvSpPr>
        <p:spPr>
          <a:xfrm>
            <a:off x="2033588" y="1835815"/>
            <a:ext cx="1365250" cy="456535"/>
          </a:xfrm>
          <a:prstGeom prst="rect">
            <a:avLst/>
          </a:prstGeom>
          <a:noFill/>
          <a:ln>
            <a:noFill/>
          </a:ln>
        </p:spPr>
        <p:txBody>
          <a:bodyPr anchorCtr="0" anchor="t" bIns="12700" lIns="25400" spcFirstLastPara="1" rIns="25400" wrap="square" tIns="12700">
            <a:spAutoFit/>
          </a:bodyPr>
          <a:lstStyle/>
          <a:p>
            <a:pPr indent="0" lvl="0" marL="0" marR="0" rtl="0" algn="ctr">
              <a:lnSpc>
                <a:spcPct val="100000"/>
              </a:lnSpc>
              <a:spcBef>
                <a:spcPts val="0"/>
              </a:spcBef>
              <a:spcAft>
                <a:spcPts val="0"/>
              </a:spcAft>
              <a:buClr>
                <a:srgbClr val="000000"/>
              </a:buClr>
              <a:buSzPts val="1800"/>
              <a:buFont typeface="Arial"/>
              <a:buNone/>
            </a:pPr>
            <a:r>
              <a:rPr b="0" i="0" lang="de-DE" sz="1800" u="none" cap="none" strike="noStrike">
                <a:solidFill>
                  <a:srgbClr val="0000FF"/>
                </a:solidFill>
                <a:latin typeface="Arial"/>
                <a:ea typeface="Arial"/>
                <a:cs typeface="Arial"/>
                <a:sym typeface="Arial"/>
              </a:rPr>
              <a:t>Thermisch</a:t>
            </a:r>
            <a:endParaRPr b="0" i="0" sz="2800" u="none" cap="none" strike="noStrike">
              <a:solidFill>
                <a:schemeClr val="dk1"/>
              </a:solidFill>
              <a:latin typeface="Arial"/>
              <a:ea typeface="Arial"/>
              <a:cs typeface="Arial"/>
              <a:sym typeface="Arial"/>
            </a:endParaRPr>
          </a:p>
        </p:txBody>
      </p:sp>
      <p:sp>
        <p:nvSpPr>
          <p:cNvPr id="445" name="Google Shape;445;p77"/>
          <p:cNvSpPr txBox="1"/>
          <p:nvPr/>
        </p:nvSpPr>
        <p:spPr>
          <a:xfrm>
            <a:off x="3646488" y="1782763"/>
            <a:ext cx="993775"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Photo-</a:t>
            </a:r>
            <a:endParaRPr b="0" i="0" sz="1400" u="none" cap="none" strike="noStrike">
              <a:solidFill>
                <a:srgbClr val="BFBFBF"/>
              </a:solidFill>
              <a:latin typeface="Arial"/>
              <a:ea typeface="Arial"/>
              <a:cs typeface="Arial"/>
              <a:sym typeface="Arial"/>
            </a:endParaRPr>
          </a:p>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Ablation</a:t>
            </a:r>
            <a:endParaRPr b="0" i="0" sz="1400" u="none" cap="none" strike="noStrike">
              <a:solidFill>
                <a:srgbClr val="BFBFBF"/>
              </a:solidFill>
              <a:latin typeface="Arial"/>
              <a:ea typeface="Arial"/>
              <a:cs typeface="Arial"/>
              <a:sym typeface="Arial"/>
            </a:endParaRPr>
          </a:p>
        </p:txBody>
      </p:sp>
      <p:sp>
        <p:nvSpPr>
          <p:cNvPr id="446" name="Google Shape;446;p77"/>
          <p:cNvSpPr txBox="1"/>
          <p:nvPr/>
        </p:nvSpPr>
        <p:spPr>
          <a:xfrm>
            <a:off x="5170501" y="1782775"/>
            <a:ext cx="1954500"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Plasma-induzierte</a:t>
            </a:r>
            <a:endParaRPr b="0" i="0" sz="1400" u="none" cap="none" strike="noStrike">
              <a:solidFill>
                <a:srgbClr val="BFBFBF"/>
              </a:solidFill>
              <a:latin typeface="Arial"/>
              <a:ea typeface="Arial"/>
              <a:cs typeface="Arial"/>
              <a:sym typeface="Arial"/>
            </a:endParaRPr>
          </a:p>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Ablation</a:t>
            </a:r>
            <a:endParaRPr b="0" i="0" sz="1400" u="none" cap="none" strike="noStrike">
              <a:solidFill>
                <a:srgbClr val="BFBFBF"/>
              </a:solidFill>
              <a:latin typeface="Arial"/>
              <a:ea typeface="Arial"/>
              <a:cs typeface="Arial"/>
              <a:sym typeface="Arial"/>
            </a:endParaRPr>
          </a:p>
        </p:txBody>
      </p:sp>
      <p:sp>
        <p:nvSpPr>
          <p:cNvPr id="447" name="Google Shape;447;p77"/>
          <p:cNvSpPr txBox="1"/>
          <p:nvPr/>
        </p:nvSpPr>
        <p:spPr>
          <a:xfrm>
            <a:off x="7464425" y="1752600"/>
            <a:ext cx="1185863"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Photo-disruption</a:t>
            </a:r>
            <a:endParaRPr b="0" i="0" sz="1400" u="none" cap="none" strike="noStrike">
              <a:solidFill>
                <a:srgbClr val="BFBFBF"/>
              </a:solidFill>
              <a:latin typeface="Arial"/>
              <a:ea typeface="Arial"/>
              <a:cs typeface="Arial"/>
              <a:sym typeface="Arial"/>
            </a:endParaRPr>
          </a:p>
        </p:txBody>
      </p:sp>
      <p:sp>
        <p:nvSpPr>
          <p:cNvPr id="448" name="Google Shape;448;p77"/>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A</a:t>
            </a:r>
            <a:endParaRPr/>
          </a:p>
        </p:txBody>
      </p:sp>
      <p:sp>
        <p:nvSpPr>
          <p:cNvPr id="449" name="Google Shape;449;p77"/>
          <p:cNvSpPr txBox="1"/>
          <p:nvPr/>
        </p:nvSpPr>
        <p:spPr>
          <a:xfrm>
            <a:off x="1975058" y="2535732"/>
            <a:ext cx="5530850" cy="2734082"/>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800"/>
              <a:buFont typeface="Arial"/>
              <a:buNone/>
            </a:pPr>
            <a:r>
              <a:rPr b="0" i="1" lang="de-DE" sz="1800" u="none" cap="none" strike="noStrike">
                <a:solidFill>
                  <a:srgbClr val="BFBFBF"/>
                </a:solidFill>
                <a:latin typeface="Arial"/>
                <a:ea typeface="Arial"/>
                <a:cs typeface="Arial"/>
                <a:sym typeface="Arial"/>
              </a:rPr>
              <a:t>Thermische Effekte auf Gewebe liegen auf einem Kontinuum. Was sind die fünf Stadien der Gewebewirkungen?</a:t>
            </a:r>
            <a:endParaRPr b="0" i="0" sz="1400" u="none" cap="none" strike="noStrike">
              <a:solidFill>
                <a:srgbClr val="BFBFB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--Hyperthermie</a:t>
            </a:r>
            <a:endParaRPr/>
          </a:p>
          <a:p>
            <a:pPr indent="0" lvl="0" marL="0" marR="0" rtl="0" algn="l">
              <a:lnSpc>
                <a:spcPct val="100000"/>
              </a:lnSpc>
              <a:spcBef>
                <a:spcPts val="0"/>
              </a:spcBef>
              <a:spcAft>
                <a:spcPts val="0"/>
              </a:spcAft>
              <a:buNone/>
            </a:pPr>
            <a:r>
              <a:rPr b="0" i="0" lang="de-DE" sz="1800" u="none" cap="none" strike="noStrike">
                <a:solidFill>
                  <a:srgbClr val="0000FF"/>
                </a:solidFill>
                <a:latin typeface="Arial"/>
                <a:ea typeface="Arial"/>
                <a:cs typeface="Arial"/>
                <a:sym typeface="Arial"/>
              </a:rPr>
              <a:t>--</a:t>
            </a:r>
            <a:r>
              <a:rPr b="1" i="0" lang="de-DE" sz="1800" u="none" cap="none" strike="noStrike">
                <a:solidFill>
                  <a:srgbClr val="0000FF"/>
                </a:solidFill>
                <a:latin typeface="Arial"/>
                <a:ea typeface="Arial"/>
                <a:cs typeface="Arial"/>
                <a:sym typeface="Arial"/>
              </a:rPr>
              <a:t>Koagulation</a:t>
            </a:r>
            <a:endParaRPr b="1"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--Verdampfung</a:t>
            </a:r>
            <a:endParaRPr b="0" i="0" sz="1400" u="none" cap="none" strike="noStrike">
              <a:solidFill>
                <a:srgbClr val="BFBFB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--Karbonisierung</a:t>
            </a:r>
            <a:endParaRPr b="0" i="0" sz="1400" u="none" cap="none" strike="noStrike">
              <a:solidFill>
                <a:srgbClr val="BFBFB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--Schmelzen</a:t>
            </a:r>
            <a:endParaRPr/>
          </a:p>
          <a:p>
            <a:pPr indent="0" lvl="0" marL="0" marR="0" rtl="0" algn="l">
              <a:lnSpc>
                <a:spcPct val="100000"/>
              </a:lnSpc>
              <a:spcBef>
                <a:spcPts val="0"/>
              </a:spcBef>
              <a:spcAft>
                <a:spcPts val="0"/>
              </a:spcAft>
              <a:buClr>
                <a:srgbClr val="000000"/>
              </a:buClr>
              <a:buSzPts val="1800"/>
              <a:buFont typeface="Arial"/>
              <a:buNone/>
            </a:pPr>
            <a:r>
              <a:t/>
            </a:r>
            <a:endParaRPr b="0" i="1" sz="18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1" sz="1400" u="none" cap="none" strike="noStrike">
              <a:solidFill>
                <a:srgbClr val="000000"/>
              </a:solidFill>
              <a:latin typeface="Arial"/>
              <a:ea typeface="Arial"/>
              <a:cs typeface="Arial"/>
              <a:sym typeface="Arial"/>
            </a:endParaRPr>
          </a:p>
        </p:txBody>
      </p:sp>
      <p:sp>
        <p:nvSpPr>
          <p:cNvPr id="450" name="Google Shape;450;p77"/>
          <p:cNvSpPr txBox="1"/>
          <p:nvPr/>
        </p:nvSpPr>
        <p:spPr>
          <a:xfrm>
            <a:off x="3547352" y="2818380"/>
            <a:ext cx="5215647" cy="3737314"/>
          </a:xfrm>
          <a:prstGeom prst="rect">
            <a:avLst/>
          </a:prstGeom>
          <a:solidFill>
            <a:srgbClr val="FFCCFF"/>
          </a:solid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400"/>
              <a:buFont typeface="Arial"/>
              <a:buNone/>
            </a:pPr>
            <a:r>
              <a:rPr b="0" i="1" lang="de-DE" sz="1400" u="none" cap="none" strike="noStrike">
                <a:solidFill>
                  <a:srgbClr val="0000FF"/>
                </a:solidFill>
                <a:latin typeface="Arial"/>
                <a:ea typeface="Arial"/>
                <a:cs typeface="Arial"/>
                <a:sym typeface="Arial"/>
              </a:rPr>
              <a:t>Was bedeutet es, wenn man sagt, dass Gewebe „koaguliert“ ist?</a:t>
            </a:r>
            <a:endParaRPr b="0" i="0" sz="14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de-DE" sz="1400" u="none" cap="none" strike="noStrike">
                <a:solidFill>
                  <a:srgbClr val="0000FF"/>
                </a:solidFill>
                <a:latin typeface="Arial"/>
                <a:ea typeface="Arial"/>
                <a:cs typeface="Arial"/>
                <a:sym typeface="Arial"/>
              </a:rPr>
              <a:t>Es bedeutet, dass die Proteine denaturiert wurden</a:t>
            </a:r>
            <a:endParaRPr b="0" i="0" sz="14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1" lang="de-DE" sz="1400" u="none" cap="none" strike="noStrike">
                <a:solidFill>
                  <a:srgbClr val="0000FF"/>
                </a:solidFill>
                <a:latin typeface="Arial"/>
                <a:ea typeface="Arial"/>
                <a:cs typeface="Arial"/>
                <a:sym typeface="Arial"/>
              </a:rPr>
              <a:t>OK, was bedeutet es, wenn man sagt, ein Protein sei „denaturiert“ worden?</a:t>
            </a:r>
            <a:endParaRPr b="0" i="0" sz="14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de-DE" sz="1400" u="none" cap="none" strike="noStrike">
                <a:solidFill>
                  <a:srgbClr val="0000FF"/>
                </a:solidFill>
                <a:latin typeface="Arial"/>
                <a:ea typeface="Arial"/>
                <a:cs typeface="Arial"/>
                <a:sym typeface="Arial"/>
              </a:rPr>
              <a:t>Es bedeutet, dass das Protein durch eine Art von einwirkender Belastung (in diesem Fall Wärme) aus seiner nativen Konformation herausgedrängt wurde. Da die Funktion eines Proteins untrennbar mit seiner Form verbunden ist, verhalten sich denaturierte Proteine nicht so wie in ihrer nativen Form.</a:t>
            </a:r>
            <a:endParaRPr b="0" i="0" sz="14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1" lang="de-DE" sz="1400" u="none" cap="none" strike="noStrike">
                <a:solidFill>
                  <a:srgbClr val="0000FF"/>
                </a:solidFill>
                <a:latin typeface="Arial"/>
                <a:ea typeface="Arial"/>
                <a:cs typeface="Arial"/>
                <a:sym typeface="Arial"/>
              </a:rPr>
              <a:t>Können Sie ein Beispiel für die Denaturierung von Proteinen nennen?</a:t>
            </a:r>
            <a:endParaRPr b="0" i="0" sz="14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de-DE" sz="1400" u="none" cap="none" strike="noStrike">
                <a:solidFill>
                  <a:srgbClr val="0000FF"/>
                </a:solidFill>
                <a:latin typeface="Arial"/>
                <a:ea typeface="Arial"/>
                <a:cs typeface="Arial"/>
                <a:sym typeface="Arial"/>
              </a:rPr>
              <a:t>Nehmen Sie Eiweiß. In seinem nativen Zustand ist es eine klare Flüssigkeit. Wenn jedoch ausreichend Wärme zugeführt wird, wird es zu einem weißen Feststoff. (Und wenn man ausreichend Salsa auf den weißen Feststoff gibt, wird es köstlich.)</a:t>
            </a:r>
            <a:endParaRPr b="0" i="0" sz="1400" u="none" cap="none" strike="noStrike">
              <a:solidFill>
                <a:srgbClr val="0000FF"/>
              </a:solidFill>
              <a:latin typeface="Arial"/>
              <a:ea typeface="Arial"/>
              <a:cs typeface="Arial"/>
              <a:sym typeface="Arial"/>
            </a:endParaRPr>
          </a:p>
        </p:txBody>
      </p:sp>
      <p:sp>
        <p:nvSpPr>
          <p:cNvPr id="451" name="Google Shape;451;p77"/>
          <p:cNvSpPr/>
          <p:nvPr/>
        </p:nvSpPr>
        <p:spPr>
          <a:xfrm>
            <a:off x="2090941" y="3582211"/>
            <a:ext cx="1458912" cy="419100"/>
          </a:xfrm>
          <a:prstGeom prst="ellipse">
            <a:avLst/>
          </a:pr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78"/>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457" name="Google Shape;457;p78"/>
          <p:cNvSpPr txBox="1"/>
          <p:nvPr/>
        </p:nvSpPr>
        <p:spPr>
          <a:xfrm>
            <a:off x="104775" y="2300288"/>
            <a:ext cx="1746250" cy="518091"/>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rgbClr val="BFBFBF"/>
                </a:solidFill>
                <a:latin typeface="Arial"/>
                <a:ea typeface="Arial"/>
                <a:cs typeface="Arial"/>
                <a:sym typeface="Arial"/>
              </a:rPr>
              <a:t>auch bekannt als </a:t>
            </a:r>
            <a:r>
              <a:rPr b="0" i="1" lang="de-DE" sz="1600" u="none" cap="none" strike="noStrike">
                <a:solidFill>
                  <a:srgbClr val="BFBFBF"/>
                </a:solidFill>
                <a:latin typeface="Arial"/>
                <a:ea typeface="Arial"/>
                <a:cs typeface="Arial"/>
                <a:sym typeface="Arial"/>
              </a:rPr>
              <a:t>Photoaktivierung</a:t>
            </a:r>
            <a:endParaRPr b="0" i="0" sz="1400" u="none" cap="none" strike="noStrike">
              <a:solidFill>
                <a:srgbClr val="BFBFBF"/>
              </a:solidFill>
              <a:latin typeface="Arial"/>
              <a:ea typeface="Arial"/>
              <a:cs typeface="Arial"/>
              <a:sym typeface="Arial"/>
            </a:endParaRPr>
          </a:p>
        </p:txBody>
      </p:sp>
      <p:sp>
        <p:nvSpPr>
          <p:cNvPr id="458" name="Google Shape;458;p78"/>
          <p:cNvSpPr txBox="1"/>
          <p:nvPr/>
        </p:nvSpPr>
        <p:spPr>
          <a:xfrm>
            <a:off x="7258050" y="2292350"/>
            <a:ext cx="1638300" cy="892296"/>
          </a:xfrm>
          <a:prstGeom prst="rect">
            <a:avLst/>
          </a:prstGeom>
          <a:noFill/>
          <a:ln>
            <a:noFill/>
          </a:ln>
        </p:spPr>
        <p:txBody>
          <a:bodyPr anchorCtr="0" anchor="t" bIns="12700" lIns="25400" spcFirstLastPara="1" rIns="25400" wrap="square" tIns="12700">
            <a:spAutoFit/>
          </a:bodyPr>
          <a:lstStyle/>
          <a:p>
            <a:pPr indent="0" lvl="0" marL="0" marR="0" rtl="0" algn="ctr">
              <a:lnSpc>
                <a:spcPct val="87500"/>
              </a:lnSpc>
              <a:spcBef>
                <a:spcPts val="0"/>
              </a:spcBef>
              <a:spcAft>
                <a:spcPts val="0"/>
              </a:spcAft>
              <a:buClr>
                <a:srgbClr val="000000"/>
              </a:buClr>
              <a:buSzPts val="1600"/>
              <a:buFont typeface="Arial"/>
              <a:buNone/>
            </a:pPr>
            <a:r>
              <a:rPr b="0" i="0" lang="de-DE" sz="1600" u="none" cap="none" strike="noStrike">
                <a:solidFill>
                  <a:srgbClr val="BFBFBF"/>
                </a:solidFill>
                <a:latin typeface="Arial"/>
                <a:ea typeface="Arial"/>
                <a:cs typeface="Arial"/>
                <a:sym typeface="Arial"/>
              </a:rPr>
              <a:t>auch bekannt als </a:t>
            </a:r>
            <a:r>
              <a:rPr b="0" i="1" lang="de-DE" sz="1600" u="none" cap="none" strike="noStrike">
                <a:solidFill>
                  <a:srgbClr val="BFBFBF"/>
                </a:solidFill>
                <a:latin typeface="Arial"/>
                <a:ea typeface="Arial"/>
                <a:cs typeface="Arial"/>
                <a:sym typeface="Arial"/>
              </a:rPr>
              <a:t>plasma-</a:t>
            </a:r>
            <a:endParaRPr/>
          </a:p>
          <a:p>
            <a:pPr indent="0" lvl="0" marL="0" marR="0" rtl="0" algn="ctr">
              <a:lnSpc>
                <a:spcPct val="87500"/>
              </a:lnSpc>
              <a:spcBef>
                <a:spcPts val="0"/>
              </a:spcBef>
              <a:spcAft>
                <a:spcPts val="0"/>
              </a:spcAft>
              <a:buClr>
                <a:srgbClr val="000000"/>
              </a:buClr>
              <a:buSzPts val="1600"/>
              <a:buFont typeface="Arial"/>
              <a:buNone/>
            </a:pPr>
            <a:r>
              <a:rPr b="0" i="1" lang="de-DE" sz="1600" u="none" cap="none" strike="noStrike">
                <a:solidFill>
                  <a:srgbClr val="BFBFBF"/>
                </a:solidFill>
                <a:latin typeface="Arial"/>
                <a:ea typeface="Arial"/>
                <a:cs typeface="Arial"/>
                <a:sym typeface="Arial"/>
              </a:rPr>
              <a:t>induced disruption</a:t>
            </a:r>
            <a:endParaRPr b="0" i="1" sz="1600" u="none" cap="none" strike="noStrike">
              <a:solidFill>
                <a:srgbClr val="BFBFBF"/>
              </a:solidFill>
              <a:latin typeface="Arial"/>
              <a:ea typeface="Arial"/>
              <a:cs typeface="Arial"/>
              <a:sym typeface="Arial"/>
            </a:endParaRPr>
          </a:p>
        </p:txBody>
      </p:sp>
      <p:sp>
        <p:nvSpPr>
          <p:cNvPr id="459" name="Google Shape;459;p78"/>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cxnSp>
        <p:nvCxnSpPr>
          <p:cNvPr id="460" name="Google Shape;460;p78"/>
          <p:cNvCxnSpPr/>
          <p:nvPr/>
        </p:nvCxnSpPr>
        <p:spPr>
          <a:xfrm flipH="1">
            <a:off x="4229100" y="1390650"/>
            <a:ext cx="396875" cy="392113"/>
          </a:xfrm>
          <a:prstGeom prst="straightConnector1">
            <a:avLst/>
          </a:prstGeom>
          <a:noFill/>
          <a:ln cap="flat" cmpd="sng" w="9525">
            <a:solidFill>
              <a:schemeClr val="dk1"/>
            </a:solidFill>
            <a:prstDash val="solid"/>
            <a:round/>
            <a:headEnd len="sm" w="sm" type="none"/>
            <a:tailEnd len="med" w="med" type="triangle"/>
          </a:ln>
        </p:spPr>
      </p:cxnSp>
      <p:cxnSp>
        <p:nvCxnSpPr>
          <p:cNvPr id="461" name="Google Shape;461;p78"/>
          <p:cNvCxnSpPr/>
          <p:nvPr/>
        </p:nvCxnSpPr>
        <p:spPr>
          <a:xfrm flipH="1">
            <a:off x="1474788" y="1390650"/>
            <a:ext cx="3151187" cy="361950"/>
          </a:xfrm>
          <a:prstGeom prst="straightConnector1">
            <a:avLst/>
          </a:prstGeom>
          <a:noFill/>
          <a:ln cap="flat" cmpd="sng" w="9525">
            <a:solidFill>
              <a:schemeClr val="dk1"/>
            </a:solidFill>
            <a:prstDash val="solid"/>
            <a:round/>
            <a:headEnd len="sm" w="sm" type="none"/>
            <a:tailEnd len="med" w="med" type="triangle"/>
          </a:ln>
        </p:spPr>
      </p:cxnSp>
      <p:cxnSp>
        <p:nvCxnSpPr>
          <p:cNvPr id="462" name="Google Shape;462;p78"/>
          <p:cNvCxnSpPr/>
          <p:nvPr/>
        </p:nvCxnSpPr>
        <p:spPr>
          <a:xfrm>
            <a:off x="4625975" y="1390650"/>
            <a:ext cx="595313" cy="385762"/>
          </a:xfrm>
          <a:prstGeom prst="straightConnector1">
            <a:avLst/>
          </a:prstGeom>
          <a:noFill/>
          <a:ln cap="flat" cmpd="sng" w="9525">
            <a:solidFill>
              <a:schemeClr val="dk1"/>
            </a:solidFill>
            <a:prstDash val="solid"/>
            <a:round/>
            <a:headEnd len="sm" w="sm" type="none"/>
            <a:tailEnd len="med" w="med" type="triangle"/>
          </a:ln>
        </p:spPr>
      </p:cxnSp>
      <p:cxnSp>
        <p:nvCxnSpPr>
          <p:cNvPr id="463" name="Google Shape;463;p78"/>
          <p:cNvCxnSpPr/>
          <p:nvPr/>
        </p:nvCxnSpPr>
        <p:spPr>
          <a:xfrm>
            <a:off x="4625975" y="1390650"/>
            <a:ext cx="3043237" cy="361950"/>
          </a:xfrm>
          <a:prstGeom prst="straightConnector1">
            <a:avLst/>
          </a:prstGeom>
          <a:noFill/>
          <a:ln cap="flat" cmpd="sng" w="9525">
            <a:solidFill>
              <a:schemeClr val="dk1"/>
            </a:solidFill>
            <a:prstDash val="solid"/>
            <a:round/>
            <a:headEnd len="sm" w="sm" type="none"/>
            <a:tailEnd len="med" w="med" type="triangle"/>
          </a:ln>
        </p:spPr>
      </p:cxnSp>
      <p:cxnSp>
        <p:nvCxnSpPr>
          <p:cNvPr id="464" name="Google Shape;464;p78"/>
          <p:cNvCxnSpPr/>
          <p:nvPr/>
        </p:nvCxnSpPr>
        <p:spPr>
          <a:xfrm flipH="1">
            <a:off x="3192463" y="1390650"/>
            <a:ext cx="1433512" cy="398464"/>
          </a:xfrm>
          <a:prstGeom prst="straightConnector1">
            <a:avLst/>
          </a:prstGeom>
          <a:noFill/>
          <a:ln cap="flat" cmpd="sng" w="9525">
            <a:solidFill>
              <a:schemeClr val="dk1"/>
            </a:solidFill>
            <a:prstDash val="solid"/>
            <a:round/>
            <a:headEnd len="sm" w="sm" type="none"/>
            <a:tailEnd len="med" w="med" type="triangle"/>
          </a:ln>
        </p:spPr>
      </p:cxnSp>
      <p:sp>
        <p:nvSpPr>
          <p:cNvPr id="465" name="Google Shape;465;p78"/>
          <p:cNvSpPr txBox="1"/>
          <p:nvPr/>
        </p:nvSpPr>
        <p:spPr>
          <a:xfrm>
            <a:off x="1280160" y="990600"/>
            <a:ext cx="6583680" cy="411480"/>
          </a:xfrm>
          <a:prstGeom prst="rect">
            <a:avLst/>
          </a:prstGeom>
          <a:no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0" i="1" lang="de-DE" sz="2000" u="none" cap="none" strike="noStrike">
                <a:solidFill>
                  <a:schemeClr val="dk1"/>
                </a:solidFill>
                <a:latin typeface="Arial"/>
                <a:ea typeface="Arial"/>
                <a:cs typeface="Arial"/>
                <a:sym typeface="Arial"/>
              </a:rPr>
              <a:t>Die fünf Arten der Laser-Gewebe-Wechselwirkung</a:t>
            </a:r>
            <a:r>
              <a:rPr b="0" i="1" lang="de-DE" sz="2000" u="none" cap="none" strike="noStrike">
                <a:solidFill>
                  <a:schemeClr val="lt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466" name="Google Shape;466;p78"/>
          <p:cNvSpPr txBox="1"/>
          <p:nvPr/>
        </p:nvSpPr>
        <p:spPr>
          <a:xfrm>
            <a:off x="419100" y="1782775"/>
            <a:ext cx="1614488" cy="513000"/>
          </a:xfrm>
          <a:prstGeom prst="rect">
            <a:avLst/>
          </a:prstGeom>
          <a:noFill/>
          <a:ln>
            <a:noFill/>
          </a:ln>
        </p:spPr>
        <p:txBody>
          <a:bodyPr anchorCtr="0" anchor="ctr" bIns="12700" lIns="25400" spcFirstLastPara="1" rIns="25400" wrap="square" tIns="12700">
            <a:no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Photochemisch</a:t>
            </a:r>
            <a:endParaRPr b="0" i="0" sz="1800" u="none" cap="none" strike="noStrike">
              <a:solidFill>
                <a:srgbClr val="BFBFBF"/>
              </a:solidFill>
              <a:latin typeface="Arial"/>
              <a:ea typeface="Arial"/>
              <a:cs typeface="Arial"/>
              <a:sym typeface="Arial"/>
            </a:endParaRPr>
          </a:p>
        </p:txBody>
      </p:sp>
      <p:sp>
        <p:nvSpPr>
          <p:cNvPr id="467" name="Google Shape;467;p78"/>
          <p:cNvSpPr txBox="1"/>
          <p:nvPr/>
        </p:nvSpPr>
        <p:spPr>
          <a:xfrm>
            <a:off x="2033588" y="1835815"/>
            <a:ext cx="1365250" cy="456535"/>
          </a:xfrm>
          <a:prstGeom prst="rect">
            <a:avLst/>
          </a:prstGeom>
          <a:noFill/>
          <a:ln>
            <a:noFill/>
          </a:ln>
        </p:spPr>
        <p:txBody>
          <a:bodyPr anchorCtr="0" anchor="t" bIns="12700" lIns="25400" spcFirstLastPara="1" rIns="25400" wrap="square" tIns="12700">
            <a:spAutoFit/>
          </a:bodyPr>
          <a:lstStyle/>
          <a:p>
            <a:pPr indent="0" lvl="0" marL="0" marR="0" rtl="0" algn="ctr">
              <a:lnSpc>
                <a:spcPct val="100000"/>
              </a:lnSpc>
              <a:spcBef>
                <a:spcPts val="0"/>
              </a:spcBef>
              <a:spcAft>
                <a:spcPts val="0"/>
              </a:spcAft>
              <a:buClr>
                <a:srgbClr val="000000"/>
              </a:buClr>
              <a:buSzPts val="1800"/>
              <a:buFont typeface="Arial"/>
              <a:buNone/>
            </a:pPr>
            <a:r>
              <a:rPr b="0" i="0" lang="de-DE" sz="1800" u="none" cap="none" strike="noStrike">
                <a:solidFill>
                  <a:srgbClr val="0000FF"/>
                </a:solidFill>
                <a:latin typeface="Arial"/>
                <a:ea typeface="Arial"/>
                <a:cs typeface="Arial"/>
                <a:sym typeface="Arial"/>
              </a:rPr>
              <a:t>Thermisch</a:t>
            </a:r>
            <a:endParaRPr b="0" i="0" sz="2800" u="none" cap="none" strike="noStrike">
              <a:solidFill>
                <a:schemeClr val="dk1"/>
              </a:solidFill>
              <a:latin typeface="Arial"/>
              <a:ea typeface="Arial"/>
              <a:cs typeface="Arial"/>
              <a:sym typeface="Arial"/>
            </a:endParaRPr>
          </a:p>
        </p:txBody>
      </p:sp>
      <p:sp>
        <p:nvSpPr>
          <p:cNvPr id="468" name="Google Shape;468;p78"/>
          <p:cNvSpPr txBox="1"/>
          <p:nvPr/>
        </p:nvSpPr>
        <p:spPr>
          <a:xfrm>
            <a:off x="3646488" y="1782763"/>
            <a:ext cx="993775"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Photo-</a:t>
            </a:r>
            <a:endParaRPr b="0" i="0" sz="1400" u="none" cap="none" strike="noStrike">
              <a:solidFill>
                <a:srgbClr val="BFBFBF"/>
              </a:solidFill>
              <a:latin typeface="Arial"/>
              <a:ea typeface="Arial"/>
              <a:cs typeface="Arial"/>
              <a:sym typeface="Arial"/>
            </a:endParaRPr>
          </a:p>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Ablation</a:t>
            </a:r>
            <a:endParaRPr b="0" i="0" sz="1400" u="none" cap="none" strike="noStrike">
              <a:solidFill>
                <a:srgbClr val="BFBFBF"/>
              </a:solidFill>
              <a:latin typeface="Arial"/>
              <a:ea typeface="Arial"/>
              <a:cs typeface="Arial"/>
              <a:sym typeface="Arial"/>
            </a:endParaRPr>
          </a:p>
        </p:txBody>
      </p:sp>
      <p:sp>
        <p:nvSpPr>
          <p:cNvPr id="469" name="Google Shape;469;p78"/>
          <p:cNvSpPr txBox="1"/>
          <p:nvPr/>
        </p:nvSpPr>
        <p:spPr>
          <a:xfrm>
            <a:off x="5170501" y="1782775"/>
            <a:ext cx="1954500"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Plasma-induzierte</a:t>
            </a:r>
            <a:endParaRPr b="0" i="0" sz="1400" u="none" cap="none" strike="noStrike">
              <a:solidFill>
                <a:srgbClr val="BFBFBF"/>
              </a:solidFill>
              <a:latin typeface="Arial"/>
              <a:ea typeface="Arial"/>
              <a:cs typeface="Arial"/>
              <a:sym typeface="Arial"/>
            </a:endParaRPr>
          </a:p>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Ablation</a:t>
            </a:r>
            <a:endParaRPr b="0" i="0" sz="1400" u="none" cap="none" strike="noStrike">
              <a:solidFill>
                <a:srgbClr val="BFBFBF"/>
              </a:solidFill>
              <a:latin typeface="Arial"/>
              <a:ea typeface="Arial"/>
              <a:cs typeface="Arial"/>
              <a:sym typeface="Arial"/>
            </a:endParaRPr>
          </a:p>
        </p:txBody>
      </p:sp>
      <p:sp>
        <p:nvSpPr>
          <p:cNvPr id="470" name="Google Shape;470;p78"/>
          <p:cNvSpPr txBox="1"/>
          <p:nvPr/>
        </p:nvSpPr>
        <p:spPr>
          <a:xfrm>
            <a:off x="7464425" y="1752600"/>
            <a:ext cx="1185863"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Photo-disruption</a:t>
            </a:r>
            <a:endParaRPr b="0" i="0" sz="1400" u="none" cap="none" strike="noStrike">
              <a:solidFill>
                <a:srgbClr val="BFBFBF"/>
              </a:solidFill>
              <a:latin typeface="Arial"/>
              <a:ea typeface="Arial"/>
              <a:cs typeface="Arial"/>
              <a:sym typeface="Arial"/>
            </a:endParaRPr>
          </a:p>
        </p:txBody>
      </p:sp>
      <p:sp>
        <p:nvSpPr>
          <p:cNvPr id="471" name="Google Shape;471;p78"/>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F</a:t>
            </a:r>
            <a:endParaRPr/>
          </a:p>
        </p:txBody>
      </p:sp>
      <p:sp>
        <p:nvSpPr>
          <p:cNvPr id="472" name="Google Shape;472;p78"/>
          <p:cNvSpPr txBox="1"/>
          <p:nvPr/>
        </p:nvSpPr>
        <p:spPr>
          <a:xfrm>
            <a:off x="1975058" y="2535732"/>
            <a:ext cx="5530850" cy="2734082"/>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800"/>
              <a:buFont typeface="Arial"/>
              <a:buNone/>
            </a:pPr>
            <a:r>
              <a:rPr b="0" i="1" lang="de-DE" sz="1800" u="none" cap="none" strike="noStrike">
                <a:solidFill>
                  <a:srgbClr val="BFBFBF"/>
                </a:solidFill>
                <a:latin typeface="Arial"/>
                <a:ea typeface="Arial"/>
                <a:cs typeface="Arial"/>
                <a:sym typeface="Arial"/>
              </a:rPr>
              <a:t>Thermische Effekte auf Gewebe liegen auf einem Kontinuum. Was sind die fünf Stadien der Gewebewirkungen?</a:t>
            </a:r>
            <a:endParaRPr b="0" i="0" sz="1400" u="none" cap="none" strike="noStrike">
              <a:solidFill>
                <a:srgbClr val="BFBFB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--Hyperthermie</a:t>
            </a:r>
            <a:endParaRPr/>
          </a:p>
          <a:p>
            <a:pPr indent="0" lvl="0" marL="0" marR="0" rtl="0" algn="l">
              <a:lnSpc>
                <a:spcPct val="100000"/>
              </a:lnSpc>
              <a:spcBef>
                <a:spcPts val="0"/>
              </a:spcBef>
              <a:spcAft>
                <a:spcPts val="0"/>
              </a:spcAft>
              <a:buNone/>
            </a:pPr>
            <a:r>
              <a:rPr b="0" i="0" lang="de-DE" sz="1800" u="none" cap="none" strike="noStrike">
                <a:solidFill>
                  <a:srgbClr val="0000FF"/>
                </a:solidFill>
                <a:latin typeface="Arial"/>
                <a:ea typeface="Arial"/>
                <a:cs typeface="Arial"/>
                <a:sym typeface="Arial"/>
              </a:rPr>
              <a:t>--</a:t>
            </a:r>
            <a:r>
              <a:rPr b="1" i="0" lang="de-DE" sz="1800" u="none" cap="none" strike="noStrike">
                <a:solidFill>
                  <a:srgbClr val="0000FF"/>
                </a:solidFill>
                <a:latin typeface="Arial"/>
                <a:ea typeface="Arial"/>
                <a:cs typeface="Arial"/>
                <a:sym typeface="Arial"/>
              </a:rPr>
              <a:t>Koagulation</a:t>
            </a:r>
            <a:endParaRPr b="1"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--Verdampfung</a:t>
            </a:r>
            <a:endParaRPr b="0" i="0" sz="1400" u="none" cap="none" strike="noStrike">
              <a:solidFill>
                <a:srgbClr val="BFBFB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--Karbonisierung</a:t>
            </a:r>
            <a:endParaRPr b="0" i="0" sz="1400" u="none" cap="none" strike="noStrike">
              <a:solidFill>
                <a:srgbClr val="BFBFB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--Schmelzen</a:t>
            </a:r>
            <a:endParaRPr/>
          </a:p>
          <a:p>
            <a:pPr indent="0" lvl="0" marL="0" marR="0" rtl="0" algn="l">
              <a:lnSpc>
                <a:spcPct val="100000"/>
              </a:lnSpc>
              <a:spcBef>
                <a:spcPts val="0"/>
              </a:spcBef>
              <a:spcAft>
                <a:spcPts val="0"/>
              </a:spcAft>
              <a:buClr>
                <a:srgbClr val="000000"/>
              </a:buClr>
              <a:buSzPts val="1800"/>
              <a:buFont typeface="Arial"/>
              <a:buNone/>
            </a:pPr>
            <a:r>
              <a:t/>
            </a:r>
            <a:endParaRPr b="0" i="1" sz="18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1" sz="1400" u="none" cap="none" strike="noStrike">
              <a:solidFill>
                <a:srgbClr val="000000"/>
              </a:solidFill>
              <a:latin typeface="Arial"/>
              <a:ea typeface="Arial"/>
              <a:cs typeface="Arial"/>
              <a:sym typeface="Arial"/>
            </a:endParaRPr>
          </a:p>
        </p:txBody>
      </p:sp>
      <p:sp>
        <p:nvSpPr>
          <p:cNvPr id="473" name="Google Shape;473;p78"/>
          <p:cNvSpPr txBox="1"/>
          <p:nvPr/>
        </p:nvSpPr>
        <p:spPr>
          <a:xfrm>
            <a:off x="3547352" y="2818380"/>
            <a:ext cx="5215647" cy="3737314"/>
          </a:xfrm>
          <a:prstGeom prst="rect">
            <a:avLst/>
          </a:prstGeom>
          <a:solidFill>
            <a:srgbClr val="FFCCFF"/>
          </a:solid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400"/>
              <a:buFont typeface="Arial"/>
              <a:buNone/>
            </a:pPr>
            <a:r>
              <a:rPr b="0" i="1" lang="de-DE" sz="1400" u="none" cap="none" strike="noStrike">
                <a:solidFill>
                  <a:srgbClr val="A5A5A5"/>
                </a:solidFill>
                <a:latin typeface="Arial"/>
                <a:ea typeface="Arial"/>
                <a:cs typeface="Arial"/>
                <a:sym typeface="Arial"/>
              </a:rPr>
              <a:t>Was bedeutet es, wenn man sagt, dass Gewebe „koaguliert“ ist?</a:t>
            </a:r>
            <a:endParaRPr b="0" i="0" sz="1400" u="none" cap="none" strike="noStrike">
              <a:solidFill>
                <a:srgbClr val="A5A5A5"/>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de-DE" sz="1400" u="none" cap="none" strike="noStrike">
                <a:solidFill>
                  <a:srgbClr val="A5A5A5"/>
                </a:solidFill>
                <a:latin typeface="Arial"/>
                <a:ea typeface="Arial"/>
                <a:cs typeface="Arial"/>
                <a:sym typeface="Arial"/>
              </a:rPr>
              <a:t>Es bedeutet, dass die Proteine denaturiert wurden</a:t>
            </a:r>
            <a:endParaRPr b="0" i="0" sz="1400" u="none" cap="none" strike="noStrike">
              <a:solidFill>
                <a:srgbClr val="A5A5A5"/>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5A5A5"/>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1" lang="de-DE" sz="1400" u="none" cap="none" strike="noStrike">
                <a:solidFill>
                  <a:srgbClr val="A5A5A5"/>
                </a:solidFill>
                <a:latin typeface="Arial"/>
                <a:ea typeface="Arial"/>
                <a:cs typeface="Arial"/>
                <a:sym typeface="Arial"/>
              </a:rPr>
              <a:t>OK, was bedeutet es, wenn man sagt, ein Protein sei „denaturiert“ worden?</a:t>
            </a:r>
            <a:endParaRPr b="0" i="0" sz="1400" u="none" cap="none" strike="noStrike">
              <a:solidFill>
                <a:srgbClr val="A5A5A5"/>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de-DE" sz="1400" u="none" cap="none" strike="noStrike">
                <a:solidFill>
                  <a:srgbClr val="A5A5A5"/>
                </a:solidFill>
                <a:latin typeface="Arial"/>
                <a:ea typeface="Arial"/>
                <a:cs typeface="Arial"/>
                <a:sym typeface="Arial"/>
              </a:rPr>
              <a:t>Es bedeutet, dass das Protein durch eine Art von einwirkender Belastung (in diesem Fall Wärme) aus seiner nativen Konformation herausgedrängt wurde. Da die Funktion eines Proteins untrennbar mit seiner Form verbunden ist, verhalten sich denaturierte Proteine nicht so wie in ihrer nativen Form.</a:t>
            </a:r>
            <a:endParaRPr b="0" i="0" sz="1400" u="none" cap="none" strike="noStrike">
              <a:solidFill>
                <a:srgbClr val="A5A5A5"/>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5A5A5"/>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1" lang="de-DE" sz="1400" u="none" cap="none" strike="noStrike">
                <a:solidFill>
                  <a:srgbClr val="A5A5A5"/>
                </a:solidFill>
                <a:latin typeface="Arial"/>
                <a:ea typeface="Arial"/>
                <a:cs typeface="Arial"/>
                <a:sym typeface="Arial"/>
              </a:rPr>
              <a:t>Können Sie ein Beispiel für die Denaturierung von Proteinen nennen?</a:t>
            </a:r>
            <a:endParaRPr b="0" i="0" sz="1400" u="none" cap="none" strike="noStrike">
              <a:solidFill>
                <a:srgbClr val="A5A5A5"/>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de-DE" sz="1400" u="none" cap="none" strike="noStrike">
                <a:solidFill>
                  <a:srgbClr val="A5A5A5"/>
                </a:solidFill>
                <a:latin typeface="Arial"/>
                <a:ea typeface="Arial"/>
                <a:cs typeface="Arial"/>
                <a:sym typeface="Arial"/>
              </a:rPr>
              <a:t>Nehmen Sie Eiweiß. In seinem nativen Zustand ist es eine klare Flüssigkeit. Wenn jedoch ausreichend Wärme zugeführt wird, wird es zu einem weißen Feststoff. (Und wenn man ausreichend Salsa auf den weißen Feststoff gibt, wird es köstlich.)</a:t>
            </a:r>
            <a:endParaRPr b="0" i="0" sz="1400" u="none" cap="none" strike="noStrike">
              <a:solidFill>
                <a:srgbClr val="A5A5A5"/>
              </a:solidFill>
              <a:latin typeface="Arial"/>
              <a:ea typeface="Arial"/>
              <a:cs typeface="Arial"/>
              <a:sym typeface="Arial"/>
            </a:endParaRPr>
          </a:p>
        </p:txBody>
      </p:sp>
      <p:sp>
        <p:nvSpPr>
          <p:cNvPr id="474" name="Google Shape;474;p78"/>
          <p:cNvSpPr txBox="1"/>
          <p:nvPr/>
        </p:nvSpPr>
        <p:spPr>
          <a:xfrm>
            <a:off x="4343400" y="3604736"/>
            <a:ext cx="3362325" cy="764312"/>
          </a:xfrm>
          <a:prstGeom prst="rect">
            <a:avLst/>
          </a:prstGeom>
          <a:solidFill>
            <a:srgbClr val="002060"/>
          </a:solid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600"/>
              <a:buFont typeface="Arial"/>
              <a:buNone/>
            </a:pPr>
            <a:r>
              <a:rPr b="0" i="1" lang="de-DE" sz="1600" u="none" cap="none" strike="noStrike">
                <a:solidFill>
                  <a:schemeClr val="lt1"/>
                </a:solidFill>
                <a:latin typeface="Arial"/>
                <a:ea typeface="Arial"/>
                <a:cs typeface="Arial"/>
                <a:sym typeface="Arial"/>
              </a:rPr>
              <a:t>Bei welcher Temperatur beginnt das Netzhautgewebe zu koagulieren?</a:t>
            </a:r>
            <a:endParaRPr b="0"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de-DE" sz="1600" u="none" cap="none" strike="noStrike">
                <a:solidFill>
                  <a:srgbClr val="002060"/>
                </a:solidFill>
                <a:latin typeface="Arial"/>
                <a:ea typeface="Arial"/>
                <a:cs typeface="Arial"/>
                <a:sym typeface="Arial"/>
              </a:rPr>
              <a:t>65 °C</a:t>
            </a:r>
            <a:endParaRPr b="0" i="0" sz="1400" u="none" cap="none" strike="noStrike">
              <a:solidFill>
                <a:srgbClr val="002060"/>
              </a:solidFill>
              <a:latin typeface="Arial"/>
              <a:ea typeface="Arial"/>
              <a:cs typeface="Arial"/>
              <a:sym typeface="Arial"/>
            </a:endParaRPr>
          </a:p>
        </p:txBody>
      </p:sp>
      <p:sp>
        <p:nvSpPr>
          <p:cNvPr id="475" name="Google Shape;475;p78"/>
          <p:cNvSpPr/>
          <p:nvPr/>
        </p:nvSpPr>
        <p:spPr>
          <a:xfrm>
            <a:off x="2090941" y="3582211"/>
            <a:ext cx="1458912" cy="419100"/>
          </a:xfrm>
          <a:prstGeom prst="ellipse">
            <a:avLst/>
          </a:pr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79"/>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481" name="Google Shape;481;p79"/>
          <p:cNvSpPr txBox="1"/>
          <p:nvPr/>
        </p:nvSpPr>
        <p:spPr>
          <a:xfrm>
            <a:off x="104775" y="2300288"/>
            <a:ext cx="1746250" cy="518091"/>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rgbClr val="BFBFBF"/>
                </a:solidFill>
                <a:latin typeface="Arial"/>
                <a:ea typeface="Arial"/>
                <a:cs typeface="Arial"/>
                <a:sym typeface="Arial"/>
              </a:rPr>
              <a:t>auch bekannt als </a:t>
            </a:r>
            <a:r>
              <a:rPr b="0" i="1" lang="de-DE" sz="1600" u="none" cap="none" strike="noStrike">
                <a:solidFill>
                  <a:srgbClr val="BFBFBF"/>
                </a:solidFill>
                <a:latin typeface="Arial"/>
                <a:ea typeface="Arial"/>
                <a:cs typeface="Arial"/>
                <a:sym typeface="Arial"/>
              </a:rPr>
              <a:t>Photoaktivierung</a:t>
            </a:r>
            <a:endParaRPr b="0" i="0" sz="1400" u="none" cap="none" strike="noStrike">
              <a:solidFill>
                <a:srgbClr val="BFBFBF"/>
              </a:solidFill>
              <a:latin typeface="Arial"/>
              <a:ea typeface="Arial"/>
              <a:cs typeface="Arial"/>
              <a:sym typeface="Arial"/>
            </a:endParaRPr>
          </a:p>
        </p:txBody>
      </p:sp>
      <p:sp>
        <p:nvSpPr>
          <p:cNvPr id="482" name="Google Shape;482;p79"/>
          <p:cNvSpPr txBox="1"/>
          <p:nvPr/>
        </p:nvSpPr>
        <p:spPr>
          <a:xfrm>
            <a:off x="7258050" y="2292350"/>
            <a:ext cx="1638300" cy="892296"/>
          </a:xfrm>
          <a:prstGeom prst="rect">
            <a:avLst/>
          </a:prstGeom>
          <a:noFill/>
          <a:ln>
            <a:noFill/>
          </a:ln>
        </p:spPr>
        <p:txBody>
          <a:bodyPr anchorCtr="0" anchor="t" bIns="12700" lIns="25400" spcFirstLastPara="1" rIns="25400" wrap="square" tIns="12700">
            <a:spAutoFit/>
          </a:bodyPr>
          <a:lstStyle/>
          <a:p>
            <a:pPr indent="0" lvl="0" marL="0" marR="0" rtl="0" algn="ctr">
              <a:lnSpc>
                <a:spcPct val="87500"/>
              </a:lnSpc>
              <a:spcBef>
                <a:spcPts val="0"/>
              </a:spcBef>
              <a:spcAft>
                <a:spcPts val="0"/>
              </a:spcAft>
              <a:buClr>
                <a:srgbClr val="000000"/>
              </a:buClr>
              <a:buSzPts val="1600"/>
              <a:buFont typeface="Arial"/>
              <a:buNone/>
            </a:pPr>
            <a:r>
              <a:rPr b="0" i="0" lang="de-DE" sz="1600" u="none" cap="none" strike="noStrike">
                <a:solidFill>
                  <a:srgbClr val="BFBFBF"/>
                </a:solidFill>
                <a:latin typeface="Arial"/>
                <a:ea typeface="Arial"/>
                <a:cs typeface="Arial"/>
                <a:sym typeface="Arial"/>
              </a:rPr>
              <a:t>auch bekannt als </a:t>
            </a:r>
            <a:r>
              <a:rPr b="0" i="1" lang="de-DE" sz="1600" u="none" cap="none" strike="noStrike">
                <a:solidFill>
                  <a:srgbClr val="BFBFBF"/>
                </a:solidFill>
                <a:latin typeface="Arial"/>
                <a:ea typeface="Arial"/>
                <a:cs typeface="Arial"/>
                <a:sym typeface="Arial"/>
              </a:rPr>
              <a:t>plasma-</a:t>
            </a:r>
            <a:endParaRPr/>
          </a:p>
          <a:p>
            <a:pPr indent="0" lvl="0" marL="0" marR="0" rtl="0" algn="ctr">
              <a:lnSpc>
                <a:spcPct val="87500"/>
              </a:lnSpc>
              <a:spcBef>
                <a:spcPts val="0"/>
              </a:spcBef>
              <a:spcAft>
                <a:spcPts val="0"/>
              </a:spcAft>
              <a:buClr>
                <a:srgbClr val="000000"/>
              </a:buClr>
              <a:buSzPts val="1600"/>
              <a:buFont typeface="Arial"/>
              <a:buNone/>
            </a:pPr>
            <a:r>
              <a:rPr b="0" i="1" lang="de-DE" sz="1600" u="none" cap="none" strike="noStrike">
                <a:solidFill>
                  <a:srgbClr val="BFBFBF"/>
                </a:solidFill>
                <a:latin typeface="Arial"/>
                <a:ea typeface="Arial"/>
                <a:cs typeface="Arial"/>
                <a:sym typeface="Arial"/>
              </a:rPr>
              <a:t>induced disruption</a:t>
            </a:r>
            <a:endParaRPr b="0" i="1" sz="1600" u="none" cap="none" strike="noStrike">
              <a:solidFill>
                <a:srgbClr val="BFBFBF"/>
              </a:solidFill>
              <a:latin typeface="Arial"/>
              <a:ea typeface="Arial"/>
              <a:cs typeface="Arial"/>
              <a:sym typeface="Arial"/>
            </a:endParaRPr>
          </a:p>
        </p:txBody>
      </p:sp>
      <p:sp>
        <p:nvSpPr>
          <p:cNvPr id="483" name="Google Shape;483;p79"/>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cxnSp>
        <p:nvCxnSpPr>
          <p:cNvPr id="484" name="Google Shape;484;p79"/>
          <p:cNvCxnSpPr/>
          <p:nvPr/>
        </p:nvCxnSpPr>
        <p:spPr>
          <a:xfrm flipH="1">
            <a:off x="4229100" y="1390650"/>
            <a:ext cx="396875" cy="392113"/>
          </a:xfrm>
          <a:prstGeom prst="straightConnector1">
            <a:avLst/>
          </a:prstGeom>
          <a:noFill/>
          <a:ln cap="flat" cmpd="sng" w="9525">
            <a:solidFill>
              <a:schemeClr val="dk1"/>
            </a:solidFill>
            <a:prstDash val="solid"/>
            <a:round/>
            <a:headEnd len="sm" w="sm" type="none"/>
            <a:tailEnd len="med" w="med" type="triangle"/>
          </a:ln>
        </p:spPr>
      </p:cxnSp>
      <p:cxnSp>
        <p:nvCxnSpPr>
          <p:cNvPr id="485" name="Google Shape;485;p79"/>
          <p:cNvCxnSpPr/>
          <p:nvPr/>
        </p:nvCxnSpPr>
        <p:spPr>
          <a:xfrm flipH="1">
            <a:off x="1474788" y="1390650"/>
            <a:ext cx="3151187" cy="361950"/>
          </a:xfrm>
          <a:prstGeom prst="straightConnector1">
            <a:avLst/>
          </a:prstGeom>
          <a:noFill/>
          <a:ln cap="flat" cmpd="sng" w="9525">
            <a:solidFill>
              <a:schemeClr val="dk1"/>
            </a:solidFill>
            <a:prstDash val="solid"/>
            <a:round/>
            <a:headEnd len="sm" w="sm" type="none"/>
            <a:tailEnd len="med" w="med" type="triangle"/>
          </a:ln>
        </p:spPr>
      </p:cxnSp>
      <p:cxnSp>
        <p:nvCxnSpPr>
          <p:cNvPr id="486" name="Google Shape;486;p79"/>
          <p:cNvCxnSpPr/>
          <p:nvPr/>
        </p:nvCxnSpPr>
        <p:spPr>
          <a:xfrm>
            <a:off x="4625975" y="1390650"/>
            <a:ext cx="595313" cy="385762"/>
          </a:xfrm>
          <a:prstGeom prst="straightConnector1">
            <a:avLst/>
          </a:prstGeom>
          <a:noFill/>
          <a:ln cap="flat" cmpd="sng" w="9525">
            <a:solidFill>
              <a:schemeClr val="dk1"/>
            </a:solidFill>
            <a:prstDash val="solid"/>
            <a:round/>
            <a:headEnd len="sm" w="sm" type="none"/>
            <a:tailEnd len="med" w="med" type="triangle"/>
          </a:ln>
        </p:spPr>
      </p:cxnSp>
      <p:cxnSp>
        <p:nvCxnSpPr>
          <p:cNvPr id="487" name="Google Shape;487;p79"/>
          <p:cNvCxnSpPr/>
          <p:nvPr/>
        </p:nvCxnSpPr>
        <p:spPr>
          <a:xfrm>
            <a:off x="4625975" y="1390650"/>
            <a:ext cx="3043237" cy="361950"/>
          </a:xfrm>
          <a:prstGeom prst="straightConnector1">
            <a:avLst/>
          </a:prstGeom>
          <a:noFill/>
          <a:ln cap="flat" cmpd="sng" w="9525">
            <a:solidFill>
              <a:schemeClr val="dk1"/>
            </a:solidFill>
            <a:prstDash val="solid"/>
            <a:round/>
            <a:headEnd len="sm" w="sm" type="none"/>
            <a:tailEnd len="med" w="med" type="triangle"/>
          </a:ln>
        </p:spPr>
      </p:cxnSp>
      <p:cxnSp>
        <p:nvCxnSpPr>
          <p:cNvPr id="488" name="Google Shape;488;p79"/>
          <p:cNvCxnSpPr/>
          <p:nvPr/>
        </p:nvCxnSpPr>
        <p:spPr>
          <a:xfrm flipH="1">
            <a:off x="3192463" y="1390650"/>
            <a:ext cx="1433512" cy="398464"/>
          </a:xfrm>
          <a:prstGeom prst="straightConnector1">
            <a:avLst/>
          </a:prstGeom>
          <a:noFill/>
          <a:ln cap="flat" cmpd="sng" w="9525">
            <a:solidFill>
              <a:schemeClr val="dk1"/>
            </a:solidFill>
            <a:prstDash val="solid"/>
            <a:round/>
            <a:headEnd len="sm" w="sm" type="none"/>
            <a:tailEnd len="med" w="med" type="triangle"/>
          </a:ln>
        </p:spPr>
      </p:cxnSp>
      <p:sp>
        <p:nvSpPr>
          <p:cNvPr id="489" name="Google Shape;489;p79"/>
          <p:cNvSpPr txBox="1"/>
          <p:nvPr/>
        </p:nvSpPr>
        <p:spPr>
          <a:xfrm>
            <a:off x="1280160" y="990600"/>
            <a:ext cx="6583680" cy="411480"/>
          </a:xfrm>
          <a:prstGeom prst="rect">
            <a:avLst/>
          </a:prstGeom>
          <a:no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0" i="1" lang="de-DE" sz="2000" u="none" cap="none" strike="noStrike">
                <a:solidFill>
                  <a:schemeClr val="dk1"/>
                </a:solidFill>
                <a:latin typeface="Arial"/>
                <a:ea typeface="Arial"/>
                <a:cs typeface="Arial"/>
                <a:sym typeface="Arial"/>
              </a:rPr>
              <a:t>Die fünf Arten der Laser-Gewebe-Wechselwirkung</a:t>
            </a:r>
            <a:r>
              <a:rPr b="0" i="1" lang="de-DE" sz="2000" u="none" cap="none" strike="noStrike">
                <a:solidFill>
                  <a:schemeClr val="lt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490" name="Google Shape;490;p79"/>
          <p:cNvSpPr txBox="1"/>
          <p:nvPr/>
        </p:nvSpPr>
        <p:spPr>
          <a:xfrm>
            <a:off x="419100" y="1782775"/>
            <a:ext cx="1614488" cy="513000"/>
          </a:xfrm>
          <a:prstGeom prst="rect">
            <a:avLst/>
          </a:prstGeom>
          <a:noFill/>
          <a:ln>
            <a:noFill/>
          </a:ln>
        </p:spPr>
        <p:txBody>
          <a:bodyPr anchorCtr="0" anchor="ctr" bIns="12700" lIns="25400" spcFirstLastPara="1" rIns="25400" wrap="square" tIns="12700">
            <a:no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Photochemisch</a:t>
            </a:r>
            <a:endParaRPr b="0" i="0" sz="1800" u="none" cap="none" strike="noStrike">
              <a:solidFill>
                <a:srgbClr val="BFBFBF"/>
              </a:solidFill>
              <a:latin typeface="Arial"/>
              <a:ea typeface="Arial"/>
              <a:cs typeface="Arial"/>
              <a:sym typeface="Arial"/>
            </a:endParaRPr>
          </a:p>
        </p:txBody>
      </p:sp>
      <p:sp>
        <p:nvSpPr>
          <p:cNvPr id="491" name="Google Shape;491;p79"/>
          <p:cNvSpPr txBox="1"/>
          <p:nvPr/>
        </p:nvSpPr>
        <p:spPr>
          <a:xfrm>
            <a:off x="2033588" y="1835815"/>
            <a:ext cx="1365250" cy="456535"/>
          </a:xfrm>
          <a:prstGeom prst="rect">
            <a:avLst/>
          </a:prstGeom>
          <a:noFill/>
          <a:ln>
            <a:noFill/>
          </a:ln>
        </p:spPr>
        <p:txBody>
          <a:bodyPr anchorCtr="0" anchor="t" bIns="12700" lIns="25400" spcFirstLastPara="1" rIns="25400" wrap="square" tIns="12700">
            <a:spAutoFit/>
          </a:bodyPr>
          <a:lstStyle/>
          <a:p>
            <a:pPr indent="0" lvl="0" marL="0" marR="0" rtl="0" algn="ctr">
              <a:lnSpc>
                <a:spcPct val="100000"/>
              </a:lnSpc>
              <a:spcBef>
                <a:spcPts val="0"/>
              </a:spcBef>
              <a:spcAft>
                <a:spcPts val="0"/>
              </a:spcAft>
              <a:buClr>
                <a:srgbClr val="000000"/>
              </a:buClr>
              <a:buSzPts val="1800"/>
              <a:buFont typeface="Arial"/>
              <a:buNone/>
            </a:pPr>
            <a:r>
              <a:rPr b="0" i="0" lang="de-DE" sz="1800" u="none" cap="none" strike="noStrike">
                <a:solidFill>
                  <a:srgbClr val="0000FF"/>
                </a:solidFill>
                <a:latin typeface="Arial"/>
                <a:ea typeface="Arial"/>
                <a:cs typeface="Arial"/>
                <a:sym typeface="Arial"/>
              </a:rPr>
              <a:t>Thermisch</a:t>
            </a:r>
            <a:endParaRPr b="0" i="0" sz="2800" u="none" cap="none" strike="noStrike">
              <a:solidFill>
                <a:schemeClr val="dk1"/>
              </a:solidFill>
              <a:latin typeface="Arial"/>
              <a:ea typeface="Arial"/>
              <a:cs typeface="Arial"/>
              <a:sym typeface="Arial"/>
            </a:endParaRPr>
          </a:p>
        </p:txBody>
      </p:sp>
      <p:sp>
        <p:nvSpPr>
          <p:cNvPr id="492" name="Google Shape;492;p79"/>
          <p:cNvSpPr txBox="1"/>
          <p:nvPr/>
        </p:nvSpPr>
        <p:spPr>
          <a:xfrm>
            <a:off x="3646488" y="1782763"/>
            <a:ext cx="993775"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Photo-</a:t>
            </a:r>
            <a:endParaRPr b="0" i="0" sz="1400" u="none" cap="none" strike="noStrike">
              <a:solidFill>
                <a:srgbClr val="BFBFBF"/>
              </a:solidFill>
              <a:latin typeface="Arial"/>
              <a:ea typeface="Arial"/>
              <a:cs typeface="Arial"/>
              <a:sym typeface="Arial"/>
            </a:endParaRPr>
          </a:p>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Ablation</a:t>
            </a:r>
            <a:endParaRPr b="0" i="0" sz="1400" u="none" cap="none" strike="noStrike">
              <a:solidFill>
                <a:srgbClr val="BFBFBF"/>
              </a:solidFill>
              <a:latin typeface="Arial"/>
              <a:ea typeface="Arial"/>
              <a:cs typeface="Arial"/>
              <a:sym typeface="Arial"/>
            </a:endParaRPr>
          </a:p>
        </p:txBody>
      </p:sp>
      <p:sp>
        <p:nvSpPr>
          <p:cNvPr id="493" name="Google Shape;493;p79"/>
          <p:cNvSpPr txBox="1"/>
          <p:nvPr/>
        </p:nvSpPr>
        <p:spPr>
          <a:xfrm>
            <a:off x="5170501" y="1782775"/>
            <a:ext cx="1954500"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Plasma-induzierte</a:t>
            </a:r>
            <a:endParaRPr b="0" i="0" sz="1400" u="none" cap="none" strike="noStrike">
              <a:solidFill>
                <a:srgbClr val="BFBFBF"/>
              </a:solidFill>
              <a:latin typeface="Arial"/>
              <a:ea typeface="Arial"/>
              <a:cs typeface="Arial"/>
              <a:sym typeface="Arial"/>
            </a:endParaRPr>
          </a:p>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Ablation</a:t>
            </a:r>
            <a:endParaRPr b="0" i="0" sz="1400" u="none" cap="none" strike="noStrike">
              <a:solidFill>
                <a:srgbClr val="BFBFBF"/>
              </a:solidFill>
              <a:latin typeface="Arial"/>
              <a:ea typeface="Arial"/>
              <a:cs typeface="Arial"/>
              <a:sym typeface="Arial"/>
            </a:endParaRPr>
          </a:p>
        </p:txBody>
      </p:sp>
      <p:sp>
        <p:nvSpPr>
          <p:cNvPr id="494" name="Google Shape;494;p79"/>
          <p:cNvSpPr txBox="1"/>
          <p:nvPr/>
        </p:nvSpPr>
        <p:spPr>
          <a:xfrm>
            <a:off x="7464425" y="1752600"/>
            <a:ext cx="1185863"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Photo-disruption</a:t>
            </a:r>
            <a:endParaRPr b="0" i="0" sz="1400" u="none" cap="none" strike="noStrike">
              <a:solidFill>
                <a:srgbClr val="BFBFBF"/>
              </a:solidFill>
              <a:latin typeface="Arial"/>
              <a:ea typeface="Arial"/>
              <a:cs typeface="Arial"/>
              <a:sym typeface="Arial"/>
            </a:endParaRPr>
          </a:p>
        </p:txBody>
      </p:sp>
      <p:sp>
        <p:nvSpPr>
          <p:cNvPr id="495" name="Google Shape;495;p79"/>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A</a:t>
            </a:r>
            <a:endParaRPr/>
          </a:p>
        </p:txBody>
      </p:sp>
      <p:sp>
        <p:nvSpPr>
          <p:cNvPr id="496" name="Google Shape;496;p79"/>
          <p:cNvSpPr txBox="1"/>
          <p:nvPr/>
        </p:nvSpPr>
        <p:spPr>
          <a:xfrm>
            <a:off x="1975058" y="2535732"/>
            <a:ext cx="5530850" cy="2734082"/>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800"/>
              <a:buFont typeface="Arial"/>
              <a:buNone/>
            </a:pPr>
            <a:r>
              <a:rPr b="0" i="1" lang="de-DE" sz="1800" u="none" cap="none" strike="noStrike">
                <a:solidFill>
                  <a:srgbClr val="BFBFBF"/>
                </a:solidFill>
                <a:latin typeface="Arial"/>
                <a:ea typeface="Arial"/>
                <a:cs typeface="Arial"/>
                <a:sym typeface="Arial"/>
              </a:rPr>
              <a:t>Thermische Effekte auf Gewebe liegen auf einem Kontinuum. Was sind die fünf Stadien der Gewebewirkungen?</a:t>
            </a:r>
            <a:endParaRPr b="0" i="0" sz="1400" u="none" cap="none" strike="noStrike">
              <a:solidFill>
                <a:srgbClr val="BFBFB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--Hyperthermie</a:t>
            </a:r>
            <a:endParaRPr/>
          </a:p>
          <a:p>
            <a:pPr indent="0" lvl="0" marL="0" marR="0" rtl="0" algn="l">
              <a:lnSpc>
                <a:spcPct val="100000"/>
              </a:lnSpc>
              <a:spcBef>
                <a:spcPts val="0"/>
              </a:spcBef>
              <a:spcAft>
                <a:spcPts val="0"/>
              </a:spcAft>
              <a:buNone/>
            </a:pPr>
            <a:r>
              <a:rPr b="0" i="0" lang="de-DE" sz="1800" u="none" cap="none" strike="noStrike">
                <a:solidFill>
                  <a:srgbClr val="0000FF"/>
                </a:solidFill>
                <a:latin typeface="Arial"/>
                <a:ea typeface="Arial"/>
                <a:cs typeface="Arial"/>
                <a:sym typeface="Arial"/>
              </a:rPr>
              <a:t>--</a:t>
            </a:r>
            <a:r>
              <a:rPr b="1" i="0" lang="de-DE" sz="1800" u="none" cap="none" strike="noStrike">
                <a:solidFill>
                  <a:srgbClr val="0000FF"/>
                </a:solidFill>
                <a:latin typeface="Arial"/>
                <a:ea typeface="Arial"/>
                <a:cs typeface="Arial"/>
                <a:sym typeface="Arial"/>
              </a:rPr>
              <a:t>Koagulation</a:t>
            </a:r>
            <a:endParaRPr b="1"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--Verdampfung</a:t>
            </a:r>
            <a:endParaRPr b="0" i="0" sz="1400" u="none" cap="none" strike="noStrike">
              <a:solidFill>
                <a:srgbClr val="BFBFB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--Karbonisierung</a:t>
            </a:r>
            <a:endParaRPr b="0" i="0" sz="1400" u="none" cap="none" strike="noStrike">
              <a:solidFill>
                <a:srgbClr val="BFBFB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--Schmelzen</a:t>
            </a:r>
            <a:endParaRPr/>
          </a:p>
          <a:p>
            <a:pPr indent="0" lvl="0" marL="0" marR="0" rtl="0" algn="l">
              <a:lnSpc>
                <a:spcPct val="100000"/>
              </a:lnSpc>
              <a:spcBef>
                <a:spcPts val="0"/>
              </a:spcBef>
              <a:spcAft>
                <a:spcPts val="0"/>
              </a:spcAft>
              <a:buClr>
                <a:srgbClr val="000000"/>
              </a:buClr>
              <a:buSzPts val="1800"/>
              <a:buFont typeface="Arial"/>
              <a:buNone/>
            </a:pPr>
            <a:r>
              <a:t/>
            </a:r>
            <a:endParaRPr b="0" i="1" sz="18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1" sz="1400" u="none" cap="none" strike="noStrike">
              <a:solidFill>
                <a:srgbClr val="000000"/>
              </a:solidFill>
              <a:latin typeface="Arial"/>
              <a:ea typeface="Arial"/>
              <a:cs typeface="Arial"/>
              <a:sym typeface="Arial"/>
            </a:endParaRPr>
          </a:p>
        </p:txBody>
      </p:sp>
      <p:sp>
        <p:nvSpPr>
          <p:cNvPr id="497" name="Google Shape;497;p79"/>
          <p:cNvSpPr txBox="1"/>
          <p:nvPr/>
        </p:nvSpPr>
        <p:spPr>
          <a:xfrm>
            <a:off x="3547352" y="2818380"/>
            <a:ext cx="5215647" cy="3737314"/>
          </a:xfrm>
          <a:prstGeom prst="rect">
            <a:avLst/>
          </a:prstGeom>
          <a:solidFill>
            <a:srgbClr val="FFCCFF"/>
          </a:solid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400"/>
              <a:buFont typeface="Arial"/>
              <a:buNone/>
            </a:pPr>
            <a:r>
              <a:rPr b="0" i="1" lang="de-DE" sz="1400" u="none" cap="none" strike="noStrike">
                <a:solidFill>
                  <a:srgbClr val="A5A5A5"/>
                </a:solidFill>
                <a:latin typeface="Arial"/>
                <a:ea typeface="Arial"/>
                <a:cs typeface="Arial"/>
                <a:sym typeface="Arial"/>
              </a:rPr>
              <a:t>Was bedeutet es, wenn man sagt, dass Gewebe „koaguliert“ ist?</a:t>
            </a:r>
            <a:endParaRPr b="0" i="0" sz="1400" u="none" cap="none" strike="noStrike">
              <a:solidFill>
                <a:srgbClr val="A5A5A5"/>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de-DE" sz="1400" u="none" cap="none" strike="noStrike">
                <a:solidFill>
                  <a:srgbClr val="A5A5A5"/>
                </a:solidFill>
                <a:latin typeface="Arial"/>
                <a:ea typeface="Arial"/>
                <a:cs typeface="Arial"/>
                <a:sym typeface="Arial"/>
              </a:rPr>
              <a:t>Es bedeutet, dass die Proteine denaturiert wurden</a:t>
            </a:r>
            <a:endParaRPr b="0" i="0" sz="1400" u="none" cap="none" strike="noStrike">
              <a:solidFill>
                <a:srgbClr val="A5A5A5"/>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5A5A5"/>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1" lang="de-DE" sz="1400" u="none" cap="none" strike="noStrike">
                <a:solidFill>
                  <a:srgbClr val="A5A5A5"/>
                </a:solidFill>
                <a:latin typeface="Arial"/>
                <a:ea typeface="Arial"/>
                <a:cs typeface="Arial"/>
                <a:sym typeface="Arial"/>
              </a:rPr>
              <a:t>OK, was bedeutet es, wenn man sagt, ein Protein sei „denaturiert“ worden?</a:t>
            </a:r>
            <a:endParaRPr b="0" i="0" sz="1400" u="none" cap="none" strike="noStrike">
              <a:solidFill>
                <a:srgbClr val="A5A5A5"/>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de-DE" sz="1400" u="none" cap="none" strike="noStrike">
                <a:solidFill>
                  <a:srgbClr val="A5A5A5"/>
                </a:solidFill>
                <a:latin typeface="Arial"/>
                <a:ea typeface="Arial"/>
                <a:cs typeface="Arial"/>
                <a:sym typeface="Arial"/>
              </a:rPr>
              <a:t>Es bedeutet, dass das Protein durch eine Art von einwirkender Belastung (in diesem Fall Wärme) aus seiner nativen Konformation herausgedrängt wurde. Da die Funktion eines Proteins untrennbar mit seiner Form verbunden ist, verhalten sich denaturierte Proteine nicht so wie in ihrer nativen Form.</a:t>
            </a:r>
            <a:endParaRPr b="0" i="0" sz="1400" u="none" cap="none" strike="noStrike">
              <a:solidFill>
                <a:srgbClr val="A5A5A5"/>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5A5A5"/>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1" lang="de-DE" sz="1400" u="none" cap="none" strike="noStrike">
                <a:solidFill>
                  <a:srgbClr val="A5A5A5"/>
                </a:solidFill>
                <a:latin typeface="Arial"/>
                <a:ea typeface="Arial"/>
                <a:cs typeface="Arial"/>
                <a:sym typeface="Arial"/>
              </a:rPr>
              <a:t>Können Sie ein Beispiel für die Denaturierung von Proteinen nennen?</a:t>
            </a:r>
            <a:endParaRPr b="0" i="0" sz="1400" u="none" cap="none" strike="noStrike">
              <a:solidFill>
                <a:srgbClr val="A5A5A5"/>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de-DE" sz="1400" u="none" cap="none" strike="noStrike">
                <a:solidFill>
                  <a:srgbClr val="A5A5A5"/>
                </a:solidFill>
                <a:latin typeface="Arial"/>
                <a:ea typeface="Arial"/>
                <a:cs typeface="Arial"/>
                <a:sym typeface="Arial"/>
              </a:rPr>
              <a:t>Nehmen Sie Eiweiß. In seinem nativen Zustand ist es eine klare Flüssigkeit. Wenn jedoch ausreichend Wärme zugeführt wird, wird es zu einem weißen Feststoff. (Und wenn man ausreichend Salsa auf den weißen Feststoff gibt, wird es köstlich.)</a:t>
            </a:r>
            <a:endParaRPr b="0" i="0" sz="1400" u="none" cap="none" strike="noStrike">
              <a:solidFill>
                <a:srgbClr val="A5A5A5"/>
              </a:solidFill>
              <a:latin typeface="Arial"/>
              <a:ea typeface="Arial"/>
              <a:cs typeface="Arial"/>
              <a:sym typeface="Arial"/>
            </a:endParaRPr>
          </a:p>
        </p:txBody>
      </p:sp>
      <p:sp>
        <p:nvSpPr>
          <p:cNvPr id="498" name="Google Shape;498;p79"/>
          <p:cNvSpPr txBox="1"/>
          <p:nvPr/>
        </p:nvSpPr>
        <p:spPr>
          <a:xfrm>
            <a:off x="4343400" y="3604736"/>
            <a:ext cx="3362325" cy="764312"/>
          </a:xfrm>
          <a:prstGeom prst="rect">
            <a:avLst/>
          </a:prstGeom>
          <a:solidFill>
            <a:srgbClr val="002060"/>
          </a:solid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600"/>
              <a:buFont typeface="Arial"/>
              <a:buNone/>
            </a:pPr>
            <a:r>
              <a:rPr b="0" i="1" lang="de-DE" sz="1600" u="none" cap="none" strike="noStrike">
                <a:solidFill>
                  <a:schemeClr val="lt1"/>
                </a:solidFill>
                <a:latin typeface="Arial"/>
                <a:ea typeface="Arial"/>
                <a:cs typeface="Arial"/>
                <a:sym typeface="Arial"/>
              </a:rPr>
              <a:t>Bei welcher Temperatur beginnt das Netzhautgewebe zu koagulieren?</a:t>
            </a:r>
            <a:endParaRPr b="0"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de-DE" sz="1600" u="none" cap="none" strike="noStrike">
                <a:solidFill>
                  <a:schemeClr val="lt1"/>
                </a:solidFill>
                <a:latin typeface="Arial"/>
                <a:ea typeface="Arial"/>
                <a:cs typeface="Arial"/>
                <a:sym typeface="Arial"/>
              </a:rPr>
              <a:t>65 °C</a:t>
            </a:r>
            <a:endParaRPr b="0" i="0" sz="1400" u="none" cap="none" strike="noStrike">
              <a:solidFill>
                <a:schemeClr val="lt1"/>
              </a:solidFill>
              <a:latin typeface="Arial"/>
              <a:ea typeface="Arial"/>
              <a:cs typeface="Arial"/>
              <a:sym typeface="Arial"/>
            </a:endParaRPr>
          </a:p>
        </p:txBody>
      </p:sp>
      <p:sp>
        <p:nvSpPr>
          <p:cNvPr id="499" name="Google Shape;499;p79"/>
          <p:cNvSpPr/>
          <p:nvPr/>
        </p:nvSpPr>
        <p:spPr>
          <a:xfrm>
            <a:off x="2090941" y="3582211"/>
            <a:ext cx="1458912" cy="419100"/>
          </a:xfrm>
          <a:prstGeom prst="ellipse">
            <a:avLst/>
          </a:pr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sp>
        <p:nvSpPr>
          <p:cNvPr id="504" name="Google Shape;504;p80"/>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505" name="Google Shape;505;p80"/>
          <p:cNvSpPr txBox="1"/>
          <p:nvPr/>
        </p:nvSpPr>
        <p:spPr>
          <a:xfrm>
            <a:off x="104775" y="2300288"/>
            <a:ext cx="1746250" cy="518091"/>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rgbClr val="BFBFBF"/>
                </a:solidFill>
                <a:latin typeface="Arial"/>
                <a:ea typeface="Arial"/>
                <a:cs typeface="Arial"/>
                <a:sym typeface="Arial"/>
              </a:rPr>
              <a:t>auch bekannt als </a:t>
            </a:r>
            <a:r>
              <a:rPr b="0" i="1" lang="de-DE" sz="1600" u="none" cap="none" strike="noStrike">
                <a:solidFill>
                  <a:srgbClr val="BFBFBF"/>
                </a:solidFill>
                <a:latin typeface="Arial"/>
                <a:ea typeface="Arial"/>
                <a:cs typeface="Arial"/>
                <a:sym typeface="Arial"/>
              </a:rPr>
              <a:t>Photoaktivierung</a:t>
            </a:r>
            <a:endParaRPr b="0" i="0" sz="1400" u="none" cap="none" strike="noStrike">
              <a:solidFill>
                <a:srgbClr val="BFBFBF"/>
              </a:solidFill>
              <a:latin typeface="Arial"/>
              <a:ea typeface="Arial"/>
              <a:cs typeface="Arial"/>
              <a:sym typeface="Arial"/>
            </a:endParaRPr>
          </a:p>
        </p:txBody>
      </p:sp>
      <p:sp>
        <p:nvSpPr>
          <p:cNvPr id="506" name="Google Shape;506;p80"/>
          <p:cNvSpPr txBox="1"/>
          <p:nvPr/>
        </p:nvSpPr>
        <p:spPr>
          <a:xfrm>
            <a:off x="7258050" y="2292350"/>
            <a:ext cx="1638300" cy="892296"/>
          </a:xfrm>
          <a:prstGeom prst="rect">
            <a:avLst/>
          </a:prstGeom>
          <a:noFill/>
          <a:ln>
            <a:noFill/>
          </a:ln>
        </p:spPr>
        <p:txBody>
          <a:bodyPr anchorCtr="0" anchor="t" bIns="12700" lIns="25400" spcFirstLastPara="1" rIns="25400" wrap="square" tIns="12700">
            <a:spAutoFit/>
          </a:bodyPr>
          <a:lstStyle/>
          <a:p>
            <a:pPr indent="0" lvl="0" marL="0" marR="0" rtl="0" algn="ctr">
              <a:lnSpc>
                <a:spcPct val="87500"/>
              </a:lnSpc>
              <a:spcBef>
                <a:spcPts val="0"/>
              </a:spcBef>
              <a:spcAft>
                <a:spcPts val="0"/>
              </a:spcAft>
              <a:buClr>
                <a:srgbClr val="000000"/>
              </a:buClr>
              <a:buSzPts val="1600"/>
              <a:buFont typeface="Arial"/>
              <a:buNone/>
            </a:pPr>
            <a:r>
              <a:rPr b="0" i="0" lang="de-DE" sz="1600" u="none" cap="none" strike="noStrike">
                <a:solidFill>
                  <a:srgbClr val="BFBFBF"/>
                </a:solidFill>
                <a:latin typeface="Arial"/>
                <a:ea typeface="Arial"/>
                <a:cs typeface="Arial"/>
                <a:sym typeface="Arial"/>
              </a:rPr>
              <a:t>auch bekannt als </a:t>
            </a:r>
            <a:r>
              <a:rPr b="0" i="1" lang="de-DE" sz="1600" u="none" cap="none" strike="noStrike">
                <a:solidFill>
                  <a:srgbClr val="BFBFBF"/>
                </a:solidFill>
                <a:latin typeface="Arial"/>
                <a:ea typeface="Arial"/>
                <a:cs typeface="Arial"/>
                <a:sym typeface="Arial"/>
              </a:rPr>
              <a:t>plasma-</a:t>
            </a:r>
            <a:endParaRPr/>
          </a:p>
          <a:p>
            <a:pPr indent="0" lvl="0" marL="0" marR="0" rtl="0" algn="ctr">
              <a:lnSpc>
                <a:spcPct val="87500"/>
              </a:lnSpc>
              <a:spcBef>
                <a:spcPts val="0"/>
              </a:spcBef>
              <a:spcAft>
                <a:spcPts val="0"/>
              </a:spcAft>
              <a:buClr>
                <a:srgbClr val="000000"/>
              </a:buClr>
              <a:buSzPts val="1600"/>
              <a:buFont typeface="Arial"/>
              <a:buNone/>
            </a:pPr>
            <a:r>
              <a:rPr b="0" i="1" lang="de-DE" sz="1600" u="none" cap="none" strike="noStrike">
                <a:solidFill>
                  <a:srgbClr val="BFBFBF"/>
                </a:solidFill>
                <a:latin typeface="Arial"/>
                <a:ea typeface="Arial"/>
                <a:cs typeface="Arial"/>
                <a:sym typeface="Arial"/>
              </a:rPr>
              <a:t>induced disruption</a:t>
            </a:r>
            <a:endParaRPr b="0" i="1" sz="1600" u="none" cap="none" strike="noStrike">
              <a:solidFill>
                <a:srgbClr val="BFBFBF"/>
              </a:solidFill>
              <a:latin typeface="Arial"/>
              <a:ea typeface="Arial"/>
              <a:cs typeface="Arial"/>
              <a:sym typeface="Arial"/>
            </a:endParaRPr>
          </a:p>
        </p:txBody>
      </p:sp>
      <p:sp>
        <p:nvSpPr>
          <p:cNvPr id="507" name="Google Shape;507;p80"/>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cxnSp>
        <p:nvCxnSpPr>
          <p:cNvPr id="508" name="Google Shape;508;p80"/>
          <p:cNvCxnSpPr/>
          <p:nvPr/>
        </p:nvCxnSpPr>
        <p:spPr>
          <a:xfrm flipH="1">
            <a:off x="4229100" y="1390650"/>
            <a:ext cx="396875" cy="392113"/>
          </a:xfrm>
          <a:prstGeom prst="straightConnector1">
            <a:avLst/>
          </a:prstGeom>
          <a:noFill/>
          <a:ln cap="flat" cmpd="sng" w="9525">
            <a:solidFill>
              <a:schemeClr val="dk1"/>
            </a:solidFill>
            <a:prstDash val="solid"/>
            <a:round/>
            <a:headEnd len="sm" w="sm" type="none"/>
            <a:tailEnd len="med" w="med" type="triangle"/>
          </a:ln>
        </p:spPr>
      </p:cxnSp>
      <p:cxnSp>
        <p:nvCxnSpPr>
          <p:cNvPr id="509" name="Google Shape;509;p80"/>
          <p:cNvCxnSpPr/>
          <p:nvPr/>
        </p:nvCxnSpPr>
        <p:spPr>
          <a:xfrm flipH="1">
            <a:off x="1474788" y="1390650"/>
            <a:ext cx="3151187" cy="361950"/>
          </a:xfrm>
          <a:prstGeom prst="straightConnector1">
            <a:avLst/>
          </a:prstGeom>
          <a:noFill/>
          <a:ln cap="flat" cmpd="sng" w="9525">
            <a:solidFill>
              <a:schemeClr val="dk1"/>
            </a:solidFill>
            <a:prstDash val="solid"/>
            <a:round/>
            <a:headEnd len="sm" w="sm" type="none"/>
            <a:tailEnd len="med" w="med" type="triangle"/>
          </a:ln>
        </p:spPr>
      </p:cxnSp>
      <p:cxnSp>
        <p:nvCxnSpPr>
          <p:cNvPr id="510" name="Google Shape;510;p80"/>
          <p:cNvCxnSpPr/>
          <p:nvPr/>
        </p:nvCxnSpPr>
        <p:spPr>
          <a:xfrm>
            <a:off x="4625975" y="1390650"/>
            <a:ext cx="595313" cy="385762"/>
          </a:xfrm>
          <a:prstGeom prst="straightConnector1">
            <a:avLst/>
          </a:prstGeom>
          <a:noFill/>
          <a:ln cap="flat" cmpd="sng" w="9525">
            <a:solidFill>
              <a:schemeClr val="dk1"/>
            </a:solidFill>
            <a:prstDash val="solid"/>
            <a:round/>
            <a:headEnd len="sm" w="sm" type="none"/>
            <a:tailEnd len="med" w="med" type="triangle"/>
          </a:ln>
        </p:spPr>
      </p:cxnSp>
      <p:cxnSp>
        <p:nvCxnSpPr>
          <p:cNvPr id="511" name="Google Shape;511;p80"/>
          <p:cNvCxnSpPr/>
          <p:nvPr/>
        </p:nvCxnSpPr>
        <p:spPr>
          <a:xfrm>
            <a:off x="4625975" y="1390650"/>
            <a:ext cx="3043237" cy="361950"/>
          </a:xfrm>
          <a:prstGeom prst="straightConnector1">
            <a:avLst/>
          </a:prstGeom>
          <a:noFill/>
          <a:ln cap="flat" cmpd="sng" w="9525">
            <a:solidFill>
              <a:schemeClr val="dk1"/>
            </a:solidFill>
            <a:prstDash val="solid"/>
            <a:round/>
            <a:headEnd len="sm" w="sm" type="none"/>
            <a:tailEnd len="med" w="med" type="triangle"/>
          </a:ln>
        </p:spPr>
      </p:cxnSp>
      <p:cxnSp>
        <p:nvCxnSpPr>
          <p:cNvPr id="512" name="Google Shape;512;p80"/>
          <p:cNvCxnSpPr/>
          <p:nvPr/>
        </p:nvCxnSpPr>
        <p:spPr>
          <a:xfrm flipH="1">
            <a:off x="3192463" y="1390650"/>
            <a:ext cx="1433512" cy="398464"/>
          </a:xfrm>
          <a:prstGeom prst="straightConnector1">
            <a:avLst/>
          </a:prstGeom>
          <a:noFill/>
          <a:ln cap="flat" cmpd="sng" w="9525">
            <a:solidFill>
              <a:schemeClr val="dk1"/>
            </a:solidFill>
            <a:prstDash val="solid"/>
            <a:round/>
            <a:headEnd len="sm" w="sm" type="none"/>
            <a:tailEnd len="med" w="med" type="triangle"/>
          </a:ln>
        </p:spPr>
      </p:cxnSp>
      <p:sp>
        <p:nvSpPr>
          <p:cNvPr id="513" name="Google Shape;513;p80"/>
          <p:cNvSpPr txBox="1"/>
          <p:nvPr/>
        </p:nvSpPr>
        <p:spPr>
          <a:xfrm>
            <a:off x="1280160" y="990600"/>
            <a:ext cx="6583680" cy="411480"/>
          </a:xfrm>
          <a:prstGeom prst="rect">
            <a:avLst/>
          </a:prstGeom>
          <a:no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0" i="1" lang="de-DE" sz="2000" u="none" cap="none" strike="noStrike">
                <a:solidFill>
                  <a:schemeClr val="dk1"/>
                </a:solidFill>
                <a:latin typeface="Arial"/>
                <a:ea typeface="Arial"/>
                <a:cs typeface="Arial"/>
                <a:sym typeface="Arial"/>
              </a:rPr>
              <a:t>Die fünf Arten der Laser-Gewebe-Wechselwirkung</a:t>
            </a:r>
            <a:r>
              <a:rPr b="0" i="1" lang="de-DE" sz="2000" u="none" cap="none" strike="noStrike">
                <a:solidFill>
                  <a:schemeClr val="lt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514" name="Google Shape;514;p80"/>
          <p:cNvSpPr txBox="1"/>
          <p:nvPr/>
        </p:nvSpPr>
        <p:spPr>
          <a:xfrm>
            <a:off x="419100" y="1782775"/>
            <a:ext cx="1614488" cy="513000"/>
          </a:xfrm>
          <a:prstGeom prst="rect">
            <a:avLst/>
          </a:prstGeom>
          <a:noFill/>
          <a:ln>
            <a:noFill/>
          </a:ln>
        </p:spPr>
        <p:txBody>
          <a:bodyPr anchorCtr="0" anchor="ctr" bIns="12700" lIns="25400" spcFirstLastPara="1" rIns="25400" wrap="square" tIns="12700">
            <a:no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Photochemisch</a:t>
            </a:r>
            <a:endParaRPr b="0" i="0" sz="1800" u="none" cap="none" strike="noStrike">
              <a:solidFill>
                <a:srgbClr val="BFBFBF"/>
              </a:solidFill>
              <a:latin typeface="Arial"/>
              <a:ea typeface="Arial"/>
              <a:cs typeface="Arial"/>
              <a:sym typeface="Arial"/>
            </a:endParaRPr>
          </a:p>
        </p:txBody>
      </p:sp>
      <p:sp>
        <p:nvSpPr>
          <p:cNvPr id="515" name="Google Shape;515;p80"/>
          <p:cNvSpPr txBox="1"/>
          <p:nvPr/>
        </p:nvSpPr>
        <p:spPr>
          <a:xfrm>
            <a:off x="2033588" y="1835815"/>
            <a:ext cx="1365250" cy="456535"/>
          </a:xfrm>
          <a:prstGeom prst="rect">
            <a:avLst/>
          </a:prstGeom>
          <a:noFill/>
          <a:ln>
            <a:noFill/>
          </a:ln>
        </p:spPr>
        <p:txBody>
          <a:bodyPr anchorCtr="0" anchor="t" bIns="12700" lIns="25400" spcFirstLastPara="1" rIns="25400" wrap="square" tIns="12700">
            <a:spAutoFit/>
          </a:bodyPr>
          <a:lstStyle/>
          <a:p>
            <a:pPr indent="0" lvl="0" marL="0" marR="0" rtl="0" algn="ctr">
              <a:lnSpc>
                <a:spcPct val="100000"/>
              </a:lnSpc>
              <a:spcBef>
                <a:spcPts val="0"/>
              </a:spcBef>
              <a:spcAft>
                <a:spcPts val="0"/>
              </a:spcAft>
              <a:buClr>
                <a:srgbClr val="000000"/>
              </a:buClr>
              <a:buSzPts val="1800"/>
              <a:buFont typeface="Arial"/>
              <a:buNone/>
            </a:pPr>
            <a:r>
              <a:rPr b="0" i="0" lang="de-DE" sz="1800" u="none" cap="none" strike="noStrike">
                <a:solidFill>
                  <a:srgbClr val="0000FF"/>
                </a:solidFill>
                <a:latin typeface="Arial"/>
                <a:ea typeface="Arial"/>
                <a:cs typeface="Arial"/>
                <a:sym typeface="Arial"/>
              </a:rPr>
              <a:t>Thermisch</a:t>
            </a:r>
            <a:endParaRPr b="0" i="0" sz="2800" u="none" cap="none" strike="noStrike">
              <a:solidFill>
                <a:schemeClr val="dk1"/>
              </a:solidFill>
              <a:latin typeface="Arial"/>
              <a:ea typeface="Arial"/>
              <a:cs typeface="Arial"/>
              <a:sym typeface="Arial"/>
            </a:endParaRPr>
          </a:p>
        </p:txBody>
      </p:sp>
      <p:sp>
        <p:nvSpPr>
          <p:cNvPr id="516" name="Google Shape;516;p80"/>
          <p:cNvSpPr txBox="1"/>
          <p:nvPr/>
        </p:nvSpPr>
        <p:spPr>
          <a:xfrm>
            <a:off x="3646488" y="1782763"/>
            <a:ext cx="993775"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Photo-</a:t>
            </a:r>
            <a:endParaRPr b="0" i="0" sz="1400" u="none" cap="none" strike="noStrike">
              <a:solidFill>
                <a:srgbClr val="BFBFBF"/>
              </a:solidFill>
              <a:latin typeface="Arial"/>
              <a:ea typeface="Arial"/>
              <a:cs typeface="Arial"/>
              <a:sym typeface="Arial"/>
            </a:endParaRPr>
          </a:p>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Ablation</a:t>
            </a:r>
            <a:endParaRPr b="0" i="0" sz="1400" u="none" cap="none" strike="noStrike">
              <a:solidFill>
                <a:srgbClr val="BFBFBF"/>
              </a:solidFill>
              <a:latin typeface="Arial"/>
              <a:ea typeface="Arial"/>
              <a:cs typeface="Arial"/>
              <a:sym typeface="Arial"/>
            </a:endParaRPr>
          </a:p>
        </p:txBody>
      </p:sp>
      <p:sp>
        <p:nvSpPr>
          <p:cNvPr id="517" name="Google Shape;517;p80"/>
          <p:cNvSpPr txBox="1"/>
          <p:nvPr/>
        </p:nvSpPr>
        <p:spPr>
          <a:xfrm>
            <a:off x="5170501" y="1782775"/>
            <a:ext cx="1954500"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Plasma-induzierte</a:t>
            </a:r>
            <a:endParaRPr b="0" i="0" sz="1400" u="none" cap="none" strike="noStrike">
              <a:solidFill>
                <a:srgbClr val="BFBFBF"/>
              </a:solidFill>
              <a:latin typeface="Arial"/>
              <a:ea typeface="Arial"/>
              <a:cs typeface="Arial"/>
              <a:sym typeface="Arial"/>
            </a:endParaRPr>
          </a:p>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Ablation</a:t>
            </a:r>
            <a:endParaRPr b="0" i="0" sz="1400" u="none" cap="none" strike="noStrike">
              <a:solidFill>
                <a:srgbClr val="BFBFBF"/>
              </a:solidFill>
              <a:latin typeface="Arial"/>
              <a:ea typeface="Arial"/>
              <a:cs typeface="Arial"/>
              <a:sym typeface="Arial"/>
            </a:endParaRPr>
          </a:p>
        </p:txBody>
      </p:sp>
      <p:sp>
        <p:nvSpPr>
          <p:cNvPr id="518" name="Google Shape;518;p80"/>
          <p:cNvSpPr txBox="1"/>
          <p:nvPr/>
        </p:nvSpPr>
        <p:spPr>
          <a:xfrm>
            <a:off x="7464425" y="1752600"/>
            <a:ext cx="1185863" cy="612860"/>
          </a:xfrm>
          <a:prstGeom prst="rect">
            <a:avLst/>
          </a:prstGeom>
          <a:noFill/>
          <a:ln>
            <a:noFill/>
          </a:ln>
        </p:spPr>
        <p:txBody>
          <a:bodyPr anchorCtr="0" anchor="t" bIns="12700" lIns="25400" spcFirstLastPara="1" rIns="25400" wrap="square" tIns="12700">
            <a:spAutoFit/>
          </a:bodyPr>
          <a:lstStyle/>
          <a:p>
            <a:pPr indent="0" lvl="0" marL="0" marR="0" rtl="0" algn="ctr">
              <a:lnSpc>
                <a:spcPct val="105555"/>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Photo-disruption</a:t>
            </a:r>
            <a:endParaRPr b="0" i="0" sz="1400" u="none" cap="none" strike="noStrike">
              <a:solidFill>
                <a:srgbClr val="BFBFBF"/>
              </a:solidFill>
              <a:latin typeface="Arial"/>
              <a:ea typeface="Arial"/>
              <a:cs typeface="Arial"/>
              <a:sym typeface="Arial"/>
            </a:endParaRPr>
          </a:p>
        </p:txBody>
      </p:sp>
      <p:sp>
        <p:nvSpPr>
          <p:cNvPr id="519" name="Google Shape;519;p80"/>
          <p:cNvSpPr txBox="1"/>
          <p:nvPr/>
        </p:nvSpPr>
        <p:spPr>
          <a:xfrm>
            <a:off x="1975058" y="2535732"/>
            <a:ext cx="5530850" cy="2734082"/>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800"/>
              <a:buFont typeface="Arial"/>
              <a:buNone/>
            </a:pPr>
            <a:r>
              <a:rPr b="0" i="1" lang="de-DE" sz="1800" u="none" cap="none" strike="noStrike">
                <a:solidFill>
                  <a:srgbClr val="BFBFBF"/>
                </a:solidFill>
                <a:latin typeface="Arial"/>
                <a:ea typeface="Arial"/>
                <a:cs typeface="Arial"/>
                <a:sym typeface="Arial"/>
              </a:rPr>
              <a:t>Thermische Effekte auf Gewebe liegen auf einem Kontinuum. Was sind die fünf Stadien der Gewebewirkungen?</a:t>
            </a:r>
            <a:endParaRPr b="0" i="0" sz="1400" u="none" cap="none" strike="noStrike">
              <a:solidFill>
                <a:srgbClr val="BFBFB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--Hyperthermie</a:t>
            </a:r>
            <a:endParaRPr/>
          </a:p>
          <a:p>
            <a:pPr indent="0" lvl="0" marL="0" marR="0" rtl="0" algn="l">
              <a:lnSpc>
                <a:spcPct val="100000"/>
              </a:lnSpc>
              <a:spcBef>
                <a:spcPts val="0"/>
              </a:spcBef>
              <a:spcAft>
                <a:spcPts val="0"/>
              </a:spcAft>
              <a:buNone/>
            </a:pPr>
            <a:r>
              <a:rPr b="0" i="0" lang="de-DE" sz="1800" u="none" cap="none" strike="noStrike">
                <a:solidFill>
                  <a:srgbClr val="BFBFBF"/>
                </a:solidFill>
                <a:latin typeface="Arial"/>
                <a:ea typeface="Arial"/>
                <a:cs typeface="Arial"/>
                <a:sym typeface="Arial"/>
              </a:rPr>
              <a:t>--</a:t>
            </a:r>
            <a:r>
              <a:rPr b="1" i="0" lang="de-DE" sz="1800" u="none" cap="none" strike="noStrike">
                <a:solidFill>
                  <a:srgbClr val="BFBFBF"/>
                </a:solidFill>
                <a:latin typeface="Arial"/>
                <a:ea typeface="Arial"/>
                <a:cs typeface="Arial"/>
                <a:sym typeface="Arial"/>
              </a:rPr>
              <a:t>Koagulation</a:t>
            </a:r>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--Verdampfung</a:t>
            </a:r>
            <a:endParaRPr b="0" i="0" sz="1400" u="none" cap="none" strike="noStrike">
              <a:solidFill>
                <a:srgbClr val="BFBFB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--Karbonisierung</a:t>
            </a:r>
            <a:endParaRPr b="0" i="0" sz="1400" u="none" cap="none" strike="noStrike">
              <a:solidFill>
                <a:srgbClr val="BFBFB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de-DE" sz="1800" u="none" cap="none" strike="noStrike">
                <a:solidFill>
                  <a:srgbClr val="BFBFBF"/>
                </a:solidFill>
                <a:latin typeface="Arial"/>
                <a:ea typeface="Arial"/>
                <a:cs typeface="Arial"/>
                <a:sym typeface="Arial"/>
              </a:rPr>
              <a:t>--Schmelzen</a:t>
            </a:r>
            <a:endParaRPr/>
          </a:p>
          <a:p>
            <a:pPr indent="0" lvl="0" marL="0" marR="0" rtl="0" algn="l">
              <a:lnSpc>
                <a:spcPct val="100000"/>
              </a:lnSpc>
              <a:spcBef>
                <a:spcPts val="0"/>
              </a:spcBef>
              <a:spcAft>
                <a:spcPts val="0"/>
              </a:spcAft>
              <a:buClr>
                <a:srgbClr val="000000"/>
              </a:buClr>
              <a:buSzPts val="1800"/>
              <a:buFont typeface="Arial"/>
              <a:buNone/>
            </a:pPr>
            <a:r>
              <a:t/>
            </a:r>
            <a:endParaRPr b="0" i="1" sz="1800" u="none" cap="none" strike="noStrike">
              <a:solidFill>
                <a:srgbClr val="BFBFB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1" sz="1400" u="none" cap="none" strike="noStrike">
              <a:solidFill>
                <a:srgbClr val="BFBFBF"/>
              </a:solidFill>
              <a:latin typeface="Arial"/>
              <a:ea typeface="Arial"/>
              <a:cs typeface="Arial"/>
              <a:sym typeface="Arial"/>
            </a:endParaRPr>
          </a:p>
        </p:txBody>
      </p:sp>
      <p:sp>
        <p:nvSpPr>
          <p:cNvPr id="520" name="Google Shape;520;p80"/>
          <p:cNvSpPr txBox="1"/>
          <p:nvPr/>
        </p:nvSpPr>
        <p:spPr>
          <a:xfrm>
            <a:off x="3547352" y="2818380"/>
            <a:ext cx="5215647" cy="3737314"/>
          </a:xfrm>
          <a:prstGeom prst="rect">
            <a:avLst/>
          </a:prstGeom>
          <a:solidFill>
            <a:srgbClr val="FFCCFF"/>
          </a:solid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400"/>
              <a:buFont typeface="Arial"/>
              <a:buNone/>
            </a:pPr>
            <a:r>
              <a:rPr b="0" i="1" lang="de-DE" sz="1400" u="none" cap="none" strike="noStrike">
                <a:solidFill>
                  <a:srgbClr val="A5A5A5"/>
                </a:solidFill>
                <a:latin typeface="Arial"/>
                <a:ea typeface="Arial"/>
                <a:cs typeface="Arial"/>
                <a:sym typeface="Arial"/>
              </a:rPr>
              <a:t>Was bedeutet es, wenn man sagt, dass Gewebe „koaguliert“ ist?</a:t>
            </a:r>
            <a:endParaRPr b="0" i="0" sz="1400" u="none" cap="none" strike="noStrike">
              <a:solidFill>
                <a:srgbClr val="A5A5A5"/>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de-DE" sz="1400" u="none" cap="none" strike="noStrike">
                <a:solidFill>
                  <a:srgbClr val="A5A5A5"/>
                </a:solidFill>
                <a:latin typeface="Arial"/>
                <a:ea typeface="Arial"/>
                <a:cs typeface="Arial"/>
                <a:sym typeface="Arial"/>
              </a:rPr>
              <a:t>Es bedeutet, dass die Proteine denaturiert wurden</a:t>
            </a:r>
            <a:endParaRPr b="0" i="0" sz="1400" u="none" cap="none" strike="noStrike">
              <a:solidFill>
                <a:srgbClr val="A5A5A5"/>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5A5A5"/>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1" lang="de-DE" sz="1400" u="none" cap="none" strike="noStrike">
                <a:solidFill>
                  <a:srgbClr val="A5A5A5"/>
                </a:solidFill>
                <a:latin typeface="Arial"/>
                <a:ea typeface="Arial"/>
                <a:cs typeface="Arial"/>
                <a:sym typeface="Arial"/>
              </a:rPr>
              <a:t>OK, was bedeutet es, wenn man sagt, ein Protein sei „denaturiert“ worden?</a:t>
            </a:r>
            <a:endParaRPr b="0" i="0" sz="1400" u="none" cap="none" strike="noStrike">
              <a:solidFill>
                <a:srgbClr val="A5A5A5"/>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de-DE" sz="1400" u="none" cap="none" strike="noStrike">
                <a:solidFill>
                  <a:srgbClr val="A5A5A5"/>
                </a:solidFill>
                <a:latin typeface="Arial"/>
                <a:ea typeface="Arial"/>
                <a:cs typeface="Arial"/>
                <a:sym typeface="Arial"/>
              </a:rPr>
              <a:t>Es bedeutet, dass das Protein durch eine Art von einwirkender Belastung (in diesem Fall Wärme) aus seiner nativen Konformation herausgedrängt wurde. Da die Funktion eines Proteins untrennbar mit seiner Form verbunden ist, verhalten sich denaturierte Proteine nicht so wie in ihrer nativen Form.</a:t>
            </a:r>
            <a:endParaRPr b="0" i="0" sz="1400" u="none" cap="none" strike="noStrike">
              <a:solidFill>
                <a:srgbClr val="A5A5A5"/>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A5A5A5"/>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1" lang="de-DE" sz="1400" u="none" cap="none" strike="noStrike">
                <a:solidFill>
                  <a:srgbClr val="A5A5A5"/>
                </a:solidFill>
                <a:latin typeface="Arial"/>
                <a:ea typeface="Arial"/>
                <a:cs typeface="Arial"/>
                <a:sym typeface="Arial"/>
              </a:rPr>
              <a:t>Können Sie ein Beispiel für die Denaturierung von Proteinen nennen?</a:t>
            </a:r>
            <a:endParaRPr b="0" i="0" sz="1400" u="none" cap="none" strike="noStrike">
              <a:solidFill>
                <a:srgbClr val="A5A5A5"/>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de-DE" sz="1400" u="none" cap="none" strike="noStrike">
                <a:solidFill>
                  <a:srgbClr val="A5A5A5"/>
                </a:solidFill>
                <a:latin typeface="Arial"/>
                <a:ea typeface="Arial"/>
                <a:cs typeface="Arial"/>
                <a:sym typeface="Arial"/>
              </a:rPr>
              <a:t>Nehmen Sie Eiweiß. In seinem nativen Zustand ist es eine klare Flüssigkeit. Wenn jedoch ausreichend Wärme zugeführt wird, wird es zu einem weißen Feststoff. (Und wenn man ausreichend Salsa auf den weißen Feststoff gibt, wird es köstlich.)</a:t>
            </a:r>
            <a:endParaRPr b="0" i="0" sz="1400" u="none" cap="none" strike="noStrike">
              <a:solidFill>
                <a:srgbClr val="A5A5A5"/>
              </a:solidFill>
              <a:latin typeface="Arial"/>
              <a:ea typeface="Arial"/>
              <a:cs typeface="Arial"/>
              <a:sym typeface="Arial"/>
            </a:endParaRPr>
          </a:p>
        </p:txBody>
      </p:sp>
      <p:sp>
        <p:nvSpPr>
          <p:cNvPr id="521" name="Google Shape;521;p80"/>
          <p:cNvSpPr txBox="1"/>
          <p:nvPr/>
        </p:nvSpPr>
        <p:spPr>
          <a:xfrm>
            <a:off x="4343400" y="3604736"/>
            <a:ext cx="3362325" cy="764312"/>
          </a:xfrm>
          <a:prstGeom prst="rect">
            <a:avLst/>
          </a:prstGeom>
          <a:solidFill>
            <a:srgbClr val="002060"/>
          </a:solid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600"/>
              <a:buFont typeface="Arial"/>
              <a:buNone/>
            </a:pPr>
            <a:r>
              <a:rPr b="0" i="1" lang="de-DE" sz="1600" u="none" cap="none" strike="noStrike">
                <a:solidFill>
                  <a:srgbClr val="A5A5A5"/>
                </a:solidFill>
                <a:latin typeface="Arial"/>
                <a:ea typeface="Arial"/>
                <a:cs typeface="Arial"/>
                <a:sym typeface="Arial"/>
              </a:rPr>
              <a:t>Bei welcher Temperatur beginnt das Netzhautgewebe zu koagulieren?</a:t>
            </a:r>
            <a:endParaRPr b="0" i="0" sz="1400" u="none" cap="none" strike="noStrike">
              <a:solidFill>
                <a:srgbClr val="A5A5A5"/>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de-DE" sz="1600" u="none" cap="none" strike="noStrike">
                <a:solidFill>
                  <a:srgbClr val="A5A5A5"/>
                </a:solidFill>
                <a:latin typeface="Arial"/>
                <a:ea typeface="Arial"/>
                <a:cs typeface="Arial"/>
                <a:sym typeface="Arial"/>
              </a:rPr>
              <a:t>65 °C</a:t>
            </a:r>
            <a:endParaRPr b="0" i="0" sz="1400" u="none" cap="none" strike="noStrike">
              <a:solidFill>
                <a:srgbClr val="A5A5A5"/>
              </a:solidFill>
              <a:latin typeface="Arial"/>
              <a:ea typeface="Arial"/>
              <a:cs typeface="Arial"/>
              <a:sym typeface="Arial"/>
            </a:endParaRPr>
          </a:p>
        </p:txBody>
      </p:sp>
      <p:sp>
        <p:nvSpPr>
          <p:cNvPr id="522" name="Google Shape;522;p80"/>
          <p:cNvSpPr/>
          <p:nvPr/>
        </p:nvSpPr>
        <p:spPr>
          <a:xfrm>
            <a:off x="2090941" y="3582211"/>
            <a:ext cx="1458912" cy="419100"/>
          </a:xfrm>
          <a:prstGeom prst="ellipse">
            <a:avLst/>
          </a:prstGeom>
          <a:noFill/>
          <a:ln cap="flat" cmpd="sng" w="254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BFBFBF"/>
              </a:solidFill>
              <a:latin typeface="Arial"/>
              <a:ea typeface="Arial"/>
              <a:cs typeface="Arial"/>
              <a:sym typeface="Arial"/>
            </a:endParaRPr>
          </a:p>
        </p:txBody>
      </p:sp>
      <p:sp>
        <p:nvSpPr>
          <p:cNvPr id="523" name="Google Shape;523;p80"/>
          <p:cNvSpPr txBox="1"/>
          <p:nvPr/>
        </p:nvSpPr>
        <p:spPr>
          <a:xfrm>
            <a:off x="1429746" y="6555694"/>
            <a:ext cx="6621474" cy="271869"/>
          </a:xfrm>
          <a:prstGeom prst="rect">
            <a:avLst/>
          </a:prstGeom>
          <a:noFill/>
          <a:ln>
            <a:noFill/>
          </a:ln>
        </p:spPr>
        <p:txBody>
          <a:bodyPr anchorCtr="0" anchor="t" bIns="12700" lIns="25400" spcFirstLastPara="1" rIns="25400" wrap="square" tIns="12700">
            <a:spAutoFit/>
          </a:bodyPr>
          <a:lstStyle/>
          <a:p>
            <a:pPr indent="0" lvl="0" marL="0" marR="0" rtl="0" algn="ctr">
              <a:lnSpc>
                <a:spcPct val="100000"/>
              </a:lnSpc>
              <a:spcBef>
                <a:spcPts val="0"/>
              </a:spcBef>
              <a:spcAft>
                <a:spcPts val="0"/>
              </a:spcAft>
              <a:buClr>
                <a:srgbClr val="000000"/>
              </a:buClr>
              <a:buSzPts val="1600"/>
              <a:buFont typeface="Arial"/>
              <a:buNone/>
            </a:pPr>
            <a:r>
              <a:rPr b="0" i="1" lang="de-DE" sz="1600" u="none" cap="none" strike="noStrike">
                <a:solidFill>
                  <a:schemeClr val="dk1"/>
                </a:solidFill>
                <a:latin typeface="Arial"/>
                <a:ea typeface="Arial"/>
                <a:cs typeface="Arial"/>
                <a:sym typeface="Arial"/>
              </a:rPr>
              <a:t>Weitere Informationen zu Lasern finden Sie in der Folienreihe FELT26</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81"/>
          <p:cNvSpPr txBox="1"/>
          <p:nvPr/>
        </p:nvSpPr>
        <p:spPr>
          <a:xfrm>
            <a:off x="457200" y="990600"/>
            <a:ext cx="8229600" cy="5138738"/>
          </a:xfrm>
          <a:prstGeom prst="rect">
            <a:avLst/>
          </a:prstGeom>
          <a:noFill/>
          <a:ln>
            <a:noFill/>
          </a:ln>
        </p:spPr>
        <p:txBody>
          <a:bodyPr anchorCtr="0" anchor="t" bIns="12700" lIns="25400" spcFirstLastPara="1" rIns="25400" wrap="square" tIns="12700">
            <a:noAutofit/>
          </a:bodyPr>
          <a:lstStyle/>
          <a:p>
            <a:pPr indent="-342900" lvl="0" marL="342900" marR="0" rtl="0" algn="l">
              <a:lnSpc>
                <a:spcPct val="100000"/>
              </a:lnSpc>
              <a:spcBef>
                <a:spcPts val="0"/>
              </a:spcBef>
              <a:spcAft>
                <a:spcPts val="0"/>
              </a:spcAft>
              <a:buClr>
                <a:schemeClr val="dk2"/>
              </a:buClr>
              <a:buSzPts val="1400"/>
              <a:buFont typeface="Noto Sans Symbols"/>
              <a:buChar char="●"/>
            </a:pPr>
            <a:r>
              <a:rPr b="0" i="0" lang="de-DE" sz="2200" u="none" cap="none" strike="noStrike">
                <a:solidFill>
                  <a:schemeClr val="dk1"/>
                </a:solidFill>
                <a:latin typeface="Arial"/>
                <a:ea typeface="Arial"/>
                <a:cs typeface="Arial"/>
                <a:sym typeface="Arial"/>
              </a:rPr>
              <a:t>Welcher Laser wird für die PRP-Behandlung verwendet?      </a:t>
            </a:r>
            <a:endParaRPr b="0" i="0" sz="2200" u="none" cap="none" strike="noStrike">
              <a:solidFill>
                <a:srgbClr val="000000"/>
              </a:solidFill>
              <a:latin typeface="Arial"/>
              <a:ea typeface="Arial"/>
              <a:cs typeface="Arial"/>
              <a:sym typeface="Arial"/>
            </a:endParaRPr>
          </a:p>
        </p:txBody>
      </p:sp>
      <p:sp>
        <p:nvSpPr>
          <p:cNvPr id="529" name="Google Shape;529;p81"/>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F</a:t>
            </a:r>
            <a:endParaRPr/>
          </a:p>
        </p:txBody>
      </p:sp>
      <p:sp>
        <p:nvSpPr>
          <p:cNvPr id="530" name="Google Shape;530;p81"/>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marR="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531" name="Google Shape;531;p81"/>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sp>
        <p:nvSpPr>
          <p:cNvPr id="536" name="Google Shape;536;p82"/>
          <p:cNvSpPr txBox="1"/>
          <p:nvPr/>
        </p:nvSpPr>
        <p:spPr>
          <a:xfrm>
            <a:off x="457200" y="990600"/>
            <a:ext cx="8229600" cy="2388140"/>
          </a:xfrm>
          <a:prstGeom prst="rect">
            <a:avLst/>
          </a:prstGeom>
          <a:noFill/>
          <a:ln>
            <a:noFill/>
          </a:ln>
        </p:spPr>
        <p:txBody>
          <a:bodyPr anchorCtr="0" anchor="t" bIns="12700" lIns="25400" spcFirstLastPara="1" rIns="25400" wrap="square" tIns="12700">
            <a:noAutofit/>
          </a:bodyPr>
          <a:lstStyle/>
          <a:p>
            <a:pPr indent="-342900" lvl="0" marL="342900" marR="0" rtl="0" algn="l">
              <a:lnSpc>
                <a:spcPct val="100000"/>
              </a:lnSpc>
              <a:spcBef>
                <a:spcPts val="0"/>
              </a:spcBef>
              <a:spcAft>
                <a:spcPts val="0"/>
              </a:spcAft>
              <a:buClr>
                <a:schemeClr val="dk2"/>
              </a:buClr>
              <a:buSzPts val="1400"/>
              <a:buFont typeface="Noto Sans Symbols"/>
              <a:buChar char="●"/>
            </a:pPr>
            <a:r>
              <a:rPr b="0" i="0" lang="de-DE" sz="2200" u="none" cap="none" strike="noStrike">
                <a:solidFill>
                  <a:schemeClr val="dk1"/>
                </a:solidFill>
                <a:latin typeface="Arial"/>
                <a:ea typeface="Arial"/>
                <a:cs typeface="Arial"/>
                <a:sym typeface="Arial"/>
              </a:rPr>
              <a:t>Welcher Laser wird für die PRP-Behandlung verwendet?      Argon</a:t>
            </a:r>
            <a:r>
              <a:rPr b="0" i="0" lang="de-DE" sz="2200" u="none" cap="none" strike="noStrike">
                <a:solidFill>
                  <a:srgbClr val="00B050"/>
                </a:solidFill>
                <a:latin typeface="Arial"/>
                <a:ea typeface="Arial"/>
                <a:cs typeface="Arial"/>
                <a:sym typeface="Arial"/>
              </a:rPr>
              <a:t>-Grün </a:t>
            </a:r>
            <a:r>
              <a:rPr b="0" i="0" lang="de-DE" sz="2200" u="none" cap="none" strike="noStrike">
                <a:solidFill>
                  <a:schemeClr val="dk1"/>
                </a:solidFill>
                <a:latin typeface="Arial"/>
                <a:ea typeface="Arial"/>
                <a:cs typeface="Arial"/>
                <a:sym typeface="Arial"/>
              </a:rPr>
              <a:t>oder </a:t>
            </a:r>
            <a:r>
              <a:rPr b="0" i="0" lang="de-DE" sz="2200" u="none" cap="none" strike="noStrike">
                <a:solidFill>
                  <a:srgbClr val="0000FF"/>
                </a:solidFill>
                <a:latin typeface="Arial"/>
                <a:ea typeface="Arial"/>
                <a:cs typeface="Arial"/>
                <a:sym typeface="Arial"/>
              </a:rPr>
              <a:t>Blau</a:t>
            </a:r>
            <a:r>
              <a:rPr b="0" i="0" lang="de-DE" sz="2200" u="none" cap="none" strike="noStrike">
                <a:solidFill>
                  <a:srgbClr val="00B050"/>
                </a:solidFill>
                <a:latin typeface="Arial"/>
                <a:ea typeface="Arial"/>
                <a:cs typeface="Arial"/>
                <a:sym typeface="Arial"/>
              </a:rPr>
              <a:t>-Grün</a:t>
            </a:r>
            <a:endParaRPr b="0" i="0" sz="2200" u="none" cap="none" strike="noStrike">
              <a:solidFill>
                <a:srgbClr val="000000"/>
              </a:solidFill>
              <a:latin typeface="Arial"/>
              <a:ea typeface="Arial"/>
              <a:cs typeface="Arial"/>
              <a:sym typeface="Arial"/>
            </a:endParaRPr>
          </a:p>
        </p:txBody>
      </p:sp>
      <p:sp>
        <p:nvSpPr>
          <p:cNvPr id="537" name="Google Shape;537;p82"/>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A</a:t>
            </a:r>
            <a:endParaRPr/>
          </a:p>
        </p:txBody>
      </p:sp>
      <p:sp>
        <p:nvSpPr>
          <p:cNvPr id="538" name="Google Shape;538;p82"/>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marR="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539" name="Google Shape;539;p82"/>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83"/>
          <p:cNvSpPr txBox="1"/>
          <p:nvPr/>
        </p:nvSpPr>
        <p:spPr>
          <a:xfrm>
            <a:off x="457200" y="990600"/>
            <a:ext cx="8229600" cy="2438400"/>
          </a:xfrm>
          <a:prstGeom prst="rect">
            <a:avLst/>
          </a:prstGeom>
          <a:noFill/>
          <a:ln>
            <a:noFill/>
          </a:ln>
        </p:spPr>
        <p:txBody>
          <a:bodyPr anchorCtr="0" anchor="t" bIns="12700" lIns="25400" spcFirstLastPara="1" rIns="25400" wrap="square" tIns="12700">
            <a:noAutofit/>
          </a:bodyPr>
          <a:lstStyle/>
          <a:p>
            <a:pPr indent="-342900" lvl="0" marL="342900" marR="0" rtl="0" algn="l">
              <a:lnSpc>
                <a:spcPct val="100000"/>
              </a:lnSpc>
              <a:spcBef>
                <a:spcPts val="0"/>
              </a:spcBef>
              <a:spcAft>
                <a:spcPts val="0"/>
              </a:spcAft>
              <a:buClr>
                <a:schemeClr val="dk2"/>
              </a:buClr>
              <a:buSzPts val="1400"/>
              <a:buFont typeface="Noto Sans Symbols"/>
              <a:buChar char="●"/>
            </a:pPr>
            <a:r>
              <a:rPr b="0" i="0" lang="de-DE" sz="2200" u="none" cap="none" strike="noStrike">
                <a:solidFill>
                  <a:schemeClr val="dk1"/>
                </a:solidFill>
                <a:latin typeface="Arial"/>
                <a:ea typeface="Arial"/>
                <a:cs typeface="Arial"/>
                <a:sym typeface="Arial"/>
              </a:rPr>
              <a:t>Welcher Laser wird für die PRP-Behandlung verwendet?      Argon</a:t>
            </a:r>
            <a:r>
              <a:rPr b="0" i="0" lang="de-DE" sz="2200" u="none" cap="none" strike="noStrike">
                <a:solidFill>
                  <a:srgbClr val="00B050"/>
                </a:solidFill>
                <a:latin typeface="Arial"/>
                <a:ea typeface="Arial"/>
                <a:cs typeface="Arial"/>
                <a:sym typeface="Arial"/>
              </a:rPr>
              <a:t>-Grün </a:t>
            </a:r>
            <a:r>
              <a:rPr b="0" i="0" lang="de-DE" sz="2200" u="none" cap="none" strike="noStrike">
                <a:solidFill>
                  <a:schemeClr val="dk1"/>
                </a:solidFill>
                <a:latin typeface="Arial"/>
                <a:ea typeface="Arial"/>
                <a:cs typeface="Arial"/>
                <a:sym typeface="Arial"/>
              </a:rPr>
              <a:t>oder </a:t>
            </a:r>
            <a:r>
              <a:rPr b="0" i="0" lang="de-DE" sz="2200" u="none" cap="none" strike="noStrike">
                <a:solidFill>
                  <a:srgbClr val="0000FF"/>
                </a:solidFill>
                <a:latin typeface="Arial"/>
                <a:ea typeface="Arial"/>
                <a:cs typeface="Arial"/>
                <a:sym typeface="Arial"/>
              </a:rPr>
              <a:t>Blau</a:t>
            </a:r>
            <a:r>
              <a:rPr b="0" i="0" lang="de-DE" sz="2200" u="none" cap="none" strike="noStrike">
                <a:solidFill>
                  <a:srgbClr val="00B050"/>
                </a:solidFill>
                <a:latin typeface="Arial"/>
                <a:ea typeface="Arial"/>
                <a:cs typeface="Arial"/>
                <a:sym typeface="Arial"/>
              </a:rPr>
              <a:t>-Grün</a:t>
            </a:r>
            <a:endParaRPr b="0" i="0" sz="2200" u="none" cap="none" strike="noStrike">
              <a:solidFill>
                <a:srgbClr val="000000"/>
              </a:solidFill>
              <a:latin typeface="Arial"/>
              <a:ea typeface="Arial"/>
              <a:cs typeface="Arial"/>
              <a:sym typeface="Arial"/>
            </a:endParaRPr>
          </a:p>
          <a:p>
            <a:pPr indent="-342900" lvl="0" marL="342900" marR="0" rtl="0" algn="l">
              <a:lnSpc>
                <a:spcPct val="100000"/>
              </a:lnSpc>
              <a:spcBef>
                <a:spcPts val="400"/>
              </a:spcBef>
              <a:spcAft>
                <a:spcPts val="0"/>
              </a:spcAft>
              <a:buClr>
                <a:schemeClr val="dk2"/>
              </a:buClr>
              <a:buSzPts val="1400"/>
              <a:buFont typeface="Noto Sans Symbols"/>
              <a:buChar char="●"/>
            </a:pPr>
            <a:r>
              <a:rPr b="0" i="0" lang="de-DE" sz="2200" u="none" cap="none" strike="noStrike">
                <a:solidFill>
                  <a:schemeClr val="dk1"/>
                </a:solidFill>
                <a:latin typeface="Arial"/>
                <a:ea typeface="Arial"/>
                <a:cs typeface="Arial"/>
                <a:sym typeface="Arial"/>
              </a:rPr>
              <a:t>Wie viele Schüsse umfasst eine vollständige PRP-Behandlung?</a:t>
            </a:r>
            <a:br>
              <a:rPr b="0" i="0" lang="de-DE" sz="2200" u="none" cap="none" strike="noStrike">
                <a:solidFill>
                  <a:srgbClr val="000000"/>
                </a:solidFill>
                <a:latin typeface="Arial"/>
                <a:ea typeface="Arial"/>
                <a:cs typeface="Arial"/>
                <a:sym typeface="Arial"/>
              </a:rPr>
            </a:br>
            <a:endParaRPr b="0" i="0" sz="2200" u="none" cap="none" strike="noStrike">
              <a:solidFill>
                <a:srgbClr val="000000"/>
              </a:solidFill>
              <a:latin typeface="Arial"/>
              <a:ea typeface="Arial"/>
              <a:cs typeface="Arial"/>
              <a:sym typeface="Arial"/>
            </a:endParaRPr>
          </a:p>
        </p:txBody>
      </p:sp>
      <p:sp>
        <p:nvSpPr>
          <p:cNvPr id="545" name="Google Shape;545;p83"/>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t>F</a:t>
            </a:r>
            <a:endParaRPr/>
          </a:p>
        </p:txBody>
      </p:sp>
      <p:sp>
        <p:nvSpPr>
          <p:cNvPr id="546" name="Google Shape;546;p83"/>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marR="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547" name="Google Shape;547;p83"/>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84"/>
          <p:cNvSpPr txBox="1"/>
          <p:nvPr/>
        </p:nvSpPr>
        <p:spPr>
          <a:xfrm>
            <a:off x="457200" y="990600"/>
            <a:ext cx="8229600" cy="2729905"/>
          </a:xfrm>
          <a:prstGeom prst="rect">
            <a:avLst/>
          </a:prstGeom>
          <a:noFill/>
          <a:ln>
            <a:noFill/>
          </a:ln>
        </p:spPr>
        <p:txBody>
          <a:bodyPr anchorCtr="0" anchor="t" bIns="12700" lIns="25400" spcFirstLastPara="1" rIns="25400" wrap="square" tIns="12700">
            <a:noAutofit/>
          </a:bodyPr>
          <a:lstStyle/>
          <a:p>
            <a:pPr indent="-342900" lvl="0" marL="342900" marR="0" rtl="0" algn="l">
              <a:lnSpc>
                <a:spcPct val="100000"/>
              </a:lnSpc>
              <a:spcBef>
                <a:spcPts val="0"/>
              </a:spcBef>
              <a:spcAft>
                <a:spcPts val="0"/>
              </a:spcAft>
              <a:buClr>
                <a:schemeClr val="dk2"/>
              </a:buClr>
              <a:buSzPts val="1400"/>
              <a:buFont typeface="Noto Sans Symbols"/>
              <a:buChar char="●"/>
            </a:pPr>
            <a:r>
              <a:rPr b="0" i="0" lang="de-DE" sz="2200" u="none" cap="none" strike="noStrike">
                <a:solidFill>
                  <a:schemeClr val="dk1"/>
                </a:solidFill>
                <a:latin typeface="Arial"/>
                <a:ea typeface="Arial"/>
                <a:cs typeface="Arial"/>
                <a:sym typeface="Arial"/>
              </a:rPr>
              <a:t>Welcher Laser wird für die PRP-Behandlung verwendet?      Argon</a:t>
            </a:r>
            <a:r>
              <a:rPr b="0" i="0" lang="de-DE" sz="2200" u="none" cap="none" strike="noStrike">
                <a:solidFill>
                  <a:srgbClr val="00B050"/>
                </a:solidFill>
                <a:latin typeface="Arial"/>
                <a:ea typeface="Arial"/>
                <a:cs typeface="Arial"/>
                <a:sym typeface="Arial"/>
              </a:rPr>
              <a:t>-Grün </a:t>
            </a:r>
            <a:r>
              <a:rPr b="0" i="0" lang="de-DE" sz="2200" u="none" cap="none" strike="noStrike">
                <a:solidFill>
                  <a:schemeClr val="dk1"/>
                </a:solidFill>
                <a:latin typeface="Arial"/>
                <a:ea typeface="Arial"/>
                <a:cs typeface="Arial"/>
                <a:sym typeface="Arial"/>
              </a:rPr>
              <a:t>oder </a:t>
            </a:r>
            <a:r>
              <a:rPr b="0" i="0" lang="de-DE" sz="2200" u="none" cap="none" strike="noStrike">
                <a:solidFill>
                  <a:srgbClr val="0000FF"/>
                </a:solidFill>
                <a:latin typeface="Arial"/>
                <a:ea typeface="Arial"/>
                <a:cs typeface="Arial"/>
                <a:sym typeface="Arial"/>
              </a:rPr>
              <a:t>Blau</a:t>
            </a:r>
            <a:r>
              <a:rPr b="0" i="0" lang="de-DE" sz="2200" u="none" cap="none" strike="noStrike">
                <a:solidFill>
                  <a:srgbClr val="00B050"/>
                </a:solidFill>
                <a:latin typeface="Arial"/>
                <a:ea typeface="Arial"/>
                <a:cs typeface="Arial"/>
                <a:sym typeface="Arial"/>
              </a:rPr>
              <a:t>-Grün</a:t>
            </a:r>
            <a:endParaRPr b="0" i="0" sz="2200" u="none" cap="none" strike="noStrike">
              <a:solidFill>
                <a:srgbClr val="000000"/>
              </a:solidFill>
              <a:latin typeface="Arial"/>
              <a:ea typeface="Arial"/>
              <a:cs typeface="Arial"/>
              <a:sym typeface="Arial"/>
            </a:endParaRPr>
          </a:p>
          <a:p>
            <a:pPr indent="-342900" lvl="0" marL="342900" marR="0" rtl="0" algn="l">
              <a:lnSpc>
                <a:spcPct val="100000"/>
              </a:lnSpc>
              <a:spcBef>
                <a:spcPts val="400"/>
              </a:spcBef>
              <a:spcAft>
                <a:spcPts val="0"/>
              </a:spcAft>
              <a:buClr>
                <a:schemeClr val="dk2"/>
              </a:buClr>
              <a:buSzPts val="1400"/>
              <a:buFont typeface="Noto Sans Symbols"/>
              <a:buChar char="●"/>
            </a:pPr>
            <a:r>
              <a:rPr b="0" i="0" lang="de-DE" sz="2200" u="none" cap="none" strike="noStrike">
                <a:solidFill>
                  <a:schemeClr val="dk1"/>
                </a:solidFill>
                <a:latin typeface="Arial"/>
                <a:ea typeface="Arial"/>
                <a:cs typeface="Arial"/>
                <a:sym typeface="Arial"/>
              </a:rPr>
              <a:t>Wie viele Schüsse umfasst eine vollständige PRP-Behandlung?</a:t>
            </a:r>
            <a:br>
              <a:rPr b="0" i="0" lang="de-DE" sz="2200" u="none" cap="none" strike="noStrike">
                <a:solidFill>
                  <a:srgbClr val="000000"/>
                </a:solidFill>
                <a:latin typeface="Arial"/>
                <a:ea typeface="Arial"/>
                <a:cs typeface="Arial"/>
                <a:sym typeface="Arial"/>
              </a:rPr>
            </a:br>
            <a:r>
              <a:rPr b="0" i="0" lang="de-DE" sz="2200" u="none" cap="none" strike="noStrike">
                <a:solidFill>
                  <a:srgbClr val="0000FF"/>
                </a:solidFill>
                <a:latin typeface="Arial"/>
                <a:ea typeface="Arial"/>
                <a:cs typeface="Arial"/>
                <a:sym typeface="Arial"/>
              </a:rPr>
              <a:t>Etwa 1200–1400 </a:t>
            </a:r>
            <a:endParaRPr b="0" i="0" sz="2200" u="none" cap="none" strike="noStrike">
              <a:solidFill>
                <a:srgbClr val="000000"/>
              </a:solidFill>
              <a:latin typeface="Arial"/>
              <a:ea typeface="Arial"/>
              <a:cs typeface="Arial"/>
              <a:sym typeface="Arial"/>
            </a:endParaRPr>
          </a:p>
        </p:txBody>
      </p:sp>
      <p:sp>
        <p:nvSpPr>
          <p:cNvPr id="553" name="Google Shape;553;p84"/>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A</a:t>
            </a:r>
            <a:endParaRPr/>
          </a:p>
        </p:txBody>
      </p:sp>
      <p:sp>
        <p:nvSpPr>
          <p:cNvPr id="554" name="Google Shape;554;p84"/>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marR="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555" name="Google Shape;555;p84"/>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p85"/>
          <p:cNvSpPr txBox="1"/>
          <p:nvPr/>
        </p:nvSpPr>
        <p:spPr>
          <a:xfrm>
            <a:off x="457200" y="990600"/>
            <a:ext cx="8229600" cy="2438400"/>
          </a:xfrm>
          <a:prstGeom prst="rect">
            <a:avLst/>
          </a:prstGeom>
          <a:noFill/>
          <a:ln>
            <a:noFill/>
          </a:ln>
        </p:spPr>
        <p:txBody>
          <a:bodyPr anchorCtr="0" anchor="t" bIns="12700" lIns="25400" spcFirstLastPara="1" rIns="25400" wrap="square" tIns="12700">
            <a:noAutofit/>
          </a:bodyPr>
          <a:lstStyle/>
          <a:p>
            <a:pPr indent="-342900" lvl="0" marL="342900" marR="0" rtl="0" algn="l">
              <a:lnSpc>
                <a:spcPct val="100000"/>
              </a:lnSpc>
              <a:spcBef>
                <a:spcPts val="0"/>
              </a:spcBef>
              <a:spcAft>
                <a:spcPts val="0"/>
              </a:spcAft>
              <a:buClr>
                <a:schemeClr val="dk2"/>
              </a:buClr>
              <a:buSzPts val="1400"/>
              <a:buFont typeface="Noto Sans Symbols"/>
              <a:buChar char="●"/>
            </a:pPr>
            <a:r>
              <a:rPr b="0" i="0" lang="de-DE" sz="2200" u="none" cap="none" strike="noStrike">
                <a:solidFill>
                  <a:schemeClr val="dk1"/>
                </a:solidFill>
                <a:latin typeface="Arial"/>
                <a:ea typeface="Arial"/>
                <a:cs typeface="Arial"/>
                <a:sym typeface="Arial"/>
              </a:rPr>
              <a:t>Welcher Laser wird für die PRP-Behandlung verwendet?      Argon</a:t>
            </a:r>
            <a:r>
              <a:rPr b="0" i="0" lang="de-DE" sz="2200" u="none" cap="none" strike="noStrike">
                <a:solidFill>
                  <a:srgbClr val="00B050"/>
                </a:solidFill>
                <a:latin typeface="Arial"/>
                <a:ea typeface="Arial"/>
                <a:cs typeface="Arial"/>
                <a:sym typeface="Arial"/>
              </a:rPr>
              <a:t>-Grün </a:t>
            </a:r>
            <a:r>
              <a:rPr b="0" i="0" lang="de-DE" sz="2200" u="none" cap="none" strike="noStrike">
                <a:solidFill>
                  <a:schemeClr val="dk1"/>
                </a:solidFill>
                <a:latin typeface="Arial"/>
                <a:ea typeface="Arial"/>
                <a:cs typeface="Arial"/>
                <a:sym typeface="Arial"/>
              </a:rPr>
              <a:t>oder </a:t>
            </a:r>
            <a:r>
              <a:rPr b="0" i="0" lang="de-DE" sz="2200" u="none" cap="none" strike="noStrike">
                <a:solidFill>
                  <a:srgbClr val="0000FF"/>
                </a:solidFill>
                <a:latin typeface="Arial"/>
                <a:ea typeface="Arial"/>
                <a:cs typeface="Arial"/>
                <a:sym typeface="Arial"/>
              </a:rPr>
              <a:t>Blau</a:t>
            </a:r>
            <a:r>
              <a:rPr b="0" i="0" lang="de-DE" sz="2200" u="none" cap="none" strike="noStrike">
                <a:solidFill>
                  <a:srgbClr val="00B050"/>
                </a:solidFill>
                <a:latin typeface="Arial"/>
                <a:ea typeface="Arial"/>
                <a:cs typeface="Arial"/>
                <a:sym typeface="Arial"/>
              </a:rPr>
              <a:t>-Grün</a:t>
            </a:r>
            <a:endParaRPr b="0" i="0" sz="2200" u="none" cap="none" strike="noStrike">
              <a:solidFill>
                <a:srgbClr val="000000"/>
              </a:solidFill>
              <a:latin typeface="Arial"/>
              <a:ea typeface="Arial"/>
              <a:cs typeface="Arial"/>
              <a:sym typeface="Arial"/>
            </a:endParaRPr>
          </a:p>
          <a:p>
            <a:pPr indent="-342900" lvl="0" marL="342900" marR="0" rtl="0" algn="l">
              <a:lnSpc>
                <a:spcPct val="100000"/>
              </a:lnSpc>
              <a:spcBef>
                <a:spcPts val="400"/>
              </a:spcBef>
              <a:spcAft>
                <a:spcPts val="0"/>
              </a:spcAft>
              <a:buClr>
                <a:schemeClr val="dk2"/>
              </a:buClr>
              <a:buSzPts val="1400"/>
              <a:buFont typeface="Noto Sans Symbols"/>
              <a:buChar char="●"/>
            </a:pPr>
            <a:r>
              <a:rPr b="0" i="0" lang="de-DE" sz="2200" u="none" cap="none" strike="noStrike">
                <a:solidFill>
                  <a:schemeClr val="dk1"/>
                </a:solidFill>
                <a:latin typeface="Arial"/>
                <a:ea typeface="Arial"/>
                <a:cs typeface="Arial"/>
                <a:sym typeface="Arial"/>
              </a:rPr>
              <a:t>Wie viele Schüsse umfasst eine vollständige PRP-Behandlung?</a:t>
            </a:r>
            <a:br>
              <a:rPr b="0" i="0" lang="de-DE" sz="2200" u="none" cap="none" strike="noStrike">
                <a:solidFill>
                  <a:srgbClr val="000000"/>
                </a:solidFill>
                <a:latin typeface="Arial"/>
                <a:ea typeface="Arial"/>
                <a:cs typeface="Arial"/>
                <a:sym typeface="Arial"/>
              </a:rPr>
            </a:br>
            <a:r>
              <a:rPr b="0" i="0" lang="de-DE" sz="2200" u="none" cap="none" strike="noStrike">
                <a:solidFill>
                  <a:srgbClr val="0000FF"/>
                </a:solidFill>
                <a:latin typeface="Arial"/>
                <a:ea typeface="Arial"/>
                <a:cs typeface="Arial"/>
                <a:sym typeface="Arial"/>
              </a:rPr>
              <a:t>Etwa 1200–1400 </a:t>
            </a:r>
            <a:endParaRPr b="0" i="0" sz="2200" u="none" cap="none" strike="noStrike">
              <a:solidFill>
                <a:srgbClr val="000000"/>
              </a:solidFill>
              <a:latin typeface="Arial"/>
              <a:ea typeface="Arial"/>
              <a:cs typeface="Arial"/>
              <a:sym typeface="Arial"/>
            </a:endParaRPr>
          </a:p>
          <a:p>
            <a:pPr indent="-342900" lvl="0" marL="342900" marR="0" rtl="0" algn="l">
              <a:lnSpc>
                <a:spcPct val="100000"/>
              </a:lnSpc>
              <a:spcBef>
                <a:spcPts val="400"/>
              </a:spcBef>
              <a:spcAft>
                <a:spcPts val="0"/>
              </a:spcAft>
              <a:buClr>
                <a:schemeClr val="dk2"/>
              </a:buClr>
              <a:buSzPts val="1400"/>
              <a:buFont typeface="Noto Sans Symbols"/>
              <a:buChar char="●"/>
            </a:pPr>
            <a:r>
              <a:rPr b="0" i="0" lang="de-DE" sz="2200" u="none" cap="none" strike="noStrike">
                <a:solidFill>
                  <a:schemeClr val="dk1"/>
                </a:solidFill>
                <a:latin typeface="Arial"/>
                <a:ea typeface="Arial"/>
                <a:cs typeface="Arial"/>
                <a:sym typeface="Arial"/>
              </a:rPr>
              <a:t>Welche Spotgröße sollte verwendet werden?</a:t>
            </a:r>
            <a:r>
              <a:rPr b="0" i="0" lang="de-DE" sz="2200" u="none" cap="none" strike="noStrike">
                <a:solidFill>
                  <a:srgbClr val="0000FF"/>
                </a:solidFill>
                <a:latin typeface="Arial"/>
                <a:ea typeface="Arial"/>
                <a:cs typeface="Arial"/>
                <a:sym typeface="Arial"/>
              </a:rPr>
              <a:t> </a:t>
            </a:r>
            <a:br>
              <a:rPr b="0" i="0" lang="de-DE" sz="2200" u="none" cap="none" strike="noStrike">
                <a:solidFill>
                  <a:srgbClr val="000000"/>
                </a:solidFill>
                <a:latin typeface="Arial"/>
                <a:ea typeface="Arial"/>
                <a:cs typeface="Arial"/>
                <a:sym typeface="Arial"/>
              </a:rPr>
            </a:br>
            <a:endParaRPr b="0" i="0" sz="2200" u="none" cap="none" strike="noStrike">
              <a:solidFill>
                <a:srgbClr val="000000"/>
              </a:solidFill>
              <a:latin typeface="Arial"/>
              <a:ea typeface="Arial"/>
              <a:cs typeface="Arial"/>
              <a:sym typeface="Arial"/>
            </a:endParaRPr>
          </a:p>
        </p:txBody>
      </p:sp>
      <p:sp>
        <p:nvSpPr>
          <p:cNvPr id="561" name="Google Shape;561;p85"/>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t>F</a:t>
            </a:r>
            <a:endParaRPr/>
          </a:p>
        </p:txBody>
      </p:sp>
      <p:sp>
        <p:nvSpPr>
          <p:cNvPr id="562" name="Google Shape;562;p85"/>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marR="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563" name="Google Shape;563;p85"/>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86"/>
          <p:cNvSpPr txBox="1"/>
          <p:nvPr/>
        </p:nvSpPr>
        <p:spPr>
          <a:xfrm>
            <a:off x="457200" y="990600"/>
            <a:ext cx="8229600" cy="2796702"/>
          </a:xfrm>
          <a:prstGeom prst="rect">
            <a:avLst/>
          </a:prstGeom>
          <a:noFill/>
          <a:ln>
            <a:noFill/>
          </a:ln>
        </p:spPr>
        <p:txBody>
          <a:bodyPr anchorCtr="0" anchor="t" bIns="12700" lIns="25400" spcFirstLastPara="1" rIns="25400" wrap="square" tIns="12700">
            <a:noAutofit/>
          </a:bodyPr>
          <a:lstStyle/>
          <a:p>
            <a:pPr indent="-342900" lvl="0" marL="342900" marR="0" rtl="0" algn="l">
              <a:lnSpc>
                <a:spcPct val="100000"/>
              </a:lnSpc>
              <a:spcBef>
                <a:spcPts val="0"/>
              </a:spcBef>
              <a:spcAft>
                <a:spcPts val="0"/>
              </a:spcAft>
              <a:buClr>
                <a:schemeClr val="dk2"/>
              </a:buClr>
              <a:buSzPts val="1400"/>
              <a:buFont typeface="Noto Sans Symbols"/>
              <a:buChar char="●"/>
            </a:pPr>
            <a:r>
              <a:rPr b="0" i="0" lang="de-DE" sz="2200" u="none" cap="none" strike="noStrike">
                <a:solidFill>
                  <a:schemeClr val="dk1"/>
                </a:solidFill>
                <a:latin typeface="Arial"/>
                <a:ea typeface="Arial"/>
                <a:cs typeface="Arial"/>
                <a:sym typeface="Arial"/>
              </a:rPr>
              <a:t>Welcher Laser wird für die PRP-Behandlung verwendet?      Argon</a:t>
            </a:r>
            <a:r>
              <a:rPr b="0" i="0" lang="de-DE" sz="2200" u="none" cap="none" strike="noStrike">
                <a:solidFill>
                  <a:srgbClr val="00B050"/>
                </a:solidFill>
                <a:latin typeface="Arial"/>
                <a:ea typeface="Arial"/>
                <a:cs typeface="Arial"/>
                <a:sym typeface="Arial"/>
              </a:rPr>
              <a:t>-Grün </a:t>
            </a:r>
            <a:r>
              <a:rPr b="0" i="0" lang="de-DE" sz="2200" u="none" cap="none" strike="noStrike">
                <a:solidFill>
                  <a:schemeClr val="dk1"/>
                </a:solidFill>
                <a:latin typeface="Arial"/>
                <a:ea typeface="Arial"/>
                <a:cs typeface="Arial"/>
                <a:sym typeface="Arial"/>
              </a:rPr>
              <a:t>oder </a:t>
            </a:r>
            <a:r>
              <a:rPr b="0" i="0" lang="de-DE" sz="2200" u="none" cap="none" strike="noStrike">
                <a:solidFill>
                  <a:srgbClr val="0000FF"/>
                </a:solidFill>
                <a:latin typeface="Arial"/>
                <a:ea typeface="Arial"/>
                <a:cs typeface="Arial"/>
                <a:sym typeface="Arial"/>
              </a:rPr>
              <a:t>Blau</a:t>
            </a:r>
            <a:r>
              <a:rPr b="0" i="0" lang="de-DE" sz="2200" u="none" cap="none" strike="noStrike">
                <a:solidFill>
                  <a:srgbClr val="00B050"/>
                </a:solidFill>
                <a:latin typeface="Arial"/>
                <a:ea typeface="Arial"/>
                <a:cs typeface="Arial"/>
                <a:sym typeface="Arial"/>
              </a:rPr>
              <a:t>-Grün</a:t>
            </a:r>
            <a:endParaRPr b="0" i="0" sz="2200" u="none" cap="none" strike="noStrike">
              <a:solidFill>
                <a:srgbClr val="000000"/>
              </a:solidFill>
              <a:latin typeface="Arial"/>
              <a:ea typeface="Arial"/>
              <a:cs typeface="Arial"/>
              <a:sym typeface="Arial"/>
            </a:endParaRPr>
          </a:p>
          <a:p>
            <a:pPr indent="-342900" lvl="0" marL="342900" marR="0" rtl="0" algn="l">
              <a:lnSpc>
                <a:spcPct val="100000"/>
              </a:lnSpc>
              <a:spcBef>
                <a:spcPts val="400"/>
              </a:spcBef>
              <a:spcAft>
                <a:spcPts val="0"/>
              </a:spcAft>
              <a:buClr>
                <a:schemeClr val="dk2"/>
              </a:buClr>
              <a:buSzPts val="1400"/>
              <a:buFont typeface="Noto Sans Symbols"/>
              <a:buChar char="●"/>
            </a:pPr>
            <a:r>
              <a:rPr b="0" i="0" lang="de-DE" sz="2200" u="none" cap="none" strike="noStrike">
                <a:solidFill>
                  <a:schemeClr val="dk1"/>
                </a:solidFill>
                <a:latin typeface="Arial"/>
                <a:ea typeface="Arial"/>
                <a:cs typeface="Arial"/>
                <a:sym typeface="Arial"/>
              </a:rPr>
              <a:t>Wie viele Schüsse umfasst eine vollständige PRP-Behandlung?</a:t>
            </a:r>
            <a:br>
              <a:rPr b="0" i="0" lang="de-DE" sz="2200" u="none" cap="none" strike="noStrike">
                <a:solidFill>
                  <a:srgbClr val="000000"/>
                </a:solidFill>
                <a:latin typeface="Arial"/>
                <a:ea typeface="Arial"/>
                <a:cs typeface="Arial"/>
                <a:sym typeface="Arial"/>
              </a:rPr>
            </a:br>
            <a:r>
              <a:rPr b="0" i="0" lang="de-DE" sz="2200" u="none" cap="none" strike="noStrike">
                <a:solidFill>
                  <a:srgbClr val="0000FF"/>
                </a:solidFill>
                <a:latin typeface="Arial"/>
                <a:ea typeface="Arial"/>
                <a:cs typeface="Arial"/>
                <a:sym typeface="Arial"/>
              </a:rPr>
              <a:t>Etwa 1200–1400 </a:t>
            </a:r>
            <a:endParaRPr b="0" i="0" sz="2200" u="none" cap="none" strike="noStrike">
              <a:solidFill>
                <a:srgbClr val="000000"/>
              </a:solidFill>
              <a:latin typeface="Arial"/>
              <a:ea typeface="Arial"/>
              <a:cs typeface="Arial"/>
              <a:sym typeface="Arial"/>
            </a:endParaRPr>
          </a:p>
          <a:p>
            <a:pPr indent="-342900" lvl="0" marL="342900" marR="0" rtl="0" algn="l">
              <a:lnSpc>
                <a:spcPct val="100000"/>
              </a:lnSpc>
              <a:spcBef>
                <a:spcPts val="400"/>
              </a:spcBef>
              <a:spcAft>
                <a:spcPts val="0"/>
              </a:spcAft>
              <a:buClr>
                <a:schemeClr val="dk2"/>
              </a:buClr>
              <a:buSzPts val="1400"/>
              <a:buFont typeface="Noto Sans Symbols"/>
              <a:buChar char="●"/>
            </a:pPr>
            <a:r>
              <a:rPr b="0" i="0" lang="de-DE" sz="2200" u="none" cap="none" strike="noStrike">
                <a:solidFill>
                  <a:schemeClr val="dk1"/>
                </a:solidFill>
                <a:latin typeface="Arial"/>
                <a:ea typeface="Arial"/>
                <a:cs typeface="Arial"/>
                <a:sym typeface="Arial"/>
              </a:rPr>
              <a:t>Welche Spotgröße sollte verwendet werden?</a:t>
            </a:r>
            <a:r>
              <a:rPr b="0" i="0" lang="de-DE" sz="2200" u="none" cap="none" strike="noStrike">
                <a:solidFill>
                  <a:srgbClr val="0000FF"/>
                </a:solidFill>
                <a:latin typeface="Arial"/>
                <a:ea typeface="Arial"/>
                <a:cs typeface="Arial"/>
                <a:sym typeface="Arial"/>
              </a:rPr>
              <a:t> </a:t>
            </a:r>
            <a:br>
              <a:rPr b="0" i="0" lang="de-DE" sz="2200" u="none" cap="none" strike="noStrike">
                <a:solidFill>
                  <a:srgbClr val="000000"/>
                </a:solidFill>
                <a:latin typeface="Arial"/>
                <a:ea typeface="Arial"/>
                <a:cs typeface="Arial"/>
                <a:sym typeface="Arial"/>
              </a:rPr>
            </a:br>
            <a:r>
              <a:rPr b="0" i="0" lang="de-DE" sz="2200" u="none" cap="none" strike="noStrike">
                <a:solidFill>
                  <a:srgbClr val="0000FF"/>
                </a:solidFill>
                <a:latin typeface="Arial"/>
                <a:ea typeface="Arial"/>
                <a:cs typeface="Arial"/>
                <a:sym typeface="Arial"/>
              </a:rPr>
              <a:t>500 µm</a:t>
            </a:r>
            <a:endParaRPr b="0" i="0" sz="2200" u="none" cap="none" strike="noStrike">
              <a:solidFill>
                <a:srgbClr val="000000"/>
              </a:solidFill>
              <a:latin typeface="Arial"/>
              <a:ea typeface="Arial"/>
              <a:cs typeface="Arial"/>
              <a:sym typeface="Arial"/>
            </a:endParaRPr>
          </a:p>
        </p:txBody>
      </p:sp>
      <p:sp>
        <p:nvSpPr>
          <p:cNvPr id="569" name="Google Shape;569;p86"/>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A</a:t>
            </a:r>
            <a:endParaRPr/>
          </a:p>
        </p:txBody>
      </p:sp>
      <p:sp>
        <p:nvSpPr>
          <p:cNvPr id="570" name="Google Shape;570;p86"/>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marR="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571" name="Google Shape;571;p86"/>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p87"/>
          <p:cNvSpPr txBox="1"/>
          <p:nvPr/>
        </p:nvSpPr>
        <p:spPr>
          <a:xfrm>
            <a:off x="457200" y="990600"/>
            <a:ext cx="8229600" cy="2796702"/>
          </a:xfrm>
          <a:prstGeom prst="rect">
            <a:avLst/>
          </a:prstGeom>
          <a:noFill/>
          <a:ln>
            <a:noFill/>
          </a:ln>
        </p:spPr>
        <p:txBody>
          <a:bodyPr anchorCtr="0" anchor="t" bIns="12700" lIns="25400" spcFirstLastPara="1" rIns="25400" wrap="square" tIns="12700">
            <a:noAutofit/>
          </a:bodyPr>
          <a:lstStyle/>
          <a:p>
            <a:pPr indent="-342900" lvl="0" marL="342900" marR="0" rtl="0" algn="l">
              <a:lnSpc>
                <a:spcPct val="100000"/>
              </a:lnSpc>
              <a:spcBef>
                <a:spcPts val="0"/>
              </a:spcBef>
              <a:spcAft>
                <a:spcPts val="0"/>
              </a:spcAft>
              <a:buClr>
                <a:schemeClr val="dk2"/>
              </a:buClr>
              <a:buSzPts val="1400"/>
              <a:buFont typeface="Noto Sans Symbols"/>
              <a:buChar char="●"/>
            </a:pPr>
            <a:r>
              <a:rPr b="0" i="0" lang="de-DE" sz="2200" u="none" cap="none" strike="noStrike">
                <a:solidFill>
                  <a:schemeClr val="dk1"/>
                </a:solidFill>
                <a:latin typeface="Arial"/>
                <a:ea typeface="Arial"/>
                <a:cs typeface="Arial"/>
                <a:sym typeface="Arial"/>
              </a:rPr>
              <a:t>Welcher Laser wird für die PRP-Behandlung verwendet?      Argon</a:t>
            </a:r>
            <a:r>
              <a:rPr b="0" i="0" lang="de-DE" sz="2200" u="none" cap="none" strike="noStrike">
                <a:solidFill>
                  <a:srgbClr val="00B050"/>
                </a:solidFill>
                <a:latin typeface="Arial"/>
                <a:ea typeface="Arial"/>
                <a:cs typeface="Arial"/>
                <a:sym typeface="Arial"/>
              </a:rPr>
              <a:t>-Grün </a:t>
            </a:r>
            <a:r>
              <a:rPr b="0" i="0" lang="de-DE" sz="2200" u="none" cap="none" strike="noStrike">
                <a:solidFill>
                  <a:schemeClr val="dk1"/>
                </a:solidFill>
                <a:latin typeface="Arial"/>
                <a:ea typeface="Arial"/>
                <a:cs typeface="Arial"/>
                <a:sym typeface="Arial"/>
              </a:rPr>
              <a:t>oder </a:t>
            </a:r>
            <a:r>
              <a:rPr b="0" i="0" lang="de-DE" sz="2200" u="none" cap="none" strike="noStrike">
                <a:solidFill>
                  <a:srgbClr val="0000FF"/>
                </a:solidFill>
                <a:latin typeface="Arial"/>
                <a:ea typeface="Arial"/>
                <a:cs typeface="Arial"/>
                <a:sym typeface="Arial"/>
              </a:rPr>
              <a:t>Blau</a:t>
            </a:r>
            <a:r>
              <a:rPr b="0" i="0" lang="de-DE" sz="2200" u="none" cap="none" strike="noStrike">
                <a:solidFill>
                  <a:srgbClr val="00B050"/>
                </a:solidFill>
                <a:latin typeface="Arial"/>
                <a:ea typeface="Arial"/>
                <a:cs typeface="Arial"/>
                <a:sym typeface="Arial"/>
              </a:rPr>
              <a:t>-Grün</a:t>
            </a:r>
            <a:endParaRPr b="0" i="0" sz="2200" u="none" cap="none" strike="noStrike">
              <a:solidFill>
                <a:srgbClr val="000000"/>
              </a:solidFill>
              <a:latin typeface="Arial"/>
              <a:ea typeface="Arial"/>
              <a:cs typeface="Arial"/>
              <a:sym typeface="Arial"/>
            </a:endParaRPr>
          </a:p>
          <a:p>
            <a:pPr indent="-342900" lvl="0" marL="342900" marR="0" rtl="0" algn="l">
              <a:lnSpc>
                <a:spcPct val="100000"/>
              </a:lnSpc>
              <a:spcBef>
                <a:spcPts val="400"/>
              </a:spcBef>
              <a:spcAft>
                <a:spcPts val="0"/>
              </a:spcAft>
              <a:buClr>
                <a:schemeClr val="dk2"/>
              </a:buClr>
              <a:buSzPts val="1400"/>
              <a:buFont typeface="Noto Sans Symbols"/>
              <a:buChar char="●"/>
            </a:pPr>
            <a:r>
              <a:rPr b="0" i="0" lang="de-DE" sz="2200" u="none" cap="none" strike="noStrike">
                <a:solidFill>
                  <a:schemeClr val="dk1"/>
                </a:solidFill>
                <a:latin typeface="Arial"/>
                <a:ea typeface="Arial"/>
                <a:cs typeface="Arial"/>
                <a:sym typeface="Arial"/>
              </a:rPr>
              <a:t>Wie viele Schüsse umfasst eine vollständige PRP-Behandlung?</a:t>
            </a:r>
            <a:br>
              <a:rPr b="0" i="0" lang="de-DE" sz="2200" u="none" cap="none" strike="noStrike">
                <a:solidFill>
                  <a:srgbClr val="000000"/>
                </a:solidFill>
                <a:latin typeface="Arial"/>
                <a:ea typeface="Arial"/>
                <a:cs typeface="Arial"/>
                <a:sym typeface="Arial"/>
              </a:rPr>
            </a:br>
            <a:r>
              <a:rPr b="0" i="0" lang="de-DE" sz="2200" u="none" cap="none" strike="noStrike">
                <a:solidFill>
                  <a:srgbClr val="0000FF"/>
                </a:solidFill>
                <a:latin typeface="Arial"/>
                <a:ea typeface="Arial"/>
                <a:cs typeface="Arial"/>
                <a:sym typeface="Arial"/>
              </a:rPr>
              <a:t>Etwa 1200–1400 </a:t>
            </a:r>
            <a:endParaRPr b="0" i="0" sz="2200" u="none" cap="none" strike="noStrike">
              <a:solidFill>
                <a:srgbClr val="000000"/>
              </a:solidFill>
              <a:latin typeface="Arial"/>
              <a:ea typeface="Arial"/>
              <a:cs typeface="Arial"/>
              <a:sym typeface="Arial"/>
            </a:endParaRPr>
          </a:p>
          <a:p>
            <a:pPr indent="-342900" lvl="0" marL="342900" marR="0" rtl="0" algn="l">
              <a:lnSpc>
                <a:spcPct val="100000"/>
              </a:lnSpc>
              <a:spcBef>
                <a:spcPts val="400"/>
              </a:spcBef>
              <a:spcAft>
                <a:spcPts val="0"/>
              </a:spcAft>
              <a:buClr>
                <a:schemeClr val="dk2"/>
              </a:buClr>
              <a:buSzPts val="1400"/>
              <a:buFont typeface="Noto Sans Symbols"/>
              <a:buChar char="●"/>
            </a:pPr>
            <a:r>
              <a:rPr b="0" i="0" lang="de-DE" sz="2200" u="none" cap="none" strike="noStrike">
                <a:solidFill>
                  <a:schemeClr val="dk1"/>
                </a:solidFill>
                <a:latin typeface="Arial"/>
                <a:ea typeface="Arial"/>
                <a:cs typeface="Arial"/>
                <a:sym typeface="Arial"/>
              </a:rPr>
              <a:t>Welche Spotgröße sollte verwendet werden?</a:t>
            </a:r>
            <a:r>
              <a:rPr b="0" i="0" lang="de-DE" sz="2200" u="none" cap="none" strike="noStrike">
                <a:solidFill>
                  <a:srgbClr val="0000FF"/>
                </a:solidFill>
                <a:latin typeface="Arial"/>
                <a:ea typeface="Arial"/>
                <a:cs typeface="Arial"/>
                <a:sym typeface="Arial"/>
              </a:rPr>
              <a:t> </a:t>
            </a:r>
            <a:br>
              <a:rPr b="0" i="0" lang="de-DE" sz="2200" u="none" cap="none" strike="noStrike">
                <a:solidFill>
                  <a:srgbClr val="000000"/>
                </a:solidFill>
                <a:latin typeface="Arial"/>
                <a:ea typeface="Arial"/>
                <a:cs typeface="Arial"/>
                <a:sym typeface="Arial"/>
              </a:rPr>
            </a:br>
            <a:r>
              <a:rPr b="0" i="0" lang="de-DE" sz="2200" u="none" cap="none" strike="noStrike">
                <a:solidFill>
                  <a:srgbClr val="0000FF"/>
                </a:solidFill>
                <a:latin typeface="Arial"/>
                <a:ea typeface="Arial"/>
                <a:cs typeface="Arial"/>
                <a:sym typeface="Arial"/>
              </a:rPr>
              <a:t>500 µm</a:t>
            </a:r>
            <a:endParaRPr b="0" i="0" sz="2200" u="none" cap="none" strike="noStrike">
              <a:solidFill>
                <a:srgbClr val="000000"/>
              </a:solidFill>
              <a:latin typeface="Arial"/>
              <a:ea typeface="Arial"/>
              <a:cs typeface="Arial"/>
              <a:sym typeface="Arial"/>
            </a:endParaRPr>
          </a:p>
          <a:p>
            <a:pPr indent="-342900" lvl="0" marL="342900" marR="0" rtl="0" algn="l">
              <a:lnSpc>
                <a:spcPct val="100000"/>
              </a:lnSpc>
              <a:spcBef>
                <a:spcPts val="480"/>
              </a:spcBef>
              <a:spcAft>
                <a:spcPts val="0"/>
              </a:spcAft>
              <a:buClr>
                <a:schemeClr val="dk2"/>
              </a:buClr>
              <a:buSzPts val="1680"/>
              <a:buFont typeface="Noto Sans Symbols"/>
              <a:buChar char="●"/>
            </a:pPr>
            <a:r>
              <a:rPr b="0" i="0" lang="de-DE" sz="2200" u="none" cap="none" strike="noStrike">
                <a:solidFill>
                  <a:schemeClr val="dk1"/>
                </a:solidFill>
                <a:latin typeface="Arial"/>
                <a:ea typeface="Arial"/>
                <a:cs typeface="Arial"/>
                <a:sym typeface="Arial"/>
              </a:rPr>
              <a:t>Wie hoch sollte die Leistung sein? </a:t>
            </a:r>
            <a:endParaRPr b="0" i="0" sz="2200" u="none" cap="none" strike="noStrike">
              <a:solidFill>
                <a:srgbClr val="000000"/>
              </a:solidFill>
              <a:latin typeface="Arial"/>
              <a:ea typeface="Arial"/>
              <a:cs typeface="Arial"/>
              <a:sym typeface="Arial"/>
            </a:endParaRPr>
          </a:p>
        </p:txBody>
      </p:sp>
      <p:sp>
        <p:nvSpPr>
          <p:cNvPr id="577" name="Google Shape;577;p87"/>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t>F</a:t>
            </a:r>
            <a:endParaRPr/>
          </a:p>
        </p:txBody>
      </p:sp>
      <p:sp>
        <p:nvSpPr>
          <p:cNvPr id="578" name="Google Shape;578;p87"/>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marR="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579" name="Google Shape;579;p87"/>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grpSp>
        <p:nvGrpSpPr>
          <p:cNvPr id="584" name="Google Shape;584;p88"/>
          <p:cNvGrpSpPr/>
          <p:nvPr/>
        </p:nvGrpSpPr>
        <p:grpSpPr>
          <a:xfrm>
            <a:off x="2906949" y="3918625"/>
            <a:ext cx="2644305" cy="254001"/>
            <a:chOff x="2743200" y="4851400"/>
            <a:chExt cx="2644305" cy="254001"/>
          </a:xfrm>
        </p:grpSpPr>
        <p:sp>
          <p:nvSpPr>
            <p:cNvPr id="585" name="Google Shape;585;p88"/>
            <p:cNvSpPr/>
            <p:nvPr/>
          </p:nvSpPr>
          <p:spPr>
            <a:xfrm>
              <a:off x="4602805" y="4851400"/>
              <a:ext cx="784700" cy="254001"/>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r>
                <a:t/>
              </a:r>
              <a:endParaRPr b="0" i="0" sz="800" u="none" cap="none" strike="noStrike">
                <a:solidFill>
                  <a:schemeClr val="lt1"/>
                </a:solidFill>
                <a:latin typeface="Arial"/>
                <a:ea typeface="Arial"/>
                <a:cs typeface="Arial"/>
                <a:sym typeface="Arial"/>
              </a:endParaRPr>
            </a:p>
          </p:txBody>
        </p:sp>
        <p:sp>
          <p:nvSpPr>
            <p:cNvPr id="586" name="Google Shape;586;p88"/>
            <p:cNvSpPr/>
            <p:nvPr/>
          </p:nvSpPr>
          <p:spPr>
            <a:xfrm>
              <a:off x="2743200" y="4851400"/>
              <a:ext cx="685800" cy="25400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587" name="Google Shape;587;p88"/>
          <p:cNvSpPr txBox="1"/>
          <p:nvPr/>
        </p:nvSpPr>
        <p:spPr>
          <a:xfrm>
            <a:off x="457200" y="990600"/>
            <a:ext cx="8229600" cy="5138738"/>
          </a:xfrm>
          <a:prstGeom prst="rect">
            <a:avLst/>
          </a:prstGeom>
          <a:noFill/>
          <a:ln>
            <a:noFill/>
          </a:ln>
        </p:spPr>
        <p:txBody>
          <a:bodyPr anchorCtr="0" anchor="t" bIns="12700" lIns="25400" spcFirstLastPara="1" rIns="25400" wrap="square" tIns="12700">
            <a:noAutofit/>
          </a:bodyPr>
          <a:lstStyle/>
          <a:p>
            <a:pPr indent="-342900" lvl="0" marL="342900" marR="0" rtl="0" algn="l">
              <a:lnSpc>
                <a:spcPct val="100000"/>
              </a:lnSpc>
              <a:spcBef>
                <a:spcPts val="0"/>
              </a:spcBef>
              <a:spcAft>
                <a:spcPts val="0"/>
              </a:spcAft>
              <a:buClr>
                <a:schemeClr val="dk2"/>
              </a:buClr>
              <a:buSzPts val="1400"/>
              <a:buFont typeface="Noto Sans Symbols"/>
              <a:buChar char="●"/>
            </a:pPr>
            <a:r>
              <a:rPr b="0" i="0" lang="de-DE" sz="2200" u="none" cap="none" strike="noStrike">
                <a:solidFill>
                  <a:schemeClr val="dk1"/>
                </a:solidFill>
                <a:latin typeface="Arial"/>
                <a:ea typeface="Arial"/>
                <a:cs typeface="Arial"/>
                <a:sym typeface="Arial"/>
              </a:rPr>
              <a:t>Welcher Laser wird für die PRP-Behandlung verwendet?      Argon</a:t>
            </a:r>
            <a:r>
              <a:rPr b="0" i="0" lang="de-DE" sz="2200" u="none" cap="none" strike="noStrike">
                <a:solidFill>
                  <a:srgbClr val="00B050"/>
                </a:solidFill>
                <a:latin typeface="Arial"/>
                <a:ea typeface="Arial"/>
                <a:cs typeface="Arial"/>
                <a:sym typeface="Arial"/>
              </a:rPr>
              <a:t>-Grün </a:t>
            </a:r>
            <a:r>
              <a:rPr b="0" i="0" lang="de-DE" sz="2200" u="none" cap="none" strike="noStrike">
                <a:solidFill>
                  <a:schemeClr val="dk1"/>
                </a:solidFill>
                <a:latin typeface="Arial"/>
                <a:ea typeface="Arial"/>
                <a:cs typeface="Arial"/>
                <a:sym typeface="Arial"/>
              </a:rPr>
              <a:t>oder </a:t>
            </a:r>
            <a:r>
              <a:rPr b="0" i="0" lang="de-DE" sz="2200" u="none" cap="none" strike="noStrike">
                <a:solidFill>
                  <a:srgbClr val="0000FF"/>
                </a:solidFill>
                <a:latin typeface="Arial"/>
                <a:ea typeface="Arial"/>
                <a:cs typeface="Arial"/>
                <a:sym typeface="Arial"/>
              </a:rPr>
              <a:t>Blau</a:t>
            </a:r>
            <a:r>
              <a:rPr b="0" i="0" lang="de-DE" sz="2200" u="none" cap="none" strike="noStrike">
                <a:solidFill>
                  <a:srgbClr val="00B050"/>
                </a:solidFill>
                <a:latin typeface="Arial"/>
                <a:ea typeface="Arial"/>
                <a:cs typeface="Arial"/>
                <a:sym typeface="Arial"/>
              </a:rPr>
              <a:t>-Grün</a:t>
            </a:r>
            <a:endParaRPr b="0" i="0" sz="2200" u="none" cap="none" strike="noStrike">
              <a:solidFill>
                <a:srgbClr val="000000"/>
              </a:solidFill>
              <a:latin typeface="Arial"/>
              <a:ea typeface="Arial"/>
              <a:cs typeface="Arial"/>
              <a:sym typeface="Arial"/>
            </a:endParaRPr>
          </a:p>
          <a:p>
            <a:pPr indent="-342900" lvl="0" marL="342900" marR="0" rtl="0" algn="l">
              <a:lnSpc>
                <a:spcPct val="100000"/>
              </a:lnSpc>
              <a:spcBef>
                <a:spcPts val="400"/>
              </a:spcBef>
              <a:spcAft>
                <a:spcPts val="0"/>
              </a:spcAft>
              <a:buClr>
                <a:schemeClr val="dk2"/>
              </a:buClr>
              <a:buSzPts val="1400"/>
              <a:buFont typeface="Noto Sans Symbols"/>
              <a:buChar char="●"/>
            </a:pPr>
            <a:r>
              <a:rPr b="0" i="0" lang="de-DE" sz="2200" u="none" cap="none" strike="noStrike">
                <a:solidFill>
                  <a:schemeClr val="dk1"/>
                </a:solidFill>
                <a:latin typeface="Arial"/>
                <a:ea typeface="Arial"/>
                <a:cs typeface="Arial"/>
                <a:sym typeface="Arial"/>
              </a:rPr>
              <a:t>Wie viele Schüsse umfasst eine vollständige PRP-Behandlung?</a:t>
            </a:r>
            <a:br>
              <a:rPr b="0" i="0" lang="de-DE" sz="2200" u="none" cap="none" strike="noStrike">
                <a:solidFill>
                  <a:srgbClr val="000000"/>
                </a:solidFill>
                <a:latin typeface="Arial"/>
                <a:ea typeface="Arial"/>
                <a:cs typeface="Arial"/>
                <a:sym typeface="Arial"/>
              </a:rPr>
            </a:br>
            <a:r>
              <a:rPr b="0" i="0" lang="de-DE" sz="2200" u="none" cap="none" strike="noStrike">
                <a:solidFill>
                  <a:srgbClr val="0000FF"/>
                </a:solidFill>
                <a:latin typeface="Arial"/>
                <a:ea typeface="Arial"/>
                <a:cs typeface="Arial"/>
                <a:sym typeface="Arial"/>
              </a:rPr>
              <a:t>Etwa 1200–1400 </a:t>
            </a:r>
            <a:endParaRPr b="0" i="0" sz="2200" u="none" cap="none" strike="noStrike">
              <a:solidFill>
                <a:srgbClr val="000000"/>
              </a:solidFill>
              <a:latin typeface="Arial"/>
              <a:ea typeface="Arial"/>
              <a:cs typeface="Arial"/>
              <a:sym typeface="Arial"/>
            </a:endParaRPr>
          </a:p>
          <a:p>
            <a:pPr indent="-342900" lvl="0" marL="342900" marR="0" rtl="0" algn="l">
              <a:lnSpc>
                <a:spcPct val="100000"/>
              </a:lnSpc>
              <a:spcBef>
                <a:spcPts val="400"/>
              </a:spcBef>
              <a:spcAft>
                <a:spcPts val="0"/>
              </a:spcAft>
              <a:buClr>
                <a:schemeClr val="dk2"/>
              </a:buClr>
              <a:buSzPts val="1400"/>
              <a:buFont typeface="Noto Sans Symbols"/>
              <a:buChar char="●"/>
            </a:pPr>
            <a:r>
              <a:rPr b="0" i="0" lang="de-DE" sz="2200" u="none" cap="none" strike="noStrike">
                <a:solidFill>
                  <a:schemeClr val="dk1"/>
                </a:solidFill>
                <a:latin typeface="Arial"/>
                <a:ea typeface="Arial"/>
                <a:cs typeface="Arial"/>
                <a:sym typeface="Arial"/>
              </a:rPr>
              <a:t>Welche Spotgröße sollte verwendet werden?</a:t>
            </a:r>
            <a:r>
              <a:rPr b="0" i="0" lang="de-DE" sz="2200" u="none" cap="none" strike="noStrike">
                <a:solidFill>
                  <a:srgbClr val="0000FF"/>
                </a:solidFill>
                <a:latin typeface="Arial"/>
                <a:ea typeface="Arial"/>
                <a:cs typeface="Arial"/>
                <a:sym typeface="Arial"/>
              </a:rPr>
              <a:t> </a:t>
            </a:r>
            <a:br>
              <a:rPr b="0" i="0" lang="de-DE" sz="2200" u="none" cap="none" strike="noStrike">
                <a:solidFill>
                  <a:srgbClr val="000000"/>
                </a:solidFill>
                <a:latin typeface="Arial"/>
                <a:ea typeface="Arial"/>
                <a:cs typeface="Arial"/>
                <a:sym typeface="Arial"/>
              </a:rPr>
            </a:br>
            <a:r>
              <a:rPr b="0" i="0" lang="de-DE" sz="2200" u="none" cap="none" strike="noStrike">
                <a:solidFill>
                  <a:srgbClr val="0000FF"/>
                </a:solidFill>
                <a:latin typeface="Arial"/>
                <a:ea typeface="Arial"/>
                <a:cs typeface="Arial"/>
                <a:sym typeface="Arial"/>
              </a:rPr>
              <a:t>500 µm</a:t>
            </a:r>
            <a:endParaRPr b="0" i="0" sz="2200" u="none" cap="none" strike="noStrike">
              <a:solidFill>
                <a:srgbClr val="000000"/>
              </a:solidFill>
              <a:latin typeface="Arial"/>
              <a:ea typeface="Arial"/>
              <a:cs typeface="Arial"/>
              <a:sym typeface="Arial"/>
            </a:endParaRPr>
          </a:p>
          <a:p>
            <a:pPr indent="-342900" lvl="0" marL="342900" marR="0" rtl="0" algn="l">
              <a:lnSpc>
                <a:spcPct val="100000"/>
              </a:lnSpc>
              <a:spcBef>
                <a:spcPts val="480"/>
              </a:spcBef>
              <a:spcAft>
                <a:spcPts val="0"/>
              </a:spcAft>
              <a:buClr>
                <a:schemeClr val="dk2"/>
              </a:buClr>
              <a:buSzPts val="1680"/>
              <a:buFont typeface="Noto Sans Symbols"/>
              <a:buChar char="●"/>
            </a:pPr>
            <a:r>
              <a:rPr b="0" i="0" lang="de-DE" sz="2200" u="none" cap="none" strike="noStrike">
                <a:solidFill>
                  <a:schemeClr val="dk1"/>
                </a:solidFill>
                <a:latin typeface="Arial"/>
                <a:ea typeface="Arial"/>
                <a:cs typeface="Arial"/>
                <a:sym typeface="Arial"/>
              </a:rPr>
              <a:t>Wie hoch sollte die Leistung sein? </a:t>
            </a:r>
            <a:br>
              <a:rPr b="0" i="0" lang="de-DE" sz="2200" u="none" cap="none" strike="noStrike">
                <a:solidFill>
                  <a:srgbClr val="0000FF"/>
                </a:solidFill>
                <a:latin typeface="Arial"/>
                <a:ea typeface="Arial"/>
                <a:cs typeface="Arial"/>
                <a:sym typeface="Arial"/>
              </a:rPr>
            </a:br>
            <a:r>
              <a:rPr b="0" i="0" lang="de-DE" sz="2200" u="none" cap="none" strike="noStrike">
                <a:solidFill>
                  <a:srgbClr val="0000FF"/>
                </a:solidFill>
                <a:latin typeface="Arial"/>
                <a:ea typeface="Arial"/>
                <a:cs typeface="Arial"/>
                <a:sym typeface="Arial"/>
              </a:rPr>
              <a:t>Genug, um eine </a:t>
            </a:r>
            <a:r>
              <a:rPr b="0" i="0" lang="de-DE" sz="2200" u="none" cap="none" strike="noStrike">
                <a:solidFill>
                  <a:srgbClr val="BFBFBF"/>
                </a:solidFill>
                <a:latin typeface="Arial"/>
                <a:ea typeface="Arial"/>
                <a:cs typeface="Arial"/>
                <a:sym typeface="Arial"/>
              </a:rPr>
              <a:t>graue </a:t>
            </a:r>
            <a:r>
              <a:rPr b="0" i="0" lang="de-DE" sz="2200" u="none" cap="none" strike="noStrike">
                <a:solidFill>
                  <a:srgbClr val="0000FF"/>
                </a:solidFill>
                <a:latin typeface="Arial"/>
                <a:ea typeface="Arial"/>
                <a:cs typeface="Arial"/>
                <a:sym typeface="Arial"/>
              </a:rPr>
              <a:t>oder hell</a:t>
            </a:r>
            <a:r>
              <a:rPr b="0" i="0" lang="de-DE" sz="2200" u="none" cap="none" strike="noStrike">
                <a:solidFill>
                  <a:srgbClr val="FFFF99"/>
                </a:solidFill>
                <a:latin typeface="Arial"/>
                <a:ea typeface="Arial"/>
                <a:cs typeface="Arial"/>
                <a:sym typeface="Arial"/>
              </a:rPr>
              <a:t>creme</a:t>
            </a:r>
            <a:r>
              <a:rPr b="0" i="0" lang="de-DE" sz="2200" u="none" cap="none" strike="noStrike">
                <a:solidFill>
                  <a:srgbClr val="0000FF"/>
                </a:solidFill>
                <a:latin typeface="Arial"/>
                <a:ea typeface="Arial"/>
                <a:cs typeface="Arial"/>
                <a:sym typeface="Arial"/>
              </a:rPr>
              <a:t>farbene Verbrennung zu erzeugen</a:t>
            </a:r>
            <a:endParaRPr b="0" i="0" sz="2200" u="none" cap="none" strike="noStrike">
              <a:solidFill>
                <a:srgbClr val="000000"/>
              </a:solidFill>
              <a:latin typeface="Arial"/>
              <a:ea typeface="Arial"/>
              <a:cs typeface="Arial"/>
              <a:sym typeface="Arial"/>
            </a:endParaRPr>
          </a:p>
        </p:txBody>
      </p:sp>
      <p:sp>
        <p:nvSpPr>
          <p:cNvPr id="588" name="Google Shape;588;p88"/>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A</a:t>
            </a:r>
            <a:endParaRPr/>
          </a:p>
        </p:txBody>
      </p:sp>
      <p:sp>
        <p:nvSpPr>
          <p:cNvPr id="589" name="Google Shape;589;p88"/>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marR="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590" name="Google Shape;590;p88"/>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sp>
        <p:nvSpPr>
          <p:cNvPr id="591" name="Google Shape;591;p88"/>
          <p:cNvSpPr/>
          <p:nvPr/>
        </p:nvSpPr>
        <p:spPr>
          <a:xfrm>
            <a:off x="2857499" y="3893225"/>
            <a:ext cx="784700" cy="304800"/>
          </a:xfrm>
          <a:prstGeom prst="rect">
            <a:avLst/>
          </a:prstGeom>
          <a:solidFill>
            <a:schemeClr val="dk1"/>
          </a:solidFill>
          <a:ln cap="flat" cmpd="sng" w="25400">
            <a:solidFill>
              <a:srgbClr val="FFFF00"/>
            </a:solidFill>
            <a:prstDash val="solid"/>
            <a:round/>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rPr b="0" i="0" lang="de-DE" sz="1200" u="none" cap="none" strike="noStrike">
                <a:solidFill>
                  <a:schemeClr val="lt1"/>
                </a:solidFill>
                <a:latin typeface="Arial"/>
                <a:ea typeface="Arial"/>
                <a:cs typeface="Arial"/>
                <a:sym typeface="Arial"/>
              </a:rPr>
              <a:t>Farbe</a:t>
            </a:r>
            <a:endParaRPr b="0" i="0" sz="1400" u="none" cap="none" strike="noStrike">
              <a:solidFill>
                <a:srgbClr val="000000"/>
              </a:solidFill>
              <a:latin typeface="Arial"/>
              <a:ea typeface="Arial"/>
              <a:cs typeface="Arial"/>
              <a:sym typeface="Arial"/>
            </a:endParaRPr>
          </a:p>
        </p:txBody>
      </p:sp>
      <p:sp>
        <p:nvSpPr>
          <p:cNvPr id="592" name="Google Shape;592;p88"/>
          <p:cNvSpPr/>
          <p:nvPr/>
        </p:nvSpPr>
        <p:spPr>
          <a:xfrm>
            <a:off x="4766554" y="3880525"/>
            <a:ext cx="784700" cy="330200"/>
          </a:xfrm>
          <a:prstGeom prst="rect">
            <a:avLst/>
          </a:prstGeom>
          <a:solidFill>
            <a:schemeClr val="dk1"/>
          </a:solidFill>
          <a:ln cap="flat" cmpd="sng" w="25400">
            <a:solidFill>
              <a:srgbClr val="FFFF00"/>
            </a:solidFill>
            <a:prstDash val="solid"/>
            <a:round/>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rPr b="0" i="0" lang="de-DE" sz="1200" u="none" cap="none" strike="noStrike">
                <a:solidFill>
                  <a:schemeClr val="lt1"/>
                </a:solidFill>
                <a:latin typeface="Arial"/>
                <a:ea typeface="Arial"/>
                <a:cs typeface="Arial"/>
                <a:sym typeface="Arial"/>
              </a:rPr>
              <a:t>Farbe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grpSp>
        <p:nvGrpSpPr>
          <p:cNvPr id="597" name="Google Shape;597;p89"/>
          <p:cNvGrpSpPr/>
          <p:nvPr/>
        </p:nvGrpSpPr>
        <p:grpSpPr>
          <a:xfrm>
            <a:off x="2906949" y="3918625"/>
            <a:ext cx="2644305" cy="254001"/>
            <a:chOff x="2743200" y="4851400"/>
            <a:chExt cx="2644305" cy="254001"/>
          </a:xfrm>
        </p:grpSpPr>
        <p:sp>
          <p:nvSpPr>
            <p:cNvPr id="598" name="Google Shape;598;p89"/>
            <p:cNvSpPr/>
            <p:nvPr/>
          </p:nvSpPr>
          <p:spPr>
            <a:xfrm>
              <a:off x="4602805" y="4851400"/>
              <a:ext cx="784700" cy="254001"/>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r>
                <a:t/>
              </a:r>
              <a:endParaRPr b="0" i="0" sz="800" u="none" cap="none" strike="noStrike">
                <a:solidFill>
                  <a:schemeClr val="lt1"/>
                </a:solidFill>
                <a:latin typeface="Arial"/>
                <a:ea typeface="Arial"/>
                <a:cs typeface="Arial"/>
                <a:sym typeface="Arial"/>
              </a:endParaRPr>
            </a:p>
          </p:txBody>
        </p:sp>
        <p:sp>
          <p:nvSpPr>
            <p:cNvPr id="599" name="Google Shape;599;p89"/>
            <p:cNvSpPr/>
            <p:nvPr/>
          </p:nvSpPr>
          <p:spPr>
            <a:xfrm>
              <a:off x="2743200" y="4851400"/>
              <a:ext cx="685800" cy="25400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600" name="Google Shape;600;p89"/>
          <p:cNvSpPr txBox="1"/>
          <p:nvPr/>
        </p:nvSpPr>
        <p:spPr>
          <a:xfrm>
            <a:off x="457200" y="990600"/>
            <a:ext cx="8229600" cy="5138738"/>
          </a:xfrm>
          <a:prstGeom prst="rect">
            <a:avLst/>
          </a:prstGeom>
          <a:noFill/>
          <a:ln>
            <a:noFill/>
          </a:ln>
        </p:spPr>
        <p:txBody>
          <a:bodyPr anchorCtr="0" anchor="t" bIns="12700" lIns="25400" spcFirstLastPara="1" rIns="25400" wrap="square" tIns="12700">
            <a:noAutofit/>
          </a:bodyPr>
          <a:lstStyle/>
          <a:p>
            <a:pPr indent="-342900" lvl="0" marL="342900" marR="0" rtl="0" algn="l">
              <a:lnSpc>
                <a:spcPct val="100000"/>
              </a:lnSpc>
              <a:spcBef>
                <a:spcPts val="0"/>
              </a:spcBef>
              <a:spcAft>
                <a:spcPts val="0"/>
              </a:spcAft>
              <a:buClr>
                <a:schemeClr val="dk2"/>
              </a:buClr>
              <a:buSzPts val="1400"/>
              <a:buFont typeface="Noto Sans Symbols"/>
              <a:buChar char="●"/>
            </a:pPr>
            <a:r>
              <a:rPr b="0" i="0" lang="de-DE" sz="2200" u="none" cap="none" strike="noStrike">
                <a:solidFill>
                  <a:schemeClr val="dk1"/>
                </a:solidFill>
                <a:latin typeface="Arial"/>
                <a:ea typeface="Arial"/>
                <a:cs typeface="Arial"/>
                <a:sym typeface="Arial"/>
              </a:rPr>
              <a:t>Welcher Laser wird für die PRP-Behandlung verwendet?      Argon</a:t>
            </a:r>
            <a:r>
              <a:rPr b="0" i="0" lang="de-DE" sz="2200" u="none" cap="none" strike="noStrike">
                <a:solidFill>
                  <a:srgbClr val="00B050"/>
                </a:solidFill>
                <a:latin typeface="Arial"/>
                <a:ea typeface="Arial"/>
                <a:cs typeface="Arial"/>
                <a:sym typeface="Arial"/>
              </a:rPr>
              <a:t>-Grün </a:t>
            </a:r>
            <a:r>
              <a:rPr b="0" i="0" lang="de-DE" sz="2200" u="none" cap="none" strike="noStrike">
                <a:solidFill>
                  <a:schemeClr val="dk1"/>
                </a:solidFill>
                <a:latin typeface="Arial"/>
                <a:ea typeface="Arial"/>
                <a:cs typeface="Arial"/>
                <a:sym typeface="Arial"/>
              </a:rPr>
              <a:t>oder </a:t>
            </a:r>
            <a:r>
              <a:rPr b="0" i="0" lang="de-DE" sz="2200" u="none" cap="none" strike="noStrike">
                <a:solidFill>
                  <a:srgbClr val="0000FF"/>
                </a:solidFill>
                <a:latin typeface="Arial"/>
                <a:ea typeface="Arial"/>
                <a:cs typeface="Arial"/>
                <a:sym typeface="Arial"/>
              </a:rPr>
              <a:t>Blau</a:t>
            </a:r>
            <a:r>
              <a:rPr b="0" i="0" lang="de-DE" sz="2200" u="none" cap="none" strike="noStrike">
                <a:solidFill>
                  <a:srgbClr val="00B050"/>
                </a:solidFill>
                <a:latin typeface="Arial"/>
                <a:ea typeface="Arial"/>
                <a:cs typeface="Arial"/>
                <a:sym typeface="Arial"/>
              </a:rPr>
              <a:t>-Grün</a:t>
            </a:r>
            <a:endParaRPr b="0" i="0" sz="2200" u="none" cap="none" strike="noStrike">
              <a:solidFill>
                <a:srgbClr val="000000"/>
              </a:solidFill>
              <a:latin typeface="Arial"/>
              <a:ea typeface="Arial"/>
              <a:cs typeface="Arial"/>
              <a:sym typeface="Arial"/>
            </a:endParaRPr>
          </a:p>
          <a:p>
            <a:pPr indent="-342900" lvl="0" marL="342900" marR="0" rtl="0" algn="l">
              <a:lnSpc>
                <a:spcPct val="100000"/>
              </a:lnSpc>
              <a:spcBef>
                <a:spcPts val="400"/>
              </a:spcBef>
              <a:spcAft>
                <a:spcPts val="0"/>
              </a:spcAft>
              <a:buClr>
                <a:schemeClr val="dk2"/>
              </a:buClr>
              <a:buSzPts val="1400"/>
              <a:buFont typeface="Noto Sans Symbols"/>
              <a:buChar char="●"/>
            </a:pPr>
            <a:r>
              <a:rPr b="0" i="0" lang="de-DE" sz="2200" u="none" cap="none" strike="noStrike">
                <a:solidFill>
                  <a:schemeClr val="dk1"/>
                </a:solidFill>
                <a:latin typeface="Arial"/>
                <a:ea typeface="Arial"/>
                <a:cs typeface="Arial"/>
                <a:sym typeface="Arial"/>
              </a:rPr>
              <a:t>Wie viele Schüsse umfasst eine vollständige PRP-Behandlung?</a:t>
            </a:r>
            <a:br>
              <a:rPr b="0" i="0" lang="de-DE" sz="2200" u="none" cap="none" strike="noStrike">
                <a:solidFill>
                  <a:srgbClr val="000000"/>
                </a:solidFill>
                <a:latin typeface="Arial"/>
                <a:ea typeface="Arial"/>
                <a:cs typeface="Arial"/>
                <a:sym typeface="Arial"/>
              </a:rPr>
            </a:br>
            <a:r>
              <a:rPr b="0" i="0" lang="de-DE" sz="2200" u="none" cap="none" strike="noStrike">
                <a:solidFill>
                  <a:srgbClr val="0000FF"/>
                </a:solidFill>
                <a:latin typeface="Arial"/>
                <a:ea typeface="Arial"/>
                <a:cs typeface="Arial"/>
                <a:sym typeface="Arial"/>
              </a:rPr>
              <a:t>Etwa 1200–1400 </a:t>
            </a:r>
            <a:endParaRPr b="0" i="0" sz="2200" u="none" cap="none" strike="noStrike">
              <a:solidFill>
                <a:srgbClr val="000000"/>
              </a:solidFill>
              <a:latin typeface="Arial"/>
              <a:ea typeface="Arial"/>
              <a:cs typeface="Arial"/>
              <a:sym typeface="Arial"/>
            </a:endParaRPr>
          </a:p>
          <a:p>
            <a:pPr indent="-342900" lvl="0" marL="342900" marR="0" rtl="0" algn="l">
              <a:lnSpc>
                <a:spcPct val="100000"/>
              </a:lnSpc>
              <a:spcBef>
                <a:spcPts val="400"/>
              </a:spcBef>
              <a:spcAft>
                <a:spcPts val="0"/>
              </a:spcAft>
              <a:buClr>
                <a:schemeClr val="dk2"/>
              </a:buClr>
              <a:buSzPts val="1400"/>
              <a:buFont typeface="Noto Sans Symbols"/>
              <a:buChar char="●"/>
            </a:pPr>
            <a:r>
              <a:rPr b="0" i="0" lang="de-DE" sz="2200" u="none" cap="none" strike="noStrike">
                <a:solidFill>
                  <a:schemeClr val="dk1"/>
                </a:solidFill>
                <a:latin typeface="Arial"/>
                <a:ea typeface="Arial"/>
                <a:cs typeface="Arial"/>
                <a:sym typeface="Arial"/>
              </a:rPr>
              <a:t>Welche Spotgröße sollte verwendet werden?</a:t>
            </a:r>
            <a:r>
              <a:rPr b="0" i="0" lang="de-DE" sz="2200" u="none" cap="none" strike="noStrike">
                <a:solidFill>
                  <a:srgbClr val="0000FF"/>
                </a:solidFill>
                <a:latin typeface="Arial"/>
                <a:ea typeface="Arial"/>
                <a:cs typeface="Arial"/>
                <a:sym typeface="Arial"/>
              </a:rPr>
              <a:t> </a:t>
            </a:r>
            <a:br>
              <a:rPr b="0" i="0" lang="de-DE" sz="2200" u="none" cap="none" strike="noStrike">
                <a:solidFill>
                  <a:srgbClr val="000000"/>
                </a:solidFill>
                <a:latin typeface="Arial"/>
                <a:ea typeface="Arial"/>
                <a:cs typeface="Arial"/>
                <a:sym typeface="Arial"/>
              </a:rPr>
            </a:br>
            <a:r>
              <a:rPr b="0" i="0" lang="de-DE" sz="2200" u="none" cap="none" strike="noStrike">
                <a:solidFill>
                  <a:srgbClr val="0000FF"/>
                </a:solidFill>
                <a:latin typeface="Arial"/>
                <a:ea typeface="Arial"/>
                <a:cs typeface="Arial"/>
                <a:sym typeface="Arial"/>
              </a:rPr>
              <a:t>500 µm</a:t>
            </a:r>
            <a:endParaRPr b="0" i="0" sz="2200" u="none" cap="none" strike="noStrike">
              <a:solidFill>
                <a:srgbClr val="000000"/>
              </a:solidFill>
              <a:latin typeface="Arial"/>
              <a:ea typeface="Arial"/>
              <a:cs typeface="Arial"/>
              <a:sym typeface="Arial"/>
            </a:endParaRPr>
          </a:p>
          <a:p>
            <a:pPr indent="-342900" lvl="0" marL="342900" marR="0" rtl="0" algn="l">
              <a:lnSpc>
                <a:spcPct val="100000"/>
              </a:lnSpc>
              <a:spcBef>
                <a:spcPts val="480"/>
              </a:spcBef>
              <a:spcAft>
                <a:spcPts val="0"/>
              </a:spcAft>
              <a:buClr>
                <a:schemeClr val="dk2"/>
              </a:buClr>
              <a:buSzPts val="1680"/>
              <a:buFont typeface="Noto Sans Symbols"/>
              <a:buChar char="●"/>
            </a:pPr>
            <a:r>
              <a:rPr b="0" i="0" lang="de-DE" sz="2200" u="none" cap="none" strike="noStrike">
                <a:solidFill>
                  <a:schemeClr val="dk1"/>
                </a:solidFill>
                <a:latin typeface="Arial"/>
                <a:ea typeface="Arial"/>
                <a:cs typeface="Arial"/>
                <a:sym typeface="Arial"/>
              </a:rPr>
              <a:t>Wie hoch sollte die Leistung sein? </a:t>
            </a:r>
            <a:br>
              <a:rPr b="0" i="0" lang="de-DE" sz="2200" u="none" cap="none" strike="noStrike">
                <a:solidFill>
                  <a:srgbClr val="0000FF"/>
                </a:solidFill>
                <a:latin typeface="Arial"/>
                <a:ea typeface="Arial"/>
                <a:cs typeface="Arial"/>
                <a:sym typeface="Arial"/>
              </a:rPr>
            </a:br>
            <a:r>
              <a:rPr b="0" i="0" lang="de-DE" sz="2200" u="none" cap="none" strike="noStrike">
                <a:solidFill>
                  <a:srgbClr val="0000FF"/>
                </a:solidFill>
                <a:latin typeface="Arial"/>
                <a:ea typeface="Arial"/>
                <a:cs typeface="Arial"/>
                <a:sym typeface="Arial"/>
              </a:rPr>
              <a:t>Genug, um eine </a:t>
            </a:r>
            <a:r>
              <a:rPr b="0" i="0" lang="de-DE" sz="2200" u="none" cap="none" strike="noStrike">
                <a:solidFill>
                  <a:srgbClr val="BFBFBF"/>
                </a:solidFill>
                <a:latin typeface="Arial"/>
                <a:ea typeface="Arial"/>
                <a:cs typeface="Arial"/>
                <a:sym typeface="Arial"/>
              </a:rPr>
              <a:t>graue </a:t>
            </a:r>
            <a:r>
              <a:rPr b="0" i="0" lang="de-DE" sz="2200" u="none" cap="none" strike="noStrike">
                <a:solidFill>
                  <a:srgbClr val="0000FF"/>
                </a:solidFill>
                <a:latin typeface="Arial"/>
                <a:ea typeface="Arial"/>
                <a:cs typeface="Arial"/>
                <a:sym typeface="Arial"/>
              </a:rPr>
              <a:t>oder hell</a:t>
            </a:r>
            <a:r>
              <a:rPr b="0" i="0" lang="de-DE" sz="2200" u="none" cap="none" strike="noStrike">
                <a:solidFill>
                  <a:srgbClr val="FFFF99"/>
                </a:solidFill>
                <a:latin typeface="Arial"/>
                <a:ea typeface="Arial"/>
                <a:cs typeface="Arial"/>
                <a:sym typeface="Arial"/>
              </a:rPr>
              <a:t>creme</a:t>
            </a:r>
            <a:r>
              <a:rPr b="0" i="0" lang="de-DE" sz="2200" u="none" cap="none" strike="noStrike">
                <a:solidFill>
                  <a:srgbClr val="0000FF"/>
                </a:solidFill>
                <a:latin typeface="Arial"/>
                <a:ea typeface="Arial"/>
                <a:cs typeface="Arial"/>
                <a:sym typeface="Arial"/>
              </a:rPr>
              <a:t>farbene Verbrennung zu erzeugen</a:t>
            </a:r>
            <a:endParaRPr b="0" i="0" sz="2200" u="none" cap="none" strike="noStrike">
              <a:solidFill>
                <a:srgbClr val="000000"/>
              </a:solidFill>
              <a:latin typeface="Arial"/>
              <a:ea typeface="Arial"/>
              <a:cs typeface="Arial"/>
              <a:sym typeface="Arial"/>
            </a:endParaRPr>
          </a:p>
        </p:txBody>
      </p:sp>
      <p:sp>
        <p:nvSpPr>
          <p:cNvPr id="601" name="Google Shape;601;p89"/>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A</a:t>
            </a:r>
            <a:endParaRPr/>
          </a:p>
        </p:txBody>
      </p:sp>
      <p:sp>
        <p:nvSpPr>
          <p:cNvPr id="602" name="Google Shape;602;p89"/>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marR="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603" name="Google Shape;603;p89"/>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grpSp>
        <p:nvGrpSpPr>
          <p:cNvPr id="608" name="Google Shape;608;p90"/>
          <p:cNvGrpSpPr/>
          <p:nvPr/>
        </p:nvGrpSpPr>
        <p:grpSpPr>
          <a:xfrm>
            <a:off x="2906949" y="3918625"/>
            <a:ext cx="2644305" cy="254001"/>
            <a:chOff x="2743200" y="4851400"/>
            <a:chExt cx="2644305" cy="254001"/>
          </a:xfrm>
        </p:grpSpPr>
        <p:sp>
          <p:nvSpPr>
            <p:cNvPr id="609" name="Google Shape;609;p90"/>
            <p:cNvSpPr/>
            <p:nvPr/>
          </p:nvSpPr>
          <p:spPr>
            <a:xfrm>
              <a:off x="4602805" y="4851400"/>
              <a:ext cx="784700" cy="254001"/>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r>
                <a:t/>
              </a:r>
              <a:endParaRPr b="0" i="0" sz="800" u="none" cap="none" strike="noStrike">
                <a:solidFill>
                  <a:schemeClr val="lt1"/>
                </a:solidFill>
                <a:latin typeface="Arial"/>
                <a:ea typeface="Arial"/>
                <a:cs typeface="Arial"/>
                <a:sym typeface="Arial"/>
              </a:endParaRPr>
            </a:p>
          </p:txBody>
        </p:sp>
        <p:sp>
          <p:nvSpPr>
            <p:cNvPr id="610" name="Google Shape;610;p90"/>
            <p:cNvSpPr/>
            <p:nvPr/>
          </p:nvSpPr>
          <p:spPr>
            <a:xfrm>
              <a:off x="2743200" y="4851400"/>
              <a:ext cx="685800" cy="25400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611" name="Google Shape;611;p90"/>
          <p:cNvSpPr txBox="1"/>
          <p:nvPr/>
        </p:nvSpPr>
        <p:spPr>
          <a:xfrm>
            <a:off x="457200" y="990600"/>
            <a:ext cx="8229600" cy="5138738"/>
          </a:xfrm>
          <a:prstGeom prst="rect">
            <a:avLst/>
          </a:prstGeom>
          <a:noFill/>
          <a:ln>
            <a:noFill/>
          </a:ln>
        </p:spPr>
        <p:txBody>
          <a:bodyPr anchorCtr="0" anchor="t" bIns="12700" lIns="25400" spcFirstLastPara="1" rIns="25400" wrap="square" tIns="12700">
            <a:noAutofit/>
          </a:bodyPr>
          <a:lstStyle/>
          <a:p>
            <a:pPr indent="-342900" lvl="0" marL="342900" marR="0" rtl="0" algn="l">
              <a:lnSpc>
                <a:spcPct val="100000"/>
              </a:lnSpc>
              <a:spcBef>
                <a:spcPts val="0"/>
              </a:spcBef>
              <a:spcAft>
                <a:spcPts val="0"/>
              </a:spcAft>
              <a:buClr>
                <a:schemeClr val="dk2"/>
              </a:buClr>
              <a:buSzPts val="1400"/>
              <a:buFont typeface="Noto Sans Symbols"/>
              <a:buChar char="●"/>
            </a:pPr>
            <a:r>
              <a:rPr b="0" i="0" lang="de-DE" sz="2200" u="none" cap="none" strike="noStrike">
                <a:solidFill>
                  <a:schemeClr val="dk1"/>
                </a:solidFill>
                <a:latin typeface="Arial"/>
                <a:ea typeface="Arial"/>
                <a:cs typeface="Arial"/>
                <a:sym typeface="Arial"/>
              </a:rPr>
              <a:t>Welcher Laser wird für die PRP-Behandlung verwendet?      Argon</a:t>
            </a:r>
            <a:r>
              <a:rPr b="0" i="0" lang="de-DE" sz="2200" u="none" cap="none" strike="noStrike">
                <a:solidFill>
                  <a:srgbClr val="00B050"/>
                </a:solidFill>
                <a:latin typeface="Arial"/>
                <a:ea typeface="Arial"/>
                <a:cs typeface="Arial"/>
                <a:sym typeface="Arial"/>
              </a:rPr>
              <a:t>-Grün </a:t>
            </a:r>
            <a:r>
              <a:rPr b="0" i="0" lang="de-DE" sz="2200" u="none" cap="none" strike="noStrike">
                <a:solidFill>
                  <a:schemeClr val="dk1"/>
                </a:solidFill>
                <a:latin typeface="Arial"/>
                <a:ea typeface="Arial"/>
                <a:cs typeface="Arial"/>
                <a:sym typeface="Arial"/>
              </a:rPr>
              <a:t>oder </a:t>
            </a:r>
            <a:r>
              <a:rPr b="0" i="0" lang="de-DE" sz="2200" u="none" cap="none" strike="noStrike">
                <a:solidFill>
                  <a:srgbClr val="0000FF"/>
                </a:solidFill>
                <a:latin typeface="Arial"/>
                <a:ea typeface="Arial"/>
                <a:cs typeface="Arial"/>
                <a:sym typeface="Arial"/>
              </a:rPr>
              <a:t>Blau</a:t>
            </a:r>
            <a:r>
              <a:rPr b="0" i="0" lang="de-DE" sz="2200" u="none" cap="none" strike="noStrike">
                <a:solidFill>
                  <a:srgbClr val="00B050"/>
                </a:solidFill>
                <a:latin typeface="Arial"/>
                <a:ea typeface="Arial"/>
                <a:cs typeface="Arial"/>
                <a:sym typeface="Arial"/>
              </a:rPr>
              <a:t>-Grün</a:t>
            </a:r>
            <a:endParaRPr b="0" i="0" sz="2200" u="none" cap="none" strike="noStrike">
              <a:solidFill>
                <a:srgbClr val="000000"/>
              </a:solidFill>
              <a:latin typeface="Arial"/>
              <a:ea typeface="Arial"/>
              <a:cs typeface="Arial"/>
              <a:sym typeface="Arial"/>
            </a:endParaRPr>
          </a:p>
          <a:p>
            <a:pPr indent="-342900" lvl="0" marL="342900" marR="0" rtl="0" algn="l">
              <a:lnSpc>
                <a:spcPct val="100000"/>
              </a:lnSpc>
              <a:spcBef>
                <a:spcPts val="400"/>
              </a:spcBef>
              <a:spcAft>
                <a:spcPts val="0"/>
              </a:spcAft>
              <a:buClr>
                <a:schemeClr val="dk2"/>
              </a:buClr>
              <a:buSzPts val="1400"/>
              <a:buFont typeface="Noto Sans Symbols"/>
              <a:buChar char="●"/>
            </a:pPr>
            <a:r>
              <a:rPr b="0" i="0" lang="de-DE" sz="2200" u="none" cap="none" strike="noStrike">
                <a:solidFill>
                  <a:schemeClr val="dk1"/>
                </a:solidFill>
                <a:latin typeface="Arial"/>
                <a:ea typeface="Arial"/>
                <a:cs typeface="Arial"/>
                <a:sym typeface="Arial"/>
              </a:rPr>
              <a:t>Wie viele Schüsse umfasst eine vollständige PRP-Behandlung?</a:t>
            </a:r>
            <a:br>
              <a:rPr b="0" i="0" lang="de-DE" sz="2200" u="none" cap="none" strike="noStrike">
                <a:solidFill>
                  <a:srgbClr val="000000"/>
                </a:solidFill>
                <a:latin typeface="Arial"/>
                <a:ea typeface="Arial"/>
                <a:cs typeface="Arial"/>
                <a:sym typeface="Arial"/>
              </a:rPr>
            </a:br>
            <a:r>
              <a:rPr b="0" i="0" lang="de-DE" sz="2200" u="none" cap="none" strike="noStrike">
                <a:solidFill>
                  <a:srgbClr val="0000FF"/>
                </a:solidFill>
                <a:latin typeface="Arial"/>
                <a:ea typeface="Arial"/>
                <a:cs typeface="Arial"/>
                <a:sym typeface="Arial"/>
              </a:rPr>
              <a:t>Etwa 1200–1400 </a:t>
            </a:r>
            <a:endParaRPr b="0" i="0" sz="2200" u="none" cap="none" strike="noStrike">
              <a:solidFill>
                <a:srgbClr val="000000"/>
              </a:solidFill>
              <a:latin typeface="Arial"/>
              <a:ea typeface="Arial"/>
              <a:cs typeface="Arial"/>
              <a:sym typeface="Arial"/>
            </a:endParaRPr>
          </a:p>
          <a:p>
            <a:pPr indent="-342900" lvl="0" marL="342900" marR="0" rtl="0" algn="l">
              <a:lnSpc>
                <a:spcPct val="100000"/>
              </a:lnSpc>
              <a:spcBef>
                <a:spcPts val="400"/>
              </a:spcBef>
              <a:spcAft>
                <a:spcPts val="0"/>
              </a:spcAft>
              <a:buClr>
                <a:schemeClr val="dk2"/>
              </a:buClr>
              <a:buSzPts val="1400"/>
              <a:buFont typeface="Noto Sans Symbols"/>
              <a:buChar char="●"/>
            </a:pPr>
            <a:r>
              <a:rPr b="0" i="0" lang="de-DE" sz="2200" u="none" cap="none" strike="noStrike">
                <a:solidFill>
                  <a:schemeClr val="dk1"/>
                </a:solidFill>
                <a:latin typeface="Arial"/>
                <a:ea typeface="Arial"/>
                <a:cs typeface="Arial"/>
                <a:sym typeface="Arial"/>
              </a:rPr>
              <a:t>Welche Spotgröße sollte verwendet werden?</a:t>
            </a:r>
            <a:r>
              <a:rPr b="0" i="0" lang="de-DE" sz="2200" u="none" cap="none" strike="noStrike">
                <a:solidFill>
                  <a:srgbClr val="0000FF"/>
                </a:solidFill>
                <a:latin typeface="Arial"/>
                <a:ea typeface="Arial"/>
                <a:cs typeface="Arial"/>
                <a:sym typeface="Arial"/>
              </a:rPr>
              <a:t> </a:t>
            </a:r>
            <a:br>
              <a:rPr b="0" i="0" lang="de-DE" sz="2200" u="none" cap="none" strike="noStrike">
                <a:solidFill>
                  <a:srgbClr val="000000"/>
                </a:solidFill>
                <a:latin typeface="Arial"/>
                <a:ea typeface="Arial"/>
                <a:cs typeface="Arial"/>
                <a:sym typeface="Arial"/>
              </a:rPr>
            </a:br>
            <a:r>
              <a:rPr b="0" i="0" lang="de-DE" sz="2200" u="none" cap="none" strike="noStrike">
                <a:solidFill>
                  <a:srgbClr val="0000FF"/>
                </a:solidFill>
                <a:latin typeface="Arial"/>
                <a:ea typeface="Arial"/>
                <a:cs typeface="Arial"/>
                <a:sym typeface="Arial"/>
              </a:rPr>
              <a:t>500 µm</a:t>
            </a:r>
            <a:endParaRPr b="0" i="0" sz="2200" u="none" cap="none" strike="noStrike">
              <a:solidFill>
                <a:srgbClr val="000000"/>
              </a:solidFill>
              <a:latin typeface="Arial"/>
              <a:ea typeface="Arial"/>
              <a:cs typeface="Arial"/>
              <a:sym typeface="Arial"/>
            </a:endParaRPr>
          </a:p>
          <a:p>
            <a:pPr indent="-342900" lvl="0" marL="342900" marR="0" rtl="0" algn="l">
              <a:lnSpc>
                <a:spcPct val="100000"/>
              </a:lnSpc>
              <a:spcBef>
                <a:spcPts val="480"/>
              </a:spcBef>
              <a:spcAft>
                <a:spcPts val="0"/>
              </a:spcAft>
              <a:buClr>
                <a:schemeClr val="dk2"/>
              </a:buClr>
              <a:buSzPts val="1680"/>
              <a:buFont typeface="Noto Sans Symbols"/>
              <a:buChar char="●"/>
            </a:pPr>
            <a:r>
              <a:rPr b="0" i="0" lang="de-DE" sz="2200" u="none" cap="none" strike="noStrike">
                <a:solidFill>
                  <a:schemeClr val="dk1"/>
                </a:solidFill>
                <a:latin typeface="Arial"/>
                <a:ea typeface="Arial"/>
                <a:cs typeface="Arial"/>
                <a:sym typeface="Arial"/>
              </a:rPr>
              <a:t>Wie hoch sollte die Leistung sein? </a:t>
            </a:r>
            <a:br>
              <a:rPr b="0" i="0" lang="de-DE" sz="2200" u="none" cap="none" strike="noStrike">
                <a:solidFill>
                  <a:srgbClr val="0000FF"/>
                </a:solidFill>
                <a:latin typeface="Arial"/>
                <a:ea typeface="Arial"/>
                <a:cs typeface="Arial"/>
                <a:sym typeface="Arial"/>
              </a:rPr>
            </a:br>
            <a:r>
              <a:rPr b="0" i="0" lang="de-DE" sz="2200" u="none" cap="none" strike="noStrike">
                <a:solidFill>
                  <a:srgbClr val="0000FF"/>
                </a:solidFill>
                <a:latin typeface="Arial"/>
                <a:ea typeface="Arial"/>
                <a:cs typeface="Arial"/>
                <a:sym typeface="Arial"/>
              </a:rPr>
              <a:t>Genug, um eine </a:t>
            </a:r>
            <a:r>
              <a:rPr b="0" i="0" lang="de-DE" sz="2200" u="none" cap="none" strike="noStrike">
                <a:solidFill>
                  <a:srgbClr val="BFBFBF"/>
                </a:solidFill>
                <a:latin typeface="Arial"/>
                <a:ea typeface="Arial"/>
                <a:cs typeface="Arial"/>
                <a:sym typeface="Arial"/>
              </a:rPr>
              <a:t>graue </a:t>
            </a:r>
            <a:r>
              <a:rPr b="0" i="0" lang="de-DE" sz="2200" u="none" cap="none" strike="noStrike">
                <a:solidFill>
                  <a:srgbClr val="0000FF"/>
                </a:solidFill>
                <a:latin typeface="Arial"/>
                <a:ea typeface="Arial"/>
                <a:cs typeface="Arial"/>
                <a:sym typeface="Arial"/>
              </a:rPr>
              <a:t>oder hell</a:t>
            </a:r>
            <a:r>
              <a:rPr b="0" i="0" lang="de-DE" sz="2200" u="none" cap="none" strike="noStrike">
                <a:solidFill>
                  <a:srgbClr val="FFFF99"/>
                </a:solidFill>
                <a:latin typeface="Arial"/>
                <a:ea typeface="Arial"/>
                <a:cs typeface="Arial"/>
                <a:sym typeface="Arial"/>
              </a:rPr>
              <a:t>creme</a:t>
            </a:r>
            <a:r>
              <a:rPr b="0" i="0" lang="de-DE" sz="2200" u="none" cap="none" strike="noStrike">
                <a:solidFill>
                  <a:srgbClr val="0000FF"/>
                </a:solidFill>
                <a:latin typeface="Arial"/>
                <a:ea typeface="Arial"/>
                <a:cs typeface="Arial"/>
                <a:sym typeface="Arial"/>
              </a:rPr>
              <a:t>farbene Verbrennung zu erzeugen</a:t>
            </a:r>
            <a:endParaRPr b="0" i="0" sz="2200" u="none" cap="none" strike="noStrike">
              <a:solidFill>
                <a:srgbClr val="000000"/>
              </a:solidFill>
              <a:latin typeface="Arial"/>
              <a:ea typeface="Arial"/>
              <a:cs typeface="Arial"/>
              <a:sym typeface="Arial"/>
            </a:endParaRPr>
          </a:p>
          <a:p>
            <a:pPr indent="-342900" lvl="0" marL="342900" marR="0" rtl="0" algn="l">
              <a:lnSpc>
                <a:spcPct val="100000"/>
              </a:lnSpc>
              <a:spcBef>
                <a:spcPts val="400"/>
              </a:spcBef>
              <a:spcAft>
                <a:spcPts val="0"/>
              </a:spcAft>
              <a:buClr>
                <a:schemeClr val="dk2"/>
              </a:buClr>
              <a:buSzPts val="1400"/>
              <a:buFont typeface="Noto Sans Symbols"/>
              <a:buChar char="●"/>
            </a:pPr>
            <a:r>
              <a:rPr b="0" i="0" lang="de-DE" sz="2200" u="none" cap="none" strike="noStrike">
                <a:solidFill>
                  <a:schemeClr val="dk1"/>
                </a:solidFill>
                <a:latin typeface="Arial"/>
                <a:ea typeface="Arial"/>
                <a:cs typeface="Arial"/>
                <a:sym typeface="Arial"/>
              </a:rPr>
              <a:t>Wie groß sollte der Abstand zwischen den Verbrennungen sein? </a:t>
            </a:r>
            <a:br>
              <a:rPr b="0" i="0" lang="de-DE" sz="2200" u="none" cap="none" strike="noStrike">
                <a:solidFill>
                  <a:schemeClr val="dk1"/>
                </a:solidFill>
                <a:latin typeface="Arial"/>
                <a:ea typeface="Arial"/>
                <a:cs typeface="Arial"/>
                <a:sym typeface="Arial"/>
              </a:rPr>
            </a:br>
            <a:endParaRPr b="0" i="0" sz="2200" u="none" cap="none" strike="noStrike">
              <a:solidFill>
                <a:srgbClr val="000000"/>
              </a:solidFill>
              <a:latin typeface="Arial"/>
              <a:ea typeface="Arial"/>
              <a:cs typeface="Arial"/>
              <a:sym typeface="Arial"/>
            </a:endParaRPr>
          </a:p>
        </p:txBody>
      </p:sp>
      <p:sp>
        <p:nvSpPr>
          <p:cNvPr id="612" name="Google Shape;612;p90"/>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t>F</a:t>
            </a:r>
            <a:endParaRPr/>
          </a:p>
        </p:txBody>
      </p:sp>
      <p:sp>
        <p:nvSpPr>
          <p:cNvPr id="613" name="Google Shape;613;p90"/>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marR="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614" name="Google Shape;614;p90"/>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8" name="Shape 618"/>
        <p:cNvGrpSpPr/>
        <p:nvPr/>
      </p:nvGrpSpPr>
      <p:grpSpPr>
        <a:xfrm>
          <a:off x="0" y="0"/>
          <a:ext cx="0" cy="0"/>
          <a:chOff x="0" y="0"/>
          <a:chExt cx="0" cy="0"/>
        </a:xfrm>
      </p:grpSpPr>
      <p:grpSp>
        <p:nvGrpSpPr>
          <p:cNvPr id="619" name="Google Shape;619;p91"/>
          <p:cNvGrpSpPr/>
          <p:nvPr/>
        </p:nvGrpSpPr>
        <p:grpSpPr>
          <a:xfrm>
            <a:off x="2906949" y="3918625"/>
            <a:ext cx="2644305" cy="254001"/>
            <a:chOff x="2743200" y="4851400"/>
            <a:chExt cx="2644305" cy="254001"/>
          </a:xfrm>
        </p:grpSpPr>
        <p:sp>
          <p:nvSpPr>
            <p:cNvPr id="620" name="Google Shape;620;p91"/>
            <p:cNvSpPr/>
            <p:nvPr/>
          </p:nvSpPr>
          <p:spPr>
            <a:xfrm>
              <a:off x="4602805" y="4851400"/>
              <a:ext cx="784700" cy="254001"/>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r>
                <a:t/>
              </a:r>
              <a:endParaRPr b="0" i="0" sz="800" u="none" cap="none" strike="noStrike">
                <a:solidFill>
                  <a:schemeClr val="lt1"/>
                </a:solidFill>
                <a:latin typeface="Arial"/>
                <a:ea typeface="Arial"/>
                <a:cs typeface="Arial"/>
                <a:sym typeface="Arial"/>
              </a:endParaRPr>
            </a:p>
          </p:txBody>
        </p:sp>
        <p:sp>
          <p:nvSpPr>
            <p:cNvPr id="621" name="Google Shape;621;p91"/>
            <p:cNvSpPr/>
            <p:nvPr/>
          </p:nvSpPr>
          <p:spPr>
            <a:xfrm>
              <a:off x="2743200" y="4851400"/>
              <a:ext cx="685800" cy="25400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622" name="Google Shape;622;p91"/>
          <p:cNvSpPr txBox="1"/>
          <p:nvPr/>
        </p:nvSpPr>
        <p:spPr>
          <a:xfrm>
            <a:off x="457200" y="990600"/>
            <a:ext cx="8229600" cy="5138738"/>
          </a:xfrm>
          <a:prstGeom prst="rect">
            <a:avLst/>
          </a:prstGeom>
          <a:noFill/>
          <a:ln>
            <a:noFill/>
          </a:ln>
        </p:spPr>
        <p:txBody>
          <a:bodyPr anchorCtr="0" anchor="t" bIns="12700" lIns="25400" spcFirstLastPara="1" rIns="25400" wrap="square" tIns="12700">
            <a:noAutofit/>
          </a:bodyPr>
          <a:lstStyle/>
          <a:p>
            <a:pPr indent="-342900" lvl="0" marL="342900" marR="0" rtl="0" algn="l">
              <a:lnSpc>
                <a:spcPct val="100000"/>
              </a:lnSpc>
              <a:spcBef>
                <a:spcPts val="0"/>
              </a:spcBef>
              <a:spcAft>
                <a:spcPts val="0"/>
              </a:spcAft>
              <a:buClr>
                <a:schemeClr val="dk2"/>
              </a:buClr>
              <a:buSzPts val="1400"/>
              <a:buFont typeface="Noto Sans Symbols"/>
              <a:buChar char="●"/>
            </a:pPr>
            <a:r>
              <a:rPr b="0" i="0" lang="de-DE" sz="2200" u="none" cap="none" strike="noStrike">
                <a:solidFill>
                  <a:schemeClr val="dk1"/>
                </a:solidFill>
                <a:latin typeface="Arial"/>
                <a:ea typeface="Arial"/>
                <a:cs typeface="Arial"/>
                <a:sym typeface="Arial"/>
              </a:rPr>
              <a:t>Welcher Laser wird für die PRP-Behandlung verwendet?      Argon</a:t>
            </a:r>
            <a:r>
              <a:rPr b="0" i="0" lang="de-DE" sz="2200" u="none" cap="none" strike="noStrike">
                <a:solidFill>
                  <a:srgbClr val="00B050"/>
                </a:solidFill>
                <a:latin typeface="Arial"/>
                <a:ea typeface="Arial"/>
                <a:cs typeface="Arial"/>
                <a:sym typeface="Arial"/>
              </a:rPr>
              <a:t>-Grün </a:t>
            </a:r>
            <a:r>
              <a:rPr b="0" i="0" lang="de-DE" sz="2200" u="none" cap="none" strike="noStrike">
                <a:solidFill>
                  <a:schemeClr val="dk1"/>
                </a:solidFill>
                <a:latin typeface="Arial"/>
                <a:ea typeface="Arial"/>
                <a:cs typeface="Arial"/>
                <a:sym typeface="Arial"/>
              </a:rPr>
              <a:t>oder </a:t>
            </a:r>
            <a:r>
              <a:rPr b="0" i="0" lang="de-DE" sz="2200" u="none" cap="none" strike="noStrike">
                <a:solidFill>
                  <a:srgbClr val="0000FF"/>
                </a:solidFill>
                <a:latin typeface="Arial"/>
                <a:ea typeface="Arial"/>
                <a:cs typeface="Arial"/>
                <a:sym typeface="Arial"/>
              </a:rPr>
              <a:t>Blau</a:t>
            </a:r>
            <a:r>
              <a:rPr b="0" i="0" lang="de-DE" sz="2200" u="none" cap="none" strike="noStrike">
                <a:solidFill>
                  <a:srgbClr val="00B050"/>
                </a:solidFill>
                <a:latin typeface="Arial"/>
                <a:ea typeface="Arial"/>
                <a:cs typeface="Arial"/>
                <a:sym typeface="Arial"/>
              </a:rPr>
              <a:t>-Grün</a:t>
            </a:r>
            <a:endParaRPr b="0" i="0" sz="2200" u="none" cap="none" strike="noStrike">
              <a:solidFill>
                <a:srgbClr val="000000"/>
              </a:solidFill>
              <a:latin typeface="Arial"/>
              <a:ea typeface="Arial"/>
              <a:cs typeface="Arial"/>
              <a:sym typeface="Arial"/>
            </a:endParaRPr>
          </a:p>
          <a:p>
            <a:pPr indent="-342900" lvl="0" marL="342900" marR="0" rtl="0" algn="l">
              <a:lnSpc>
                <a:spcPct val="100000"/>
              </a:lnSpc>
              <a:spcBef>
                <a:spcPts val="400"/>
              </a:spcBef>
              <a:spcAft>
                <a:spcPts val="0"/>
              </a:spcAft>
              <a:buClr>
                <a:schemeClr val="dk2"/>
              </a:buClr>
              <a:buSzPts val="1400"/>
              <a:buFont typeface="Noto Sans Symbols"/>
              <a:buChar char="●"/>
            </a:pPr>
            <a:r>
              <a:rPr b="0" i="0" lang="de-DE" sz="2200" u="none" cap="none" strike="noStrike">
                <a:solidFill>
                  <a:schemeClr val="dk1"/>
                </a:solidFill>
                <a:latin typeface="Arial"/>
                <a:ea typeface="Arial"/>
                <a:cs typeface="Arial"/>
                <a:sym typeface="Arial"/>
              </a:rPr>
              <a:t>Wie viele Schüsse umfasst eine vollständige PRP-Behandlung?</a:t>
            </a:r>
            <a:br>
              <a:rPr b="0" i="0" lang="de-DE" sz="2200" u="none" cap="none" strike="noStrike">
                <a:solidFill>
                  <a:srgbClr val="000000"/>
                </a:solidFill>
                <a:latin typeface="Arial"/>
                <a:ea typeface="Arial"/>
                <a:cs typeface="Arial"/>
                <a:sym typeface="Arial"/>
              </a:rPr>
            </a:br>
            <a:r>
              <a:rPr b="0" i="0" lang="de-DE" sz="2200" u="none" cap="none" strike="noStrike">
                <a:solidFill>
                  <a:srgbClr val="0000FF"/>
                </a:solidFill>
                <a:latin typeface="Arial"/>
                <a:ea typeface="Arial"/>
                <a:cs typeface="Arial"/>
                <a:sym typeface="Arial"/>
              </a:rPr>
              <a:t>Etwa 1200–1400 </a:t>
            </a:r>
            <a:endParaRPr b="0" i="0" sz="2200" u="none" cap="none" strike="noStrike">
              <a:solidFill>
                <a:srgbClr val="000000"/>
              </a:solidFill>
              <a:latin typeface="Arial"/>
              <a:ea typeface="Arial"/>
              <a:cs typeface="Arial"/>
              <a:sym typeface="Arial"/>
            </a:endParaRPr>
          </a:p>
          <a:p>
            <a:pPr indent="-342900" lvl="0" marL="342900" marR="0" rtl="0" algn="l">
              <a:lnSpc>
                <a:spcPct val="100000"/>
              </a:lnSpc>
              <a:spcBef>
                <a:spcPts val="400"/>
              </a:spcBef>
              <a:spcAft>
                <a:spcPts val="0"/>
              </a:spcAft>
              <a:buClr>
                <a:schemeClr val="dk2"/>
              </a:buClr>
              <a:buSzPts val="1400"/>
              <a:buFont typeface="Noto Sans Symbols"/>
              <a:buChar char="●"/>
            </a:pPr>
            <a:r>
              <a:rPr b="0" i="0" lang="de-DE" sz="2200" u="none" cap="none" strike="noStrike">
                <a:solidFill>
                  <a:schemeClr val="dk1"/>
                </a:solidFill>
                <a:latin typeface="Arial"/>
                <a:ea typeface="Arial"/>
                <a:cs typeface="Arial"/>
                <a:sym typeface="Arial"/>
              </a:rPr>
              <a:t>Welche Spotgröße sollte verwendet werden?</a:t>
            </a:r>
            <a:r>
              <a:rPr b="0" i="0" lang="de-DE" sz="2200" u="none" cap="none" strike="noStrike">
                <a:solidFill>
                  <a:srgbClr val="0000FF"/>
                </a:solidFill>
                <a:latin typeface="Arial"/>
                <a:ea typeface="Arial"/>
                <a:cs typeface="Arial"/>
                <a:sym typeface="Arial"/>
              </a:rPr>
              <a:t> </a:t>
            </a:r>
            <a:br>
              <a:rPr b="0" i="0" lang="de-DE" sz="2200" u="none" cap="none" strike="noStrike">
                <a:solidFill>
                  <a:srgbClr val="000000"/>
                </a:solidFill>
                <a:latin typeface="Arial"/>
                <a:ea typeface="Arial"/>
                <a:cs typeface="Arial"/>
                <a:sym typeface="Arial"/>
              </a:rPr>
            </a:br>
            <a:r>
              <a:rPr b="0" i="0" lang="de-DE" sz="2200" u="none" cap="none" strike="noStrike">
                <a:solidFill>
                  <a:srgbClr val="0000FF"/>
                </a:solidFill>
                <a:latin typeface="Arial"/>
                <a:ea typeface="Arial"/>
                <a:cs typeface="Arial"/>
                <a:sym typeface="Arial"/>
              </a:rPr>
              <a:t>500 µm</a:t>
            </a:r>
            <a:endParaRPr b="0" i="0" sz="2200" u="none" cap="none" strike="noStrike">
              <a:solidFill>
                <a:srgbClr val="000000"/>
              </a:solidFill>
              <a:latin typeface="Arial"/>
              <a:ea typeface="Arial"/>
              <a:cs typeface="Arial"/>
              <a:sym typeface="Arial"/>
            </a:endParaRPr>
          </a:p>
          <a:p>
            <a:pPr indent="-342900" lvl="0" marL="342900" marR="0" rtl="0" algn="l">
              <a:lnSpc>
                <a:spcPct val="100000"/>
              </a:lnSpc>
              <a:spcBef>
                <a:spcPts val="480"/>
              </a:spcBef>
              <a:spcAft>
                <a:spcPts val="0"/>
              </a:spcAft>
              <a:buClr>
                <a:schemeClr val="dk2"/>
              </a:buClr>
              <a:buSzPts val="1680"/>
              <a:buFont typeface="Noto Sans Symbols"/>
              <a:buChar char="●"/>
            </a:pPr>
            <a:r>
              <a:rPr b="0" i="0" lang="de-DE" sz="2200" u="none" cap="none" strike="noStrike">
                <a:solidFill>
                  <a:schemeClr val="dk1"/>
                </a:solidFill>
                <a:latin typeface="Arial"/>
                <a:ea typeface="Arial"/>
                <a:cs typeface="Arial"/>
                <a:sym typeface="Arial"/>
              </a:rPr>
              <a:t>Wie hoch sollte die Leistung sein? </a:t>
            </a:r>
            <a:br>
              <a:rPr b="0" i="0" lang="de-DE" sz="2200" u="none" cap="none" strike="noStrike">
                <a:solidFill>
                  <a:srgbClr val="0000FF"/>
                </a:solidFill>
                <a:latin typeface="Arial"/>
                <a:ea typeface="Arial"/>
                <a:cs typeface="Arial"/>
                <a:sym typeface="Arial"/>
              </a:rPr>
            </a:br>
            <a:r>
              <a:rPr b="0" i="0" lang="de-DE" sz="2200" u="none" cap="none" strike="noStrike">
                <a:solidFill>
                  <a:srgbClr val="0000FF"/>
                </a:solidFill>
                <a:latin typeface="Arial"/>
                <a:ea typeface="Arial"/>
                <a:cs typeface="Arial"/>
                <a:sym typeface="Arial"/>
              </a:rPr>
              <a:t>Genug, um eine </a:t>
            </a:r>
            <a:r>
              <a:rPr b="0" i="0" lang="de-DE" sz="2200" u="none" cap="none" strike="noStrike">
                <a:solidFill>
                  <a:srgbClr val="BFBFBF"/>
                </a:solidFill>
                <a:latin typeface="Arial"/>
                <a:ea typeface="Arial"/>
                <a:cs typeface="Arial"/>
                <a:sym typeface="Arial"/>
              </a:rPr>
              <a:t>graue </a:t>
            </a:r>
            <a:r>
              <a:rPr b="0" i="0" lang="de-DE" sz="2200" u="none" cap="none" strike="noStrike">
                <a:solidFill>
                  <a:srgbClr val="0000FF"/>
                </a:solidFill>
                <a:latin typeface="Arial"/>
                <a:ea typeface="Arial"/>
                <a:cs typeface="Arial"/>
                <a:sym typeface="Arial"/>
              </a:rPr>
              <a:t>oder hell</a:t>
            </a:r>
            <a:r>
              <a:rPr b="0" i="0" lang="de-DE" sz="2200" u="none" cap="none" strike="noStrike">
                <a:solidFill>
                  <a:srgbClr val="FFFF99"/>
                </a:solidFill>
                <a:latin typeface="Arial"/>
                <a:ea typeface="Arial"/>
                <a:cs typeface="Arial"/>
                <a:sym typeface="Arial"/>
              </a:rPr>
              <a:t>creme</a:t>
            </a:r>
            <a:r>
              <a:rPr b="0" i="0" lang="de-DE" sz="2200" u="none" cap="none" strike="noStrike">
                <a:solidFill>
                  <a:srgbClr val="0000FF"/>
                </a:solidFill>
                <a:latin typeface="Arial"/>
                <a:ea typeface="Arial"/>
                <a:cs typeface="Arial"/>
                <a:sym typeface="Arial"/>
              </a:rPr>
              <a:t>farbene Verbrennung zu erzeugen</a:t>
            </a:r>
            <a:endParaRPr b="0" i="0" sz="2200" u="none" cap="none" strike="noStrike">
              <a:solidFill>
                <a:srgbClr val="000000"/>
              </a:solidFill>
              <a:latin typeface="Arial"/>
              <a:ea typeface="Arial"/>
              <a:cs typeface="Arial"/>
              <a:sym typeface="Arial"/>
            </a:endParaRPr>
          </a:p>
          <a:p>
            <a:pPr indent="-342900" lvl="0" marL="342900" marR="0" rtl="0" algn="l">
              <a:lnSpc>
                <a:spcPct val="100000"/>
              </a:lnSpc>
              <a:spcBef>
                <a:spcPts val="400"/>
              </a:spcBef>
              <a:spcAft>
                <a:spcPts val="0"/>
              </a:spcAft>
              <a:buClr>
                <a:schemeClr val="dk2"/>
              </a:buClr>
              <a:buSzPts val="1400"/>
              <a:buFont typeface="Noto Sans Symbols"/>
              <a:buChar char="●"/>
            </a:pPr>
            <a:r>
              <a:rPr b="0" i="0" lang="de-DE" sz="2200" u="none" cap="none" strike="noStrike">
                <a:solidFill>
                  <a:schemeClr val="dk1"/>
                </a:solidFill>
                <a:latin typeface="Arial"/>
                <a:ea typeface="Arial"/>
                <a:cs typeface="Arial"/>
                <a:sym typeface="Arial"/>
              </a:rPr>
              <a:t>Wie groß sollte der Abstand zwischen den Verbrennungen sein? </a:t>
            </a:r>
            <a:br>
              <a:rPr b="0" i="0" lang="de-DE" sz="2200" u="none" cap="none" strike="noStrike">
                <a:solidFill>
                  <a:schemeClr val="dk1"/>
                </a:solidFill>
                <a:latin typeface="Arial"/>
                <a:ea typeface="Arial"/>
                <a:cs typeface="Arial"/>
                <a:sym typeface="Arial"/>
              </a:rPr>
            </a:br>
            <a:r>
              <a:rPr b="0" i="0" lang="de-DE" sz="2200" u="none" cap="none" strike="noStrike">
                <a:solidFill>
                  <a:srgbClr val="0000FF"/>
                </a:solidFill>
                <a:latin typeface="Arial"/>
                <a:ea typeface="Arial"/>
                <a:cs typeface="Arial"/>
                <a:sym typeface="Arial"/>
              </a:rPr>
              <a:t>Etwa die Hälfte der Breite einer Verbrennung</a:t>
            </a:r>
            <a:endParaRPr b="0" i="0" sz="2200" u="none" cap="none" strike="noStrike">
              <a:solidFill>
                <a:srgbClr val="000000"/>
              </a:solidFill>
              <a:latin typeface="Arial"/>
              <a:ea typeface="Arial"/>
              <a:cs typeface="Arial"/>
              <a:sym typeface="Arial"/>
            </a:endParaRPr>
          </a:p>
        </p:txBody>
      </p:sp>
      <p:sp>
        <p:nvSpPr>
          <p:cNvPr id="623" name="Google Shape;623;p91"/>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A</a:t>
            </a:r>
            <a:endParaRPr/>
          </a:p>
        </p:txBody>
      </p:sp>
      <p:sp>
        <p:nvSpPr>
          <p:cNvPr id="624" name="Google Shape;624;p91"/>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marR="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625" name="Google Shape;625;p91"/>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sp>
        <p:nvSpPr>
          <p:cNvPr id="630" name="Google Shape;630;p30"/>
          <p:cNvSpPr txBox="1"/>
          <p:nvPr/>
        </p:nvSpPr>
        <p:spPr>
          <a:xfrm>
            <a:off x="4242424" y="5867400"/>
            <a:ext cx="659155" cy="333425"/>
          </a:xfrm>
          <a:prstGeom prst="rect">
            <a:avLst/>
          </a:prstGeom>
          <a:noFill/>
          <a:ln>
            <a:noFill/>
          </a:ln>
        </p:spPr>
        <p:txBody>
          <a:bodyPr anchorCtr="0" anchor="t" bIns="12700" lIns="25400" spcFirstLastPara="1" rIns="25400" wrap="square" tIns="12700">
            <a:spAutoFit/>
          </a:bodyPr>
          <a:lstStyle/>
          <a:p>
            <a:pPr indent="0" lvl="0" marL="0" marR="0" rtl="0" algn="ctr">
              <a:lnSpc>
                <a:spcPct val="100000"/>
              </a:lnSpc>
              <a:spcBef>
                <a:spcPts val="0"/>
              </a:spcBef>
              <a:spcAft>
                <a:spcPts val="0"/>
              </a:spcAft>
              <a:buClr>
                <a:srgbClr val="000000"/>
              </a:buClr>
              <a:buSzPts val="2000"/>
              <a:buFont typeface="Arial"/>
              <a:buNone/>
            </a:pPr>
            <a:r>
              <a:rPr b="0" i="0" lang="de-DE" sz="2000" u="none" cap="none" strike="noStrike">
                <a:solidFill>
                  <a:schemeClr val="dk1"/>
                </a:solidFill>
                <a:latin typeface="Arial"/>
                <a:ea typeface="Arial"/>
                <a:cs typeface="Arial"/>
                <a:sym typeface="Arial"/>
              </a:rPr>
              <a:t>PRP</a:t>
            </a:r>
            <a:endParaRPr b="0" i="0" sz="1400" u="none" cap="none" strike="noStrike">
              <a:solidFill>
                <a:srgbClr val="000000"/>
              </a:solidFill>
              <a:latin typeface="Arial"/>
              <a:ea typeface="Arial"/>
              <a:cs typeface="Arial"/>
              <a:sym typeface="Arial"/>
            </a:endParaRPr>
          </a:p>
        </p:txBody>
      </p:sp>
      <p:sp>
        <p:nvSpPr>
          <p:cNvPr id="631" name="Google Shape;631;p30"/>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pic>
        <p:nvPicPr>
          <p:cNvPr id="632" name="Google Shape;632;p30"/>
          <p:cNvPicPr preferRelativeResize="0"/>
          <p:nvPr/>
        </p:nvPicPr>
        <p:blipFill rotWithShape="1">
          <a:blip r:embed="rId3">
            <a:alphaModFix/>
          </a:blip>
          <a:srcRect b="0" l="0" r="0" t="0"/>
          <a:stretch/>
        </p:blipFill>
        <p:spPr>
          <a:xfrm>
            <a:off x="1711878" y="1290851"/>
            <a:ext cx="5720242" cy="4276297"/>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grpSp>
        <p:nvGrpSpPr>
          <p:cNvPr id="637" name="Google Shape;637;p92"/>
          <p:cNvGrpSpPr/>
          <p:nvPr/>
        </p:nvGrpSpPr>
        <p:grpSpPr>
          <a:xfrm>
            <a:off x="2906949" y="3918625"/>
            <a:ext cx="2644305" cy="254001"/>
            <a:chOff x="2743200" y="4851400"/>
            <a:chExt cx="2644305" cy="254001"/>
          </a:xfrm>
        </p:grpSpPr>
        <p:sp>
          <p:nvSpPr>
            <p:cNvPr id="638" name="Google Shape;638;p92"/>
            <p:cNvSpPr/>
            <p:nvPr/>
          </p:nvSpPr>
          <p:spPr>
            <a:xfrm>
              <a:off x="4602805" y="4851400"/>
              <a:ext cx="784700" cy="254001"/>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r>
                <a:t/>
              </a:r>
              <a:endParaRPr b="0" i="0" sz="800" u="none" cap="none" strike="noStrike">
                <a:solidFill>
                  <a:schemeClr val="lt1"/>
                </a:solidFill>
                <a:latin typeface="Arial"/>
                <a:ea typeface="Arial"/>
                <a:cs typeface="Arial"/>
                <a:sym typeface="Arial"/>
              </a:endParaRPr>
            </a:p>
          </p:txBody>
        </p:sp>
        <p:sp>
          <p:nvSpPr>
            <p:cNvPr id="639" name="Google Shape;639;p92"/>
            <p:cNvSpPr/>
            <p:nvPr/>
          </p:nvSpPr>
          <p:spPr>
            <a:xfrm>
              <a:off x="2743200" y="4851400"/>
              <a:ext cx="685800" cy="25400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640" name="Google Shape;640;p92"/>
          <p:cNvSpPr txBox="1"/>
          <p:nvPr/>
        </p:nvSpPr>
        <p:spPr>
          <a:xfrm>
            <a:off x="457200" y="990600"/>
            <a:ext cx="8229600" cy="5138738"/>
          </a:xfrm>
          <a:prstGeom prst="rect">
            <a:avLst/>
          </a:prstGeom>
          <a:noFill/>
          <a:ln>
            <a:noFill/>
          </a:ln>
        </p:spPr>
        <p:txBody>
          <a:bodyPr anchorCtr="0" anchor="t" bIns="12700" lIns="25400" spcFirstLastPara="1" rIns="25400" wrap="square" tIns="12700">
            <a:noAutofit/>
          </a:bodyPr>
          <a:lstStyle/>
          <a:p>
            <a:pPr indent="-342900" lvl="0" marL="342900" marR="0" rtl="0" algn="l">
              <a:lnSpc>
                <a:spcPct val="100000"/>
              </a:lnSpc>
              <a:spcBef>
                <a:spcPts val="0"/>
              </a:spcBef>
              <a:spcAft>
                <a:spcPts val="0"/>
              </a:spcAft>
              <a:buClr>
                <a:schemeClr val="dk2"/>
              </a:buClr>
              <a:buSzPts val="1400"/>
              <a:buFont typeface="Noto Sans Symbols"/>
              <a:buChar char="●"/>
            </a:pPr>
            <a:r>
              <a:rPr b="0" i="0" lang="de-DE" sz="2200" u="none" cap="none" strike="noStrike">
                <a:solidFill>
                  <a:schemeClr val="dk1"/>
                </a:solidFill>
                <a:latin typeface="Arial"/>
                <a:ea typeface="Arial"/>
                <a:cs typeface="Arial"/>
                <a:sym typeface="Arial"/>
              </a:rPr>
              <a:t>Welcher Laser wird für die PRP-Behandlung verwendet?      Argon</a:t>
            </a:r>
            <a:r>
              <a:rPr b="0" i="0" lang="de-DE" sz="2200" u="none" cap="none" strike="noStrike">
                <a:solidFill>
                  <a:srgbClr val="00B050"/>
                </a:solidFill>
                <a:latin typeface="Arial"/>
                <a:ea typeface="Arial"/>
                <a:cs typeface="Arial"/>
                <a:sym typeface="Arial"/>
              </a:rPr>
              <a:t>-Grün </a:t>
            </a:r>
            <a:r>
              <a:rPr b="0" i="0" lang="de-DE" sz="2200" u="none" cap="none" strike="noStrike">
                <a:solidFill>
                  <a:schemeClr val="dk1"/>
                </a:solidFill>
                <a:latin typeface="Arial"/>
                <a:ea typeface="Arial"/>
                <a:cs typeface="Arial"/>
                <a:sym typeface="Arial"/>
              </a:rPr>
              <a:t>oder </a:t>
            </a:r>
            <a:r>
              <a:rPr b="0" i="0" lang="de-DE" sz="2200" u="none" cap="none" strike="noStrike">
                <a:solidFill>
                  <a:srgbClr val="0000FF"/>
                </a:solidFill>
                <a:latin typeface="Arial"/>
                <a:ea typeface="Arial"/>
                <a:cs typeface="Arial"/>
                <a:sym typeface="Arial"/>
              </a:rPr>
              <a:t>Blau</a:t>
            </a:r>
            <a:r>
              <a:rPr b="0" i="0" lang="de-DE" sz="2200" u="none" cap="none" strike="noStrike">
                <a:solidFill>
                  <a:srgbClr val="00B050"/>
                </a:solidFill>
                <a:latin typeface="Arial"/>
                <a:ea typeface="Arial"/>
                <a:cs typeface="Arial"/>
                <a:sym typeface="Arial"/>
              </a:rPr>
              <a:t>-Grün</a:t>
            </a:r>
            <a:endParaRPr b="0" i="0" sz="2200" u="none" cap="none" strike="noStrike">
              <a:solidFill>
                <a:srgbClr val="000000"/>
              </a:solidFill>
              <a:latin typeface="Arial"/>
              <a:ea typeface="Arial"/>
              <a:cs typeface="Arial"/>
              <a:sym typeface="Arial"/>
            </a:endParaRPr>
          </a:p>
          <a:p>
            <a:pPr indent="-342900" lvl="0" marL="342900" marR="0" rtl="0" algn="l">
              <a:lnSpc>
                <a:spcPct val="100000"/>
              </a:lnSpc>
              <a:spcBef>
                <a:spcPts val="400"/>
              </a:spcBef>
              <a:spcAft>
                <a:spcPts val="0"/>
              </a:spcAft>
              <a:buClr>
                <a:schemeClr val="dk2"/>
              </a:buClr>
              <a:buSzPts val="1400"/>
              <a:buFont typeface="Noto Sans Symbols"/>
              <a:buChar char="●"/>
            </a:pPr>
            <a:r>
              <a:rPr b="0" i="0" lang="de-DE" sz="2200" u="none" cap="none" strike="noStrike">
                <a:solidFill>
                  <a:schemeClr val="dk1"/>
                </a:solidFill>
                <a:latin typeface="Arial"/>
                <a:ea typeface="Arial"/>
                <a:cs typeface="Arial"/>
                <a:sym typeface="Arial"/>
              </a:rPr>
              <a:t>Wie viele Schüsse umfasst eine vollständige PRP-Behandlung?</a:t>
            </a:r>
            <a:br>
              <a:rPr b="0" i="0" lang="de-DE" sz="2200" u="none" cap="none" strike="noStrike">
                <a:solidFill>
                  <a:srgbClr val="000000"/>
                </a:solidFill>
                <a:latin typeface="Arial"/>
                <a:ea typeface="Arial"/>
                <a:cs typeface="Arial"/>
                <a:sym typeface="Arial"/>
              </a:rPr>
            </a:br>
            <a:r>
              <a:rPr b="0" i="0" lang="de-DE" sz="2200" u="none" cap="none" strike="noStrike">
                <a:solidFill>
                  <a:srgbClr val="0000FF"/>
                </a:solidFill>
                <a:latin typeface="Arial"/>
                <a:ea typeface="Arial"/>
                <a:cs typeface="Arial"/>
                <a:sym typeface="Arial"/>
              </a:rPr>
              <a:t>Etwa 1200–1400 </a:t>
            </a:r>
            <a:endParaRPr b="0" i="0" sz="2200" u="none" cap="none" strike="noStrike">
              <a:solidFill>
                <a:srgbClr val="000000"/>
              </a:solidFill>
              <a:latin typeface="Arial"/>
              <a:ea typeface="Arial"/>
              <a:cs typeface="Arial"/>
              <a:sym typeface="Arial"/>
            </a:endParaRPr>
          </a:p>
          <a:p>
            <a:pPr indent="-342900" lvl="0" marL="342900" marR="0" rtl="0" algn="l">
              <a:lnSpc>
                <a:spcPct val="100000"/>
              </a:lnSpc>
              <a:spcBef>
                <a:spcPts val="400"/>
              </a:spcBef>
              <a:spcAft>
                <a:spcPts val="0"/>
              </a:spcAft>
              <a:buClr>
                <a:schemeClr val="dk2"/>
              </a:buClr>
              <a:buSzPts val="1400"/>
              <a:buFont typeface="Noto Sans Symbols"/>
              <a:buChar char="●"/>
            </a:pPr>
            <a:r>
              <a:rPr b="0" i="0" lang="de-DE" sz="2200" u="none" cap="none" strike="noStrike">
                <a:solidFill>
                  <a:schemeClr val="dk1"/>
                </a:solidFill>
                <a:latin typeface="Arial"/>
                <a:ea typeface="Arial"/>
                <a:cs typeface="Arial"/>
                <a:sym typeface="Arial"/>
              </a:rPr>
              <a:t>Welche Spotgröße sollte verwendet werden?</a:t>
            </a:r>
            <a:r>
              <a:rPr b="0" i="0" lang="de-DE" sz="2200" u="none" cap="none" strike="noStrike">
                <a:solidFill>
                  <a:srgbClr val="0000FF"/>
                </a:solidFill>
                <a:latin typeface="Arial"/>
                <a:ea typeface="Arial"/>
                <a:cs typeface="Arial"/>
                <a:sym typeface="Arial"/>
              </a:rPr>
              <a:t> </a:t>
            </a:r>
            <a:br>
              <a:rPr b="0" i="0" lang="de-DE" sz="2200" u="none" cap="none" strike="noStrike">
                <a:solidFill>
                  <a:srgbClr val="000000"/>
                </a:solidFill>
                <a:latin typeface="Arial"/>
                <a:ea typeface="Arial"/>
                <a:cs typeface="Arial"/>
                <a:sym typeface="Arial"/>
              </a:rPr>
            </a:br>
            <a:r>
              <a:rPr b="0" i="0" lang="de-DE" sz="2200" u="none" cap="none" strike="noStrike">
                <a:solidFill>
                  <a:srgbClr val="0000FF"/>
                </a:solidFill>
                <a:latin typeface="Arial"/>
                <a:ea typeface="Arial"/>
                <a:cs typeface="Arial"/>
                <a:sym typeface="Arial"/>
              </a:rPr>
              <a:t>500 µm</a:t>
            </a:r>
            <a:endParaRPr b="0" i="0" sz="2200" u="none" cap="none" strike="noStrike">
              <a:solidFill>
                <a:srgbClr val="000000"/>
              </a:solidFill>
              <a:latin typeface="Arial"/>
              <a:ea typeface="Arial"/>
              <a:cs typeface="Arial"/>
              <a:sym typeface="Arial"/>
            </a:endParaRPr>
          </a:p>
          <a:p>
            <a:pPr indent="-342900" lvl="0" marL="342900" marR="0" rtl="0" algn="l">
              <a:lnSpc>
                <a:spcPct val="100000"/>
              </a:lnSpc>
              <a:spcBef>
                <a:spcPts val="480"/>
              </a:spcBef>
              <a:spcAft>
                <a:spcPts val="0"/>
              </a:spcAft>
              <a:buClr>
                <a:schemeClr val="dk2"/>
              </a:buClr>
              <a:buSzPts val="1680"/>
              <a:buFont typeface="Noto Sans Symbols"/>
              <a:buChar char="●"/>
            </a:pPr>
            <a:r>
              <a:rPr b="0" i="0" lang="de-DE" sz="2200" u="none" cap="none" strike="noStrike">
                <a:solidFill>
                  <a:schemeClr val="dk1"/>
                </a:solidFill>
                <a:latin typeface="Arial"/>
                <a:ea typeface="Arial"/>
                <a:cs typeface="Arial"/>
                <a:sym typeface="Arial"/>
              </a:rPr>
              <a:t>Wie hoch sollte die Leistung sein? </a:t>
            </a:r>
            <a:br>
              <a:rPr b="0" i="0" lang="de-DE" sz="2200" u="none" cap="none" strike="noStrike">
                <a:solidFill>
                  <a:srgbClr val="0000FF"/>
                </a:solidFill>
                <a:latin typeface="Arial"/>
                <a:ea typeface="Arial"/>
                <a:cs typeface="Arial"/>
                <a:sym typeface="Arial"/>
              </a:rPr>
            </a:br>
            <a:r>
              <a:rPr b="0" i="0" lang="de-DE" sz="2200" u="none" cap="none" strike="noStrike">
                <a:solidFill>
                  <a:srgbClr val="0000FF"/>
                </a:solidFill>
                <a:latin typeface="Arial"/>
                <a:ea typeface="Arial"/>
                <a:cs typeface="Arial"/>
                <a:sym typeface="Arial"/>
              </a:rPr>
              <a:t>Genug, um eine </a:t>
            </a:r>
            <a:r>
              <a:rPr b="0" i="0" lang="de-DE" sz="2200" u="none" cap="none" strike="noStrike">
                <a:solidFill>
                  <a:srgbClr val="BFBFBF"/>
                </a:solidFill>
                <a:latin typeface="Arial"/>
                <a:ea typeface="Arial"/>
                <a:cs typeface="Arial"/>
                <a:sym typeface="Arial"/>
              </a:rPr>
              <a:t>graue </a:t>
            </a:r>
            <a:r>
              <a:rPr b="0" i="0" lang="de-DE" sz="2200" u="none" cap="none" strike="noStrike">
                <a:solidFill>
                  <a:srgbClr val="0000FF"/>
                </a:solidFill>
                <a:latin typeface="Arial"/>
                <a:ea typeface="Arial"/>
                <a:cs typeface="Arial"/>
                <a:sym typeface="Arial"/>
              </a:rPr>
              <a:t>oder hell</a:t>
            </a:r>
            <a:r>
              <a:rPr b="0" i="0" lang="de-DE" sz="2200" u="none" cap="none" strike="noStrike">
                <a:solidFill>
                  <a:srgbClr val="FFFF99"/>
                </a:solidFill>
                <a:latin typeface="Arial"/>
                <a:ea typeface="Arial"/>
                <a:cs typeface="Arial"/>
                <a:sym typeface="Arial"/>
              </a:rPr>
              <a:t>creme</a:t>
            </a:r>
            <a:r>
              <a:rPr b="0" i="0" lang="de-DE" sz="2200" u="none" cap="none" strike="noStrike">
                <a:solidFill>
                  <a:srgbClr val="0000FF"/>
                </a:solidFill>
                <a:latin typeface="Arial"/>
                <a:ea typeface="Arial"/>
                <a:cs typeface="Arial"/>
                <a:sym typeface="Arial"/>
              </a:rPr>
              <a:t>farbene Verbrennung zu erzeugen</a:t>
            </a:r>
            <a:endParaRPr b="0" i="0" sz="2200" u="none" cap="none" strike="noStrike">
              <a:solidFill>
                <a:srgbClr val="000000"/>
              </a:solidFill>
              <a:latin typeface="Arial"/>
              <a:ea typeface="Arial"/>
              <a:cs typeface="Arial"/>
              <a:sym typeface="Arial"/>
            </a:endParaRPr>
          </a:p>
          <a:p>
            <a:pPr indent="-342900" lvl="0" marL="342900" marR="0" rtl="0" algn="l">
              <a:lnSpc>
                <a:spcPct val="100000"/>
              </a:lnSpc>
              <a:spcBef>
                <a:spcPts val="400"/>
              </a:spcBef>
              <a:spcAft>
                <a:spcPts val="0"/>
              </a:spcAft>
              <a:buClr>
                <a:schemeClr val="dk2"/>
              </a:buClr>
              <a:buSzPts val="1400"/>
              <a:buFont typeface="Noto Sans Symbols"/>
              <a:buChar char="●"/>
            </a:pPr>
            <a:r>
              <a:rPr b="0" i="0" lang="de-DE" sz="2200" u="none" cap="none" strike="noStrike">
                <a:solidFill>
                  <a:schemeClr val="dk1"/>
                </a:solidFill>
                <a:latin typeface="Arial"/>
                <a:ea typeface="Arial"/>
                <a:cs typeface="Arial"/>
                <a:sym typeface="Arial"/>
              </a:rPr>
              <a:t>Wie groß sollte der Abstand zwischen den Verbrennungen sein? </a:t>
            </a:r>
            <a:br>
              <a:rPr b="0" i="0" lang="de-DE" sz="2200" u="none" cap="none" strike="noStrike">
                <a:solidFill>
                  <a:schemeClr val="dk1"/>
                </a:solidFill>
                <a:latin typeface="Arial"/>
                <a:ea typeface="Arial"/>
                <a:cs typeface="Arial"/>
                <a:sym typeface="Arial"/>
              </a:rPr>
            </a:br>
            <a:r>
              <a:rPr b="0" i="0" lang="de-DE" sz="2200" u="none" cap="none" strike="noStrike">
                <a:solidFill>
                  <a:srgbClr val="0000FF"/>
                </a:solidFill>
                <a:latin typeface="Arial"/>
                <a:ea typeface="Arial"/>
                <a:cs typeface="Arial"/>
                <a:sym typeface="Arial"/>
              </a:rPr>
              <a:t>Etwa die Hälfte der Breite einer Verbrennung</a:t>
            </a:r>
            <a:endParaRPr b="0" i="0" sz="2200" u="none" cap="none" strike="noStrike">
              <a:solidFill>
                <a:srgbClr val="000000"/>
              </a:solidFill>
              <a:latin typeface="Arial"/>
              <a:ea typeface="Arial"/>
              <a:cs typeface="Arial"/>
              <a:sym typeface="Arial"/>
            </a:endParaRPr>
          </a:p>
          <a:p>
            <a:pPr indent="-342900" lvl="0" marL="342900" marR="0" rtl="0" algn="l">
              <a:lnSpc>
                <a:spcPct val="100000"/>
              </a:lnSpc>
              <a:spcBef>
                <a:spcPts val="400"/>
              </a:spcBef>
              <a:spcAft>
                <a:spcPts val="0"/>
              </a:spcAft>
              <a:buClr>
                <a:schemeClr val="dk2"/>
              </a:buClr>
              <a:buSzPts val="1400"/>
              <a:buFont typeface="Noto Sans Symbols"/>
              <a:buChar char="●"/>
            </a:pPr>
            <a:r>
              <a:rPr b="0" i="0" lang="de-DE" sz="2200" u="none" cap="none" strike="noStrike">
                <a:solidFill>
                  <a:schemeClr val="dk1"/>
                </a:solidFill>
                <a:latin typeface="Arial"/>
                <a:ea typeface="Arial"/>
                <a:cs typeface="Arial"/>
                <a:sym typeface="Arial"/>
              </a:rPr>
              <a:t>Sollte die Behandlung in einer oder mehreren Sitzungen durchgeführt werden? </a:t>
            </a:r>
            <a:endParaRPr b="0" i="0" sz="2200" u="none" cap="none" strike="noStrike">
              <a:solidFill>
                <a:srgbClr val="000000"/>
              </a:solidFill>
              <a:latin typeface="Arial"/>
              <a:ea typeface="Arial"/>
              <a:cs typeface="Arial"/>
              <a:sym typeface="Arial"/>
            </a:endParaRPr>
          </a:p>
        </p:txBody>
      </p:sp>
      <p:sp>
        <p:nvSpPr>
          <p:cNvPr id="641" name="Google Shape;641;p92"/>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t>F</a:t>
            </a:r>
            <a:endParaRPr/>
          </a:p>
        </p:txBody>
      </p:sp>
      <p:sp>
        <p:nvSpPr>
          <p:cNvPr id="642" name="Google Shape;642;p92"/>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marR="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643" name="Google Shape;643;p92"/>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grpSp>
        <p:nvGrpSpPr>
          <p:cNvPr id="648" name="Google Shape;648;p93"/>
          <p:cNvGrpSpPr/>
          <p:nvPr/>
        </p:nvGrpSpPr>
        <p:grpSpPr>
          <a:xfrm>
            <a:off x="2906949" y="3918625"/>
            <a:ext cx="2644305" cy="254001"/>
            <a:chOff x="2743200" y="4851400"/>
            <a:chExt cx="2644305" cy="254001"/>
          </a:xfrm>
        </p:grpSpPr>
        <p:sp>
          <p:nvSpPr>
            <p:cNvPr id="649" name="Google Shape;649;p93"/>
            <p:cNvSpPr/>
            <p:nvPr/>
          </p:nvSpPr>
          <p:spPr>
            <a:xfrm>
              <a:off x="4602805" y="4851400"/>
              <a:ext cx="784700" cy="254001"/>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r>
                <a:t/>
              </a:r>
              <a:endParaRPr b="0" i="0" sz="800" u="none" cap="none" strike="noStrike">
                <a:solidFill>
                  <a:schemeClr val="lt1"/>
                </a:solidFill>
                <a:latin typeface="Arial"/>
                <a:ea typeface="Arial"/>
                <a:cs typeface="Arial"/>
                <a:sym typeface="Arial"/>
              </a:endParaRPr>
            </a:p>
          </p:txBody>
        </p:sp>
        <p:sp>
          <p:nvSpPr>
            <p:cNvPr id="650" name="Google Shape;650;p93"/>
            <p:cNvSpPr/>
            <p:nvPr/>
          </p:nvSpPr>
          <p:spPr>
            <a:xfrm>
              <a:off x="2743200" y="4851400"/>
              <a:ext cx="685800" cy="25400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651" name="Google Shape;651;p93"/>
          <p:cNvSpPr txBox="1"/>
          <p:nvPr/>
        </p:nvSpPr>
        <p:spPr>
          <a:xfrm>
            <a:off x="457200" y="990600"/>
            <a:ext cx="8229600" cy="5138738"/>
          </a:xfrm>
          <a:prstGeom prst="rect">
            <a:avLst/>
          </a:prstGeom>
          <a:noFill/>
          <a:ln>
            <a:noFill/>
          </a:ln>
        </p:spPr>
        <p:txBody>
          <a:bodyPr anchorCtr="0" anchor="t" bIns="12700" lIns="25400" spcFirstLastPara="1" rIns="25400" wrap="square" tIns="12700">
            <a:noAutofit/>
          </a:bodyPr>
          <a:lstStyle/>
          <a:p>
            <a:pPr indent="-342900" lvl="0" marL="342900" marR="0" rtl="0" algn="l">
              <a:lnSpc>
                <a:spcPct val="100000"/>
              </a:lnSpc>
              <a:spcBef>
                <a:spcPts val="0"/>
              </a:spcBef>
              <a:spcAft>
                <a:spcPts val="0"/>
              </a:spcAft>
              <a:buClr>
                <a:schemeClr val="dk2"/>
              </a:buClr>
              <a:buSzPts val="1400"/>
              <a:buFont typeface="Noto Sans Symbols"/>
              <a:buChar char="●"/>
            </a:pPr>
            <a:r>
              <a:rPr b="0" i="0" lang="de-DE" sz="2200" u="none" cap="none" strike="noStrike">
                <a:solidFill>
                  <a:schemeClr val="dk1"/>
                </a:solidFill>
                <a:latin typeface="Arial"/>
                <a:ea typeface="Arial"/>
                <a:cs typeface="Arial"/>
                <a:sym typeface="Arial"/>
              </a:rPr>
              <a:t>Welcher Laser wird für die PRP-Behandlung verwendet?      Argon</a:t>
            </a:r>
            <a:r>
              <a:rPr b="0" i="0" lang="de-DE" sz="2200" u="none" cap="none" strike="noStrike">
                <a:solidFill>
                  <a:srgbClr val="00B050"/>
                </a:solidFill>
                <a:latin typeface="Arial"/>
                <a:ea typeface="Arial"/>
                <a:cs typeface="Arial"/>
                <a:sym typeface="Arial"/>
              </a:rPr>
              <a:t>-Grün </a:t>
            </a:r>
            <a:r>
              <a:rPr b="0" i="0" lang="de-DE" sz="2200" u="none" cap="none" strike="noStrike">
                <a:solidFill>
                  <a:schemeClr val="dk1"/>
                </a:solidFill>
                <a:latin typeface="Arial"/>
                <a:ea typeface="Arial"/>
                <a:cs typeface="Arial"/>
                <a:sym typeface="Arial"/>
              </a:rPr>
              <a:t>oder </a:t>
            </a:r>
            <a:r>
              <a:rPr b="0" i="0" lang="de-DE" sz="2200" u="none" cap="none" strike="noStrike">
                <a:solidFill>
                  <a:srgbClr val="0000FF"/>
                </a:solidFill>
                <a:latin typeface="Arial"/>
                <a:ea typeface="Arial"/>
                <a:cs typeface="Arial"/>
                <a:sym typeface="Arial"/>
              </a:rPr>
              <a:t>Blau</a:t>
            </a:r>
            <a:r>
              <a:rPr b="0" i="0" lang="de-DE" sz="2200" u="none" cap="none" strike="noStrike">
                <a:solidFill>
                  <a:srgbClr val="00B050"/>
                </a:solidFill>
                <a:latin typeface="Arial"/>
                <a:ea typeface="Arial"/>
                <a:cs typeface="Arial"/>
                <a:sym typeface="Arial"/>
              </a:rPr>
              <a:t>-Grün</a:t>
            </a:r>
            <a:endParaRPr b="0" i="0" sz="2200" u="none" cap="none" strike="noStrike">
              <a:solidFill>
                <a:srgbClr val="000000"/>
              </a:solidFill>
              <a:latin typeface="Arial"/>
              <a:ea typeface="Arial"/>
              <a:cs typeface="Arial"/>
              <a:sym typeface="Arial"/>
            </a:endParaRPr>
          </a:p>
          <a:p>
            <a:pPr indent="-342900" lvl="0" marL="342900" marR="0" rtl="0" algn="l">
              <a:lnSpc>
                <a:spcPct val="100000"/>
              </a:lnSpc>
              <a:spcBef>
                <a:spcPts val="400"/>
              </a:spcBef>
              <a:spcAft>
                <a:spcPts val="0"/>
              </a:spcAft>
              <a:buClr>
                <a:schemeClr val="dk2"/>
              </a:buClr>
              <a:buSzPts val="1400"/>
              <a:buFont typeface="Noto Sans Symbols"/>
              <a:buChar char="●"/>
            </a:pPr>
            <a:r>
              <a:rPr b="0" i="0" lang="de-DE" sz="2200" u="none" cap="none" strike="noStrike">
                <a:solidFill>
                  <a:schemeClr val="dk1"/>
                </a:solidFill>
                <a:latin typeface="Arial"/>
                <a:ea typeface="Arial"/>
                <a:cs typeface="Arial"/>
                <a:sym typeface="Arial"/>
              </a:rPr>
              <a:t>Wie viele Schüsse umfasst eine vollständige PRP-Behandlung?</a:t>
            </a:r>
            <a:br>
              <a:rPr b="0" i="0" lang="de-DE" sz="2200" u="none" cap="none" strike="noStrike">
                <a:solidFill>
                  <a:srgbClr val="000000"/>
                </a:solidFill>
                <a:latin typeface="Arial"/>
                <a:ea typeface="Arial"/>
                <a:cs typeface="Arial"/>
                <a:sym typeface="Arial"/>
              </a:rPr>
            </a:br>
            <a:r>
              <a:rPr b="0" i="0" lang="de-DE" sz="2200" u="none" cap="none" strike="noStrike">
                <a:solidFill>
                  <a:srgbClr val="0000FF"/>
                </a:solidFill>
                <a:latin typeface="Arial"/>
                <a:ea typeface="Arial"/>
                <a:cs typeface="Arial"/>
                <a:sym typeface="Arial"/>
              </a:rPr>
              <a:t>Etwa 1200–1400 </a:t>
            </a:r>
            <a:endParaRPr b="0" i="0" sz="2200" u="none" cap="none" strike="noStrike">
              <a:solidFill>
                <a:srgbClr val="000000"/>
              </a:solidFill>
              <a:latin typeface="Arial"/>
              <a:ea typeface="Arial"/>
              <a:cs typeface="Arial"/>
              <a:sym typeface="Arial"/>
            </a:endParaRPr>
          </a:p>
          <a:p>
            <a:pPr indent="-342900" lvl="0" marL="342900" marR="0" rtl="0" algn="l">
              <a:lnSpc>
                <a:spcPct val="100000"/>
              </a:lnSpc>
              <a:spcBef>
                <a:spcPts val="400"/>
              </a:spcBef>
              <a:spcAft>
                <a:spcPts val="0"/>
              </a:spcAft>
              <a:buClr>
                <a:schemeClr val="dk2"/>
              </a:buClr>
              <a:buSzPts val="1400"/>
              <a:buFont typeface="Noto Sans Symbols"/>
              <a:buChar char="●"/>
            </a:pPr>
            <a:r>
              <a:rPr b="0" i="0" lang="de-DE" sz="2200" u="none" cap="none" strike="noStrike">
                <a:solidFill>
                  <a:schemeClr val="dk1"/>
                </a:solidFill>
                <a:latin typeface="Arial"/>
                <a:ea typeface="Arial"/>
                <a:cs typeface="Arial"/>
                <a:sym typeface="Arial"/>
              </a:rPr>
              <a:t>Welche Spotgröße sollte verwendet werden?</a:t>
            </a:r>
            <a:r>
              <a:rPr b="0" i="0" lang="de-DE" sz="2200" u="none" cap="none" strike="noStrike">
                <a:solidFill>
                  <a:srgbClr val="0000FF"/>
                </a:solidFill>
                <a:latin typeface="Arial"/>
                <a:ea typeface="Arial"/>
                <a:cs typeface="Arial"/>
                <a:sym typeface="Arial"/>
              </a:rPr>
              <a:t> </a:t>
            </a:r>
            <a:br>
              <a:rPr b="0" i="0" lang="de-DE" sz="2200" u="none" cap="none" strike="noStrike">
                <a:solidFill>
                  <a:srgbClr val="000000"/>
                </a:solidFill>
                <a:latin typeface="Arial"/>
                <a:ea typeface="Arial"/>
                <a:cs typeface="Arial"/>
                <a:sym typeface="Arial"/>
              </a:rPr>
            </a:br>
            <a:r>
              <a:rPr b="0" i="0" lang="de-DE" sz="2200" u="none" cap="none" strike="noStrike">
                <a:solidFill>
                  <a:srgbClr val="0000FF"/>
                </a:solidFill>
                <a:latin typeface="Arial"/>
                <a:ea typeface="Arial"/>
                <a:cs typeface="Arial"/>
                <a:sym typeface="Arial"/>
              </a:rPr>
              <a:t>500 µm</a:t>
            </a:r>
            <a:endParaRPr b="0" i="0" sz="2200" u="none" cap="none" strike="noStrike">
              <a:solidFill>
                <a:srgbClr val="000000"/>
              </a:solidFill>
              <a:latin typeface="Arial"/>
              <a:ea typeface="Arial"/>
              <a:cs typeface="Arial"/>
              <a:sym typeface="Arial"/>
            </a:endParaRPr>
          </a:p>
          <a:p>
            <a:pPr indent="-342900" lvl="0" marL="342900" marR="0" rtl="0" algn="l">
              <a:lnSpc>
                <a:spcPct val="100000"/>
              </a:lnSpc>
              <a:spcBef>
                <a:spcPts val="480"/>
              </a:spcBef>
              <a:spcAft>
                <a:spcPts val="0"/>
              </a:spcAft>
              <a:buClr>
                <a:schemeClr val="dk2"/>
              </a:buClr>
              <a:buSzPts val="1680"/>
              <a:buFont typeface="Noto Sans Symbols"/>
              <a:buChar char="●"/>
            </a:pPr>
            <a:r>
              <a:rPr b="0" i="0" lang="de-DE" sz="2200" u="none" cap="none" strike="noStrike">
                <a:solidFill>
                  <a:schemeClr val="dk1"/>
                </a:solidFill>
                <a:latin typeface="Arial"/>
                <a:ea typeface="Arial"/>
                <a:cs typeface="Arial"/>
                <a:sym typeface="Arial"/>
              </a:rPr>
              <a:t>Wie hoch sollte die Leistung sein? </a:t>
            </a:r>
            <a:br>
              <a:rPr b="0" i="0" lang="de-DE" sz="2200" u="none" cap="none" strike="noStrike">
                <a:solidFill>
                  <a:srgbClr val="0000FF"/>
                </a:solidFill>
                <a:latin typeface="Arial"/>
                <a:ea typeface="Arial"/>
                <a:cs typeface="Arial"/>
                <a:sym typeface="Arial"/>
              </a:rPr>
            </a:br>
            <a:r>
              <a:rPr b="0" i="0" lang="de-DE" sz="2200" u="none" cap="none" strike="noStrike">
                <a:solidFill>
                  <a:srgbClr val="0000FF"/>
                </a:solidFill>
                <a:latin typeface="Arial"/>
                <a:ea typeface="Arial"/>
                <a:cs typeface="Arial"/>
                <a:sym typeface="Arial"/>
              </a:rPr>
              <a:t>Genug, um eine </a:t>
            </a:r>
            <a:r>
              <a:rPr b="0" i="0" lang="de-DE" sz="2200" u="none" cap="none" strike="noStrike">
                <a:solidFill>
                  <a:srgbClr val="BFBFBF"/>
                </a:solidFill>
                <a:latin typeface="Arial"/>
                <a:ea typeface="Arial"/>
                <a:cs typeface="Arial"/>
                <a:sym typeface="Arial"/>
              </a:rPr>
              <a:t>graue </a:t>
            </a:r>
            <a:r>
              <a:rPr b="0" i="0" lang="de-DE" sz="2200" u="none" cap="none" strike="noStrike">
                <a:solidFill>
                  <a:srgbClr val="0000FF"/>
                </a:solidFill>
                <a:latin typeface="Arial"/>
                <a:ea typeface="Arial"/>
                <a:cs typeface="Arial"/>
                <a:sym typeface="Arial"/>
              </a:rPr>
              <a:t>oder hell</a:t>
            </a:r>
            <a:r>
              <a:rPr b="0" i="0" lang="de-DE" sz="2200" u="none" cap="none" strike="noStrike">
                <a:solidFill>
                  <a:srgbClr val="FFFF99"/>
                </a:solidFill>
                <a:latin typeface="Arial"/>
                <a:ea typeface="Arial"/>
                <a:cs typeface="Arial"/>
                <a:sym typeface="Arial"/>
              </a:rPr>
              <a:t>creme</a:t>
            </a:r>
            <a:r>
              <a:rPr b="0" i="0" lang="de-DE" sz="2200" u="none" cap="none" strike="noStrike">
                <a:solidFill>
                  <a:srgbClr val="0000FF"/>
                </a:solidFill>
                <a:latin typeface="Arial"/>
                <a:ea typeface="Arial"/>
                <a:cs typeface="Arial"/>
                <a:sym typeface="Arial"/>
              </a:rPr>
              <a:t>farbene Verbrennung zu erzeugen</a:t>
            </a:r>
            <a:endParaRPr b="0" i="0" sz="2200" u="none" cap="none" strike="noStrike">
              <a:solidFill>
                <a:srgbClr val="000000"/>
              </a:solidFill>
              <a:latin typeface="Arial"/>
              <a:ea typeface="Arial"/>
              <a:cs typeface="Arial"/>
              <a:sym typeface="Arial"/>
            </a:endParaRPr>
          </a:p>
          <a:p>
            <a:pPr indent="-342900" lvl="0" marL="342900" marR="0" rtl="0" algn="l">
              <a:lnSpc>
                <a:spcPct val="100000"/>
              </a:lnSpc>
              <a:spcBef>
                <a:spcPts val="400"/>
              </a:spcBef>
              <a:spcAft>
                <a:spcPts val="0"/>
              </a:spcAft>
              <a:buClr>
                <a:schemeClr val="dk2"/>
              </a:buClr>
              <a:buSzPts val="1400"/>
              <a:buFont typeface="Noto Sans Symbols"/>
              <a:buChar char="●"/>
            </a:pPr>
            <a:r>
              <a:rPr b="0" i="0" lang="de-DE" sz="2200" u="none" cap="none" strike="noStrike">
                <a:solidFill>
                  <a:schemeClr val="dk1"/>
                </a:solidFill>
                <a:latin typeface="Arial"/>
                <a:ea typeface="Arial"/>
                <a:cs typeface="Arial"/>
                <a:sym typeface="Arial"/>
              </a:rPr>
              <a:t>Wie groß sollte der Abstand zwischen den Verbrennungen sein? </a:t>
            </a:r>
            <a:br>
              <a:rPr b="0" i="0" lang="de-DE" sz="2200" u="none" cap="none" strike="noStrike">
                <a:solidFill>
                  <a:schemeClr val="dk1"/>
                </a:solidFill>
                <a:latin typeface="Arial"/>
                <a:ea typeface="Arial"/>
                <a:cs typeface="Arial"/>
                <a:sym typeface="Arial"/>
              </a:rPr>
            </a:br>
            <a:r>
              <a:rPr b="0" i="0" lang="de-DE" sz="2200" u="none" cap="none" strike="noStrike">
                <a:solidFill>
                  <a:srgbClr val="0000FF"/>
                </a:solidFill>
                <a:latin typeface="Arial"/>
                <a:ea typeface="Arial"/>
                <a:cs typeface="Arial"/>
                <a:sym typeface="Arial"/>
              </a:rPr>
              <a:t>Etwa die Hälfte der Breite einer Verbrennung</a:t>
            </a:r>
            <a:endParaRPr b="0" i="0" sz="2200" u="none" cap="none" strike="noStrike">
              <a:solidFill>
                <a:srgbClr val="000000"/>
              </a:solidFill>
              <a:latin typeface="Arial"/>
              <a:ea typeface="Arial"/>
              <a:cs typeface="Arial"/>
              <a:sym typeface="Arial"/>
            </a:endParaRPr>
          </a:p>
          <a:p>
            <a:pPr indent="-342900" lvl="0" marL="342900" marR="0" rtl="0" algn="l">
              <a:lnSpc>
                <a:spcPct val="100000"/>
              </a:lnSpc>
              <a:spcBef>
                <a:spcPts val="400"/>
              </a:spcBef>
              <a:spcAft>
                <a:spcPts val="0"/>
              </a:spcAft>
              <a:buClr>
                <a:schemeClr val="dk2"/>
              </a:buClr>
              <a:buSzPts val="1400"/>
              <a:buFont typeface="Noto Sans Symbols"/>
              <a:buChar char="●"/>
            </a:pPr>
            <a:r>
              <a:rPr b="0" i="0" lang="de-DE" sz="2200" u="none" cap="none" strike="noStrike">
                <a:solidFill>
                  <a:schemeClr val="dk1"/>
                </a:solidFill>
                <a:latin typeface="Arial"/>
                <a:ea typeface="Arial"/>
                <a:cs typeface="Arial"/>
                <a:sym typeface="Arial"/>
              </a:rPr>
              <a:t>Sollte die Behandlung in einer oder mehreren Sitzungen durchgeführt werden? </a:t>
            </a:r>
            <a:br>
              <a:rPr b="0" i="0" lang="de-DE" sz="2200" u="none" cap="none" strike="noStrike">
                <a:solidFill>
                  <a:srgbClr val="000000"/>
                </a:solidFill>
                <a:latin typeface="Arial"/>
                <a:ea typeface="Arial"/>
                <a:cs typeface="Arial"/>
                <a:sym typeface="Arial"/>
              </a:rPr>
            </a:br>
            <a:r>
              <a:rPr b="0" i="0" lang="de-DE" sz="2200" u="none" cap="none" strike="noStrike">
                <a:solidFill>
                  <a:srgbClr val="0000FF"/>
                </a:solidFill>
                <a:latin typeface="Arial"/>
                <a:ea typeface="Arial"/>
                <a:cs typeface="Arial"/>
                <a:sym typeface="Arial"/>
              </a:rPr>
              <a:t>Das spielt keine Rolle</a:t>
            </a:r>
            <a:endParaRPr b="0" i="0" sz="2200" u="none" cap="none" strike="noStrike">
              <a:solidFill>
                <a:srgbClr val="000000"/>
              </a:solidFill>
              <a:latin typeface="Arial"/>
              <a:ea typeface="Arial"/>
              <a:cs typeface="Arial"/>
              <a:sym typeface="Arial"/>
            </a:endParaRPr>
          </a:p>
        </p:txBody>
      </p:sp>
      <p:sp>
        <p:nvSpPr>
          <p:cNvPr id="652" name="Google Shape;652;p93"/>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A</a:t>
            </a:r>
            <a:endParaRPr/>
          </a:p>
        </p:txBody>
      </p:sp>
      <p:sp>
        <p:nvSpPr>
          <p:cNvPr id="653" name="Google Shape;653;p93"/>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marR="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654" name="Google Shape;654;p93"/>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9" name="Shape 659"/>
        <p:cNvGrpSpPr/>
        <p:nvPr/>
      </p:nvGrpSpPr>
      <p:grpSpPr>
        <a:xfrm>
          <a:off x="0" y="0"/>
          <a:ext cx="0" cy="0"/>
          <a:chOff x="0" y="0"/>
          <a:chExt cx="0" cy="0"/>
        </a:xfrm>
      </p:grpSpPr>
      <p:sp>
        <p:nvSpPr>
          <p:cNvPr id="660" name="Google Shape;660;p33"/>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F</a:t>
            </a:r>
            <a:endParaRPr/>
          </a:p>
        </p:txBody>
      </p:sp>
      <p:sp>
        <p:nvSpPr>
          <p:cNvPr id="661" name="Google Shape;661;p33"/>
          <p:cNvSpPr txBox="1"/>
          <p:nvPr>
            <p:ph idx="1" type="body"/>
          </p:nvPr>
        </p:nvSpPr>
        <p:spPr>
          <a:xfrm>
            <a:off x="457200" y="762000"/>
            <a:ext cx="8229600" cy="5138738"/>
          </a:xfrm>
          <a:prstGeom prst="rect">
            <a:avLst/>
          </a:prstGeom>
          <a:noFill/>
          <a:ln>
            <a:noFill/>
          </a:ln>
        </p:spPr>
        <p:txBody>
          <a:bodyPr anchorCtr="0" anchor="t" bIns="12700" lIns="25400" spcFirstLastPara="1" rIns="25400" wrap="square" tIns="12700">
            <a:noAutofit/>
          </a:bodyPr>
          <a:lstStyle/>
          <a:p>
            <a:pPr indent="-342900" lvl="0" marL="342900" rtl="0" algn="l">
              <a:lnSpc>
                <a:spcPct val="100000"/>
              </a:lnSpc>
              <a:spcBef>
                <a:spcPts val="0"/>
              </a:spcBef>
              <a:spcAft>
                <a:spcPts val="0"/>
              </a:spcAft>
              <a:buSzPts val="1680"/>
              <a:buChar char="●"/>
            </a:pPr>
            <a:r>
              <a:rPr lang="de-DE" sz="2400"/>
              <a:t>Welche Komplikationen sind bei PRP bekannt?</a:t>
            </a:r>
            <a:endParaRPr/>
          </a:p>
          <a:p>
            <a:pPr indent="-347663" lvl="1" marL="692150" rtl="0" algn="l">
              <a:lnSpc>
                <a:spcPct val="100000"/>
              </a:lnSpc>
              <a:spcBef>
                <a:spcPts val="480"/>
              </a:spcBef>
              <a:spcAft>
                <a:spcPts val="0"/>
              </a:spcAft>
              <a:buSzPts val="1680"/>
              <a:buChar char="●"/>
            </a:pPr>
            <a:r>
              <a:rPr lang="de-DE" sz="2400"/>
              <a:t>Eingeschränktes </a:t>
            </a:r>
            <a:r>
              <a:rPr lang="de-DE" sz="2400">
                <a:solidFill>
                  <a:srgbClr val="0000FF"/>
                </a:solidFill>
              </a:rPr>
              <a:t>peripheres </a:t>
            </a:r>
            <a:r>
              <a:rPr lang="de-DE" sz="2400"/>
              <a:t>Sehvermögen</a:t>
            </a:r>
            <a:endParaRPr/>
          </a:p>
          <a:p>
            <a:pPr indent="-347663" lvl="1" marL="692150" rtl="0" algn="l">
              <a:lnSpc>
                <a:spcPct val="100000"/>
              </a:lnSpc>
              <a:spcBef>
                <a:spcPts val="480"/>
              </a:spcBef>
              <a:spcAft>
                <a:spcPts val="0"/>
              </a:spcAft>
              <a:buSzPts val="1680"/>
              <a:buChar char="●"/>
            </a:pPr>
            <a:r>
              <a:rPr lang="de-DE" sz="2400"/>
              <a:t>Verminderte Farbwahrnehmung</a:t>
            </a:r>
            <a:endParaRPr/>
          </a:p>
          <a:p>
            <a:pPr indent="-347663" lvl="1" marL="692150" rtl="0" algn="l">
              <a:lnSpc>
                <a:spcPct val="100000"/>
              </a:lnSpc>
              <a:spcBef>
                <a:spcPts val="480"/>
              </a:spcBef>
              <a:spcAft>
                <a:spcPts val="0"/>
              </a:spcAft>
              <a:buSzPts val="1680"/>
              <a:buChar char="●"/>
            </a:pPr>
            <a:r>
              <a:rPr lang="de-DE" sz="2400"/>
              <a:t>Verminderte </a:t>
            </a:r>
            <a:r>
              <a:rPr lang="de-DE" sz="2400">
                <a:solidFill>
                  <a:srgbClr val="0000FF"/>
                </a:solidFill>
              </a:rPr>
              <a:t>Kontrastempfindlichkeit</a:t>
            </a:r>
            <a:endParaRPr/>
          </a:p>
          <a:p>
            <a:pPr indent="-347663" lvl="1" marL="692150" rtl="0" algn="l">
              <a:lnSpc>
                <a:spcPct val="100000"/>
              </a:lnSpc>
              <a:spcBef>
                <a:spcPts val="480"/>
              </a:spcBef>
              <a:spcAft>
                <a:spcPts val="0"/>
              </a:spcAft>
              <a:buSzPts val="1680"/>
              <a:buChar char="●"/>
            </a:pPr>
            <a:r>
              <a:rPr lang="de-DE" sz="2400"/>
              <a:t>Verlust von</a:t>
            </a:r>
            <a:r>
              <a:rPr lang="de-DE" sz="2400">
                <a:solidFill>
                  <a:srgbClr val="0000FF"/>
                </a:solidFill>
              </a:rPr>
              <a:t> 1–2 </a:t>
            </a:r>
            <a:r>
              <a:rPr lang="de-DE" sz="2400"/>
              <a:t>Zeilen der BCVA</a:t>
            </a:r>
            <a:endParaRPr/>
          </a:p>
          <a:p>
            <a:pPr indent="-347663" lvl="1" marL="692150" rtl="0" algn="l">
              <a:lnSpc>
                <a:spcPct val="100000"/>
              </a:lnSpc>
              <a:spcBef>
                <a:spcPts val="480"/>
              </a:spcBef>
              <a:spcAft>
                <a:spcPts val="0"/>
              </a:spcAft>
              <a:buSzPts val="1680"/>
              <a:buChar char="●"/>
            </a:pPr>
            <a:r>
              <a:rPr lang="de-DE" sz="2400"/>
              <a:t>Verminderte </a:t>
            </a:r>
            <a:r>
              <a:rPr lang="de-DE" sz="2400">
                <a:solidFill>
                  <a:srgbClr val="0000FF"/>
                </a:solidFill>
              </a:rPr>
              <a:t>Nachtsicht</a:t>
            </a:r>
            <a:endParaRPr/>
          </a:p>
        </p:txBody>
      </p:sp>
      <p:sp>
        <p:nvSpPr>
          <p:cNvPr id="662" name="Google Shape;662;p33"/>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marR="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663" name="Google Shape;663;p33"/>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sp>
        <p:nvSpPr>
          <p:cNvPr id="664" name="Google Shape;664;p33"/>
          <p:cNvSpPr/>
          <p:nvPr/>
        </p:nvSpPr>
        <p:spPr>
          <a:xfrm>
            <a:off x="2895600" y="2021254"/>
            <a:ext cx="3200400" cy="419100"/>
          </a:xfrm>
          <a:prstGeom prst="rect">
            <a:avLst/>
          </a:prstGeom>
          <a:solidFill>
            <a:srgbClr val="FFCCFF"/>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rPr b="0" i="0" lang="de-DE" sz="1200" u="none" cap="none" strike="noStrike">
                <a:solidFill>
                  <a:schemeClr val="dk1"/>
                </a:solidFill>
                <a:latin typeface="Arial"/>
                <a:ea typeface="Arial"/>
                <a:cs typeface="Arial"/>
                <a:sym typeface="Arial"/>
              </a:rPr>
              <a:t>zwei Wörter</a:t>
            </a:r>
            <a:endParaRPr b="0" i="0" sz="1400" u="none" cap="none" strike="noStrike">
              <a:solidFill>
                <a:srgbClr val="000000"/>
              </a:solidFill>
              <a:latin typeface="Arial"/>
              <a:ea typeface="Arial"/>
              <a:cs typeface="Arial"/>
              <a:sym typeface="Arial"/>
            </a:endParaRPr>
          </a:p>
        </p:txBody>
      </p:sp>
      <p:sp>
        <p:nvSpPr>
          <p:cNvPr id="665" name="Google Shape;665;p33"/>
          <p:cNvSpPr/>
          <p:nvPr/>
        </p:nvSpPr>
        <p:spPr>
          <a:xfrm>
            <a:off x="3467100" y="1143000"/>
            <a:ext cx="1562100" cy="419100"/>
          </a:xfrm>
          <a:prstGeom prst="rect">
            <a:avLst/>
          </a:prstGeom>
          <a:solidFill>
            <a:srgbClr val="FF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66" name="Google Shape;666;p33"/>
          <p:cNvSpPr/>
          <p:nvPr/>
        </p:nvSpPr>
        <p:spPr>
          <a:xfrm>
            <a:off x="2882900" y="1623219"/>
            <a:ext cx="644998" cy="381000"/>
          </a:xfrm>
          <a:prstGeom prst="rect">
            <a:avLst/>
          </a:prstGeom>
          <a:solidFill>
            <a:schemeClr val="dk1"/>
          </a:solidFill>
          <a:ln cap="flat" cmpd="sng" w="9525">
            <a:solidFill>
              <a:schemeClr val="dk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67" name="Google Shape;667;p33"/>
          <p:cNvSpPr/>
          <p:nvPr/>
        </p:nvSpPr>
        <p:spPr>
          <a:xfrm>
            <a:off x="2820397" y="2533590"/>
            <a:ext cx="533400" cy="381000"/>
          </a:xfrm>
          <a:prstGeom prst="rect">
            <a:avLst/>
          </a:prstGeom>
          <a:solidFill>
            <a:srgbClr val="FFCCFF"/>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rPr b="0" i="0" lang="de-DE" sz="1200" u="none" cap="none" strike="noStrike">
                <a:solidFill>
                  <a:schemeClr val="dk1"/>
                </a:solidFill>
                <a:latin typeface="Arial"/>
                <a:ea typeface="Arial"/>
                <a:cs typeface="Arial"/>
                <a:sym typeface="Arial"/>
              </a:rPr>
              <a:t># bis #</a:t>
            </a:r>
            <a:endParaRPr b="0" i="0" sz="1400" u="none" cap="none" strike="noStrike">
              <a:solidFill>
                <a:srgbClr val="000000"/>
              </a:solidFill>
              <a:latin typeface="Arial"/>
              <a:ea typeface="Arial"/>
              <a:cs typeface="Arial"/>
              <a:sym typeface="Arial"/>
            </a:endParaRPr>
          </a:p>
        </p:txBody>
      </p:sp>
      <p:sp>
        <p:nvSpPr>
          <p:cNvPr id="668" name="Google Shape;668;p33"/>
          <p:cNvSpPr/>
          <p:nvPr/>
        </p:nvSpPr>
        <p:spPr>
          <a:xfrm>
            <a:off x="7332445" y="1306909"/>
            <a:ext cx="381000" cy="2266890"/>
          </a:xfrm>
          <a:prstGeom prst="rightBrace">
            <a:avLst>
              <a:gd fmla="val 8333" name="adj1"/>
              <a:gd fmla="val 50000" name="adj2"/>
            </a:avLst>
          </a:prstGeom>
          <a:no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69" name="Google Shape;669;p33"/>
          <p:cNvSpPr txBox="1"/>
          <p:nvPr/>
        </p:nvSpPr>
        <p:spPr>
          <a:xfrm>
            <a:off x="7713445" y="2478454"/>
            <a:ext cx="1489510" cy="307777"/>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200"/>
              <a:buFont typeface="Arial"/>
              <a:buNone/>
            </a:pPr>
            <a:r>
              <a:rPr b="0" i="1" lang="de-DE" sz="1200" u="none" cap="none" strike="noStrike">
                <a:solidFill>
                  <a:schemeClr val="dk1"/>
                </a:solidFill>
                <a:latin typeface="Arial"/>
                <a:ea typeface="Arial"/>
                <a:cs typeface="Arial"/>
                <a:sym typeface="Arial"/>
              </a:rPr>
              <a:t>Auswirkungen auf das Sehvermögen</a:t>
            </a:r>
            <a:endParaRPr b="0" i="0" sz="1400" u="none" cap="none" strike="noStrike">
              <a:solidFill>
                <a:srgbClr val="000000"/>
              </a:solidFill>
              <a:latin typeface="Arial"/>
              <a:ea typeface="Arial"/>
              <a:cs typeface="Arial"/>
              <a:sym typeface="Arial"/>
            </a:endParaRPr>
          </a:p>
        </p:txBody>
      </p:sp>
      <p:sp>
        <p:nvSpPr>
          <p:cNvPr id="670" name="Google Shape;670;p33"/>
          <p:cNvSpPr/>
          <p:nvPr/>
        </p:nvSpPr>
        <p:spPr>
          <a:xfrm>
            <a:off x="2882900" y="2969725"/>
            <a:ext cx="1676400" cy="381000"/>
          </a:xfrm>
          <a:prstGeom prst="rect">
            <a:avLst/>
          </a:prstGeom>
          <a:solidFill>
            <a:schemeClr val="dk1"/>
          </a:solidFill>
          <a:ln cap="flat" cmpd="sng" w="9525">
            <a:solidFill>
              <a:schemeClr val="dk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5" name="Shape 675"/>
        <p:cNvGrpSpPr/>
        <p:nvPr/>
      </p:nvGrpSpPr>
      <p:grpSpPr>
        <a:xfrm>
          <a:off x="0" y="0"/>
          <a:ext cx="0" cy="0"/>
          <a:chOff x="0" y="0"/>
          <a:chExt cx="0" cy="0"/>
        </a:xfrm>
      </p:grpSpPr>
      <p:sp>
        <p:nvSpPr>
          <p:cNvPr id="676" name="Google Shape;676;p34"/>
          <p:cNvSpPr/>
          <p:nvPr/>
        </p:nvSpPr>
        <p:spPr>
          <a:xfrm>
            <a:off x="2882900" y="2969725"/>
            <a:ext cx="1676400" cy="381000"/>
          </a:xfrm>
          <a:prstGeom prst="rect">
            <a:avLst/>
          </a:prstGeom>
          <a:solidFill>
            <a:schemeClr val="dk1"/>
          </a:solidFill>
          <a:ln cap="flat" cmpd="sng" w="9525">
            <a:solidFill>
              <a:schemeClr val="dk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677" name="Google Shape;677;p34"/>
          <p:cNvSpPr/>
          <p:nvPr/>
        </p:nvSpPr>
        <p:spPr>
          <a:xfrm>
            <a:off x="2820397" y="2533590"/>
            <a:ext cx="533400" cy="381000"/>
          </a:xfrm>
          <a:prstGeom prst="rect">
            <a:avLst/>
          </a:prstGeom>
          <a:solidFill>
            <a:srgbClr val="FFCCFF"/>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678" name="Google Shape;678;p34"/>
          <p:cNvSpPr/>
          <p:nvPr/>
        </p:nvSpPr>
        <p:spPr>
          <a:xfrm>
            <a:off x="2895600" y="2021254"/>
            <a:ext cx="3200400" cy="419100"/>
          </a:xfrm>
          <a:prstGeom prst="rect">
            <a:avLst/>
          </a:prstGeom>
          <a:solidFill>
            <a:srgbClr val="FFCCFF"/>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679" name="Google Shape;679;p34"/>
          <p:cNvSpPr/>
          <p:nvPr/>
        </p:nvSpPr>
        <p:spPr>
          <a:xfrm>
            <a:off x="2882900" y="1623219"/>
            <a:ext cx="698500" cy="381000"/>
          </a:xfrm>
          <a:prstGeom prst="rect">
            <a:avLst/>
          </a:prstGeom>
          <a:solidFill>
            <a:schemeClr val="dk1"/>
          </a:solidFill>
          <a:ln cap="flat" cmpd="sng" w="9525">
            <a:solidFill>
              <a:schemeClr val="dk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80" name="Google Shape;680;p34"/>
          <p:cNvSpPr/>
          <p:nvPr/>
        </p:nvSpPr>
        <p:spPr>
          <a:xfrm>
            <a:off x="3467100" y="1143000"/>
            <a:ext cx="1562100" cy="419100"/>
          </a:xfrm>
          <a:prstGeom prst="rect">
            <a:avLst/>
          </a:prstGeom>
          <a:solidFill>
            <a:srgbClr val="FF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81" name="Google Shape;681;p34"/>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A</a:t>
            </a:r>
            <a:endParaRPr/>
          </a:p>
        </p:txBody>
      </p:sp>
      <p:sp>
        <p:nvSpPr>
          <p:cNvPr id="682" name="Google Shape;682;p34"/>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marR="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683" name="Google Shape;683;p34"/>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sp>
        <p:nvSpPr>
          <p:cNvPr id="684" name="Google Shape;684;p34"/>
          <p:cNvSpPr txBox="1"/>
          <p:nvPr/>
        </p:nvSpPr>
        <p:spPr>
          <a:xfrm>
            <a:off x="457200" y="762000"/>
            <a:ext cx="8229600" cy="5138738"/>
          </a:xfrm>
          <a:prstGeom prst="rect">
            <a:avLst/>
          </a:prstGeom>
          <a:noFill/>
          <a:ln>
            <a:noFill/>
          </a:ln>
        </p:spPr>
        <p:txBody>
          <a:bodyPr anchorCtr="0" anchor="t" bIns="12700" lIns="25400" spcFirstLastPara="1" rIns="25400" wrap="square" tIns="12700">
            <a:noAutofit/>
          </a:bodyPr>
          <a:lstStyle/>
          <a:p>
            <a:pPr indent="-342900" lvl="0" marL="342900" marR="0" rtl="0" algn="l">
              <a:lnSpc>
                <a:spcPct val="100000"/>
              </a:lnSpc>
              <a:spcBef>
                <a:spcPts val="0"/>
              </a:spcBef>
              <a:spcAft>
                <a:spcPts val="0"/>
              </a:spcAft>
              <a:buClr>
                <a:schemeClr val="dk2"/>
              </a:buClr>
              <a:buSzPts val="1680"/>
              <a:buFont typeface="Noto Sans Symbols"/>
              <a:buChar char="●"/>
            </a:pPr>
            <a:r>
              <a:rPr b="0" i="0" lang="de-DE" sz="2400" u="none" cap="none" strike="noStrike">
                <a:solidFill>
                  <a:schemeClr val="dk1"/>
                </a:solidFill>
                <a:latin typeface="Arial"/>
                <a:ea typeface="Arial"/>
                <a:cs typeface="Arial"/>
                <a:sym typeface="Arial"/>
              </a:rPr>
              <a:t>Welche Komplikationen sind bei PRP bekannt?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Eingeschränktes </a:t>
            </a:r>
            <a:r>
              <a:rPr b="0" i="0" lang="de-DE" sz="2400" u="none" cap="none" strike="noStrike">
                <a:solidFill>
                  <a:srgbClr val="0000FF"/>
                </a:solidFill>
                <a:latin typeface="Arial"/>
                <a:ea typeface="Arial"/>
                <a:cs typeface="Arial"/>
                <a:sym typeface="Arial"/>
              </a:rPr>
              <a:t>peripheres </a:t>
            </a:r>
            <a:r>
              <a:rPr b="0" i="0" lang="de-DE" sz="2400" u="none" cap="none" strike="noStrike">
                <a:solidFill>
                  <a:schemeClr val="dk1"/>
                </a:solidFill>
                <a:latin typeface="Arial"/>
                <a:ea typeface="Arial"/>
                <a:cs typeface="Arial"/>
                <a:sym typeface="Arial"/>
              </a:rPr>
              <a:t>Sehvermögen</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CC0000"/>
                </a:solidFill>
                <a:latin typeface="Arial"/>
                <a:ea typeface="Arial"/>
                <a:cs typeface="Arial"/>
                <a:sym typeface="Arial"/>
              </a:rPr>
              <a:t>F</a:t>
            </a:r>
            <a:r>
              <a:rPr b="0" i="0" lang="de-DE" sz="2400" u="none" cap="none" strike="noStrike">
                <a:solidFill>
                  <a:srgbClr val="0000FF"/>
                </a:solidFill>
                <a:latin typeface="Arial"/>
                <a:ea typeface="Arial"/>
                <a:cs typeface="Arial"/>
                <a:sym typeface="Arial"/>
              </a:rPr>
              <a:t>a</a:t>
            </a:r>
            <a:r>
              <a:rPr b="0" i="0" lang="de-DE" sz="2400" u="none" cap="none" strike="noStrike">
                <a:solidFill>
                  <a:srgbClr val="33CC33"/>
                </a:solidFill>
                <a:latin typeface="Arial"/>
                <a:ea typeface="Arial"/>
                <a:cs typeface="Arial"/>
                <a:sym typeface="Arial"/>
              </a:rPr>
              <a:t>r</a:t>
            </a:r>
            <a:r>
              <a:rPr b="0" i="0" lang="de-DE" sz="2400" u="none" cap="none" strike="noStrike">
                <a:solidFill>
                  <a:srgbClr val="FFFF00"/>
                </a:solidFill>
                <a:latin typeface="Arial"/>
                <a:ea typeface="Arial"/>
                <a:cs typeface="Arial"/>
                <a:sym typeface="Arial"/>
              </a:rPr>
              <a:t>b</a:t>
            </a:r>
            <a:r>
              <a:rPr b="0" i="0" lang="de-DE" sz="2400" u="none" cap="none" strike="noStrike">
                <a:solidFill>
                  <a:schemeClr val="dk1"/>
                </a:solidFill>
                <a:latin typeface="Arial"/>
                <a:ea typeface="Arial"/>
                <a:cs typeface="Arial"/>
                <a:sym typeface="Arial"/>
              </a:rPr>
              <a:t>wahrnehmung</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Kontrastempfindlichkeit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Verlust von</a:t>
            </a:r>
            <a:r>
              <a:rPr b="0" i="0" lang="de-DE" sz="2400" u="none" cap="none" strike="noStrike">
                <a:solidFill>
                  <a:srgbClr val="0000FF"/>
                </a:solidFill>
                <a:latin typeface="Arial"/>
                <a:ea typeface="Arial"/>
                <a:cs typeface="Arial"/>
                <a:sym typeface="Arial"/>
              </a:rPr>
              <a:t> 1–2 </a:t>
            </a:r>
            <a:r>
              <a:rPr b="0" i="0" lang="de-DE" sz="2400" u="none" cap="none" strike="noStrike">
                <a:solidFill>
                  <a:schemeClr val="dk1"/>
                </a:solidFill>
                <a:latin typeface="Arial"/>
                <a:ea typeface="Arial"/>
                <a:cs typeface="Arial"/>
                <a:sym typeface="Arial"/>
              </a:rPr>
              <a:t>Zeilen der BCVA</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chemeClr val="lt1"/>
                </a:solidFill>
                <a:latin typeface="Arial"/>
                <a:ea typeface="Arial"/>
                <a:cs typeface="Arial"/>
                <a:sym typeface="Arial"/>
              </a:rPr>
              <a:t>Nachtsicht</a:t>
            </a:r>
            <a:endParaRPr b="0" i="0" sz="1400" u="none" cap="none" strike="noStrike">
              <a:solidFill>
                <a:srgbClr val="000000"/>
              </a:solidFill>
              <a:latin typeface="Arial"/>
              <a:ea typeface="Arial"/>
              <a:cs typeface="Arial"/>
              <a:sym typeface="Arial"/>
            </a:endParaRPr>
          </a:p>
        </p:txBody>
      </p:sp>
      <p:sp>
        <p:nvSpPr>
          <p:cNvPr id="685" name="Google Shape;685;p34"/>
          <p:cNvSpPr/>
          <p:nvPr/>
        </p:nvSpPr>
        <p:spPr>
          <a:xfrm>
            <a:off x="7332445" y="1306909"/>
            <a:ext cx="381000" cy="2266890"/>
          </a:xfrm>
          <a:prstGeom prst="rightBrace">
            <a:avLst>
              <a:gd fmla="val 8333" name="adj1"/>
              <a:gd fmla="val 50000" name="adj2"/>
            </a:avLst>
          </a:prstGeom>
          <a:no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86" name="Google Shape;686;p34"/>
          <p:cNvSpPr txBox="1"/>
          <p:nvPr/>
        </p:nvSpPr>
        <p:spPr>
          <a:xfrm>
            <a:off x="7713445" y="2478454"/>
            <a:ext cx="1489510" cy="307777"/>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200"/>
              <a:buFont typeface="Arial"/>
              <a:buNone/>
            </a:pPr>
            <a:r>
              <a:rPr b="0" i="1" lang="de-DE" sz="1200" u="none" cap="none" strike="noStrike">
                <a:solidFill>
                  <a:schemeClr val="dk1"/>
                </a:solidFill>
                <a:latin typeface="Arial"/>
                <a:ea typeface="Arial"/>
                <a:cs typeface="Arial"/>
                <a:sym typeface="Arial"/>
              </a:rPr>
              <a:t>Auswirkungen auf das Sehvermögen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1" name="Shape 691"/>
        <p:cNvGrpSpPr/>
        <p:nvPr/>
      </p:nvGrpSpPr>
      <p:grpSpPr>
        <a:xfrm>
          <a:off x="0" y="0"/>
          <a:ext cx="0" cy="0"/>
          <a:chOff x="0" y="0"/>
          <a:chExt cx="0" cy="0"/>
        </a:xfrm>
      </p:grpSpPr>
      <p:grpSp>
        <p:nvGrpSpPr>
          <p:cNvPr id="692" name="Google Shape;692;p35"/>
          <p:cNvGrpSpPr/>
          <p:nvPr/>
        </p:nvGrpSpPr>
        <p:grpSpPr>
          <a:xfrm>
            <a:off x="2820397" y="1143000"/>
            <a:ext cx="3275603" cy="2207725"/>
            <a:chOff x="2820397" y="1143000"/>
            <a:chExt cx="3275603" cy="2207725"/>
          </a:xfrm>
        </p:grpSpPr>
        <p:sp>
          <p:nvSpPr>
            <p:cNvPr id="693" name="Google Shape;693;p35"/>
            <p:cNvSpPr/>
            <p:nvPr/>
          </p:nvSpPr>
          <p:spPr>
            <a:xfrm>
              <a:off x="2882900" y="2969725"/>
              <a:ext cx="1676400" cy="381000"/>
            </a:xfrm>
            <a:prstGeom prst="rect">
              <a:avLst/>
            </a:prstGeom>
            <a:solidFill>
              <a:schemeClr val="dk1"/>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694" name="Google Shape;694;p35"/>
            <p:cNvSpPr/>
            <p:nvPr/>
          </p:nvSpPr>
          <p:spPr>
            <a:xfrm>
              <a:off x="2820397" y="2533590"/>
              <a:ext cx="533400" cy="3810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695" name="Google Shape;695;p35"/>
            <p:cNvSpPr/>
            <p:nvPr/>
          </p:nvSpPr>
          <p:spPr>
            <a:xfrm>
              <a:off x="2895600" y="2021254"/>
              <a:ext cx="3200400" cy="4191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696" name="Google Shape;696;p35"/>
            <p:cNvSpPr/>
            <p:nvPr/>
          </p:nvSpPr>
          <p:spPr>
            <a:xfrm>
              <a:off x="2882900" y="1623219"/>
              <a:ext cx="698500" cy="381000"/>
            </a:xfrm>
            <a:prstGeom prst="rect">
              <a:avLst/>
            </a:prstGeom>
            <a:solidFill>
              <a:schemeClr val="dk1"/>
            </a:solidFill>
            <a:ln cap="flat" cmpd="sng" w="9525">
              <a:solidFill>
                <a:schemeClr val="lt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97" name="Google Shape;697;p35"/>
            <p:cNvSpPr/>
            <p:nvPr/>
          </p:nvSpPr>
          <p:spPr>
            <a:xfrm>
              <a:off x="3467100" y="1143000"/>
              <a:ext cx="1562100" cy="4191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698" name="Google Shape;698;p35"/>
          <p:cNvSpPr txBox="1"/>
          <p:nvPr/>
        </p:nvSpPr>
        <p:spPr>
          <a:xfrm>
            <a:off x="457200" y="762000"/>
            <a:ext cx="8229600" cy="5138738"/>
          </a:xfrm>
          <a:prstGeom prst="rect">
            <a:avLst/>
          </a:prstGeom>
          <a:noFill/>
          <a:ln>
            <a:noFill/>
          </a:ln>
        </p:spPr>
        <p:txBody>
          <a:bodyPr anchorCtr="0" anchor="t" bIns="12700" lIns="25400" spcFirstLastPara="1" rIns="25400" wrap="square" tIns="12700">
            <a:noAutofit/>
          </a:bodyPr>
          <a:lstStyle/>
          <a:p>
            <a:pPr indent="-342900" lvl="0" marL="342900" marR="0" rtl="0" algn="l">
              <a:lnSpc>
                <a:spcPct val="100000"/>
              </a:lnSpc>
              <a:spcBef>
                <a:spcPts val="0"/>
              </a:spcBef>
              <a:spcAft>
                <a:spcPts val="0"/>
              </a:spcAft>
              <a:buClr>
                <a:schemeClr val="dk2"/>
              </a:buClr>
              <a:buSzPts val="1680"/>
              <a:buFont typeface="Noto Sans Symbols"/>
              <a:buChar char="●"/>
            </a:pPr>
            <a:r>
              <a:rPr b="0" i="0" lang="de-DE" sz="2400" u="none" cap="none" strike="noStrike">
                <a:solidFill>
                  <a:schemeClr val="dk1"/>
                </a:solidFill>
                <a:latin typeface="Arial"/>
                <a:ea typeface="Arial"/>
                <a:cs typeface="Arial"/>
                <a:sym typeface="Arial"/>
              </a:rPr>
              <a:t>Welche Komplikationen sind bei PRP bekannt?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Eingeschränktes </a:t>
            </a:r>
            <a:r>
              <a:rPr b="0" i="0" lang="de-DE" sz="2400" u="none" cap="none" strike="noStrike">
                <a:solidFill>
                  <a:srgbClr val="0000FF"/>
                </a:solidFill>
                <a:latin typeface="Arial"/>
                <a:ea typeface="Arial"/>
                <a:cs typeface="Arial"/>
                <a:sym typeface="Arial"/>
              </a:rPr>
              <a:t>peripheres </a:t>
            </a:r>
            <a:r>
              <a:rPr b="0" i="0" lang="de-DE" sz="2400" u="none" cap="none" strike="noStrike">
                <a:solidFill>
                  <a:schemeClr val="dk1"/>
                </a:solidFill>
                <a:latin typeface="Arial"/>
                <a:ea typeface="Arial"/>
                <a:cs typeface="Arial"/>
                <a:sym typeface="Arial"/>
              </a:rPr>
              <a:t>Sehvermögen</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CC0000"/>
                </a:solidFill>
                <a:latin typeface="Arial"/>
                <a:ea typeface="Arial"/>
                <a:cs typeface="Arial"/>
                <a:sym typeface="Arial"/>
              </a:rPr>
              <a:t>F</a:t>
            </a:r>
            <a:r>
              <a:rPr b="0" i="0" lang="de-DE" sz="2400" u="none" cap="none" strike="noStrike">
                <a:solidFill>
                  <a:srgbClr val="0000FF"/>
                </a:solidFill>
                <a:latin typeface="Arial"/>
                <a:ea typeface="Arial"/>
                <a:cs typeface="Arial"/>
                <a:sym typeface="Arial"/>
              </a:rPr>
              <a:t>a</a:t>
            </a:r>
            <a:r>
              <a:rPr b="0" i="0" lang="de-DE" sz="2400" u="none" cap="none" strike="noStrike">
                <a:solidFill>
                  <a:srgbClr val="33CC33"/>
                </a:solidFill>
                <a:latin typeface="Arial"/>
                <a:ea typeface="Arial"/>
                <a:cs typeface="Arial"/>
                <a:sym typeface="Arial"/>
              </a:rPr>
              <a:t>r</a:t>
            </a:r>
            <a:r>
              <a:rPr b="0" i="0" lang="de-DE" sz="2400" u="none" cap="none" strike="noStrike">
                <a:solidFill>
                  <a:srgbClr val="FFFF00"/>
                </a:solidFill>
                <a:latin typeface="Arial"/>
                <a:ea typeface="Arial"/>
                <a:cs typeface="Arial"/>
                <a:sym typeface="Arial"/>
              </a:rPr>
              <a:t>b</a:t>
            </a:r>
            <a:r>
              <a:rPr b="0" i="0" lang="de-DE" sz="2400" u="none" cap="none" strike="noStrike">
                <a:solidFill>
                  <a:schemeClr val="dk1"/>
                </a:solidFill>
                <a:latin typeface="Arial"/>
                <a:ea typeface="Arial"/>
                <a:cs typeface="Arial"/>
                <a:sym typeface="Arial"/>
              </a:rPr>
              <a:t>wahrnehmung</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Kontrastempfindlichkeit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Verlust von</a:t>
            </a:r>
            <a:r>
              <a:rPr b="0" i="0" lang="de-DE" sz="2400" u="none" cap="none" strike="noStrike">
                <a:solidFill>
                  <a:srgbClr val="0000FF"/>
                </a:solidFill>
                <a:latin typeface="Arial"/>
                <a:ea typeface="Arial"/>
                <a:cs typeface="Arial"/>
                <a:sym typeface="Arial"/>
              </a:rPr>
              <a:t> 1–2 </a:t>
            </a:r>
            <a:r>
              <a:rPr b="0" i="0" lang="de-DE" sz="2400" u="none" cap="none" strike="noStrike">
                <a:solidFill>
                  <a:schemeClr val="dk1"/>
                </a:solidFill>
                <a:latin typeface="Arial"/>
                <a:ea typeface="Arial"/>
                <a:cs typeface="Arial"/>
                <a:sym typeface="Arial"/>
              </a:rPr>
              <a:t>Zeilen der BCVA</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chemeClr val="lt1"/>
                </a:solidFill>
                <a:latin typeface="Arial"/>
                <a:ea typeface="Arial"/>
                <a:cs typeface="Arial"/>
                <a:sym typeface="Arial"/>
              </a:rPr>
              <a:t>Nachtsicht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Akkommodation</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Hornhautempfindlichkeit</a:t>
            </a:r>
            <a:endParaRPr b="0" i="0" sz="1400" u="none" cap="none" strike="noStrike">
              <a:solidFill>
                <a:srgbClr val="000000"/>
              </a:solidFill>
              <a:latin typeface="Arial"/>
              <a:ea typeface="Arial"/>
              <a:cs typeface="Arial"/>
              <a:sym typeface="Arial"/>
            </a:endParaRPr>
          </a:p>
          <a:p>
            <a:pPr indent="0" lvl="1" marL="344487" marR="0" rtl="0" algn="l">
              <a:lnSpc>
                <a:spcPct val="100000"/>
              </a:lnSpc>
              <a:spcBef>
                <a:spcPts val="480"/>
              </a:spcBef>
              <a:spcAft>
                <a:spcPts val="0"/>
              </a:spcAft>
              <a:buClr>
                <a:schemeClr val="accent2"/>
              </a:buClr>
              <a:buSzPts val="1680"/>
              <a:buFont typeface="Noto Sans Symbols"/>
              <a:buNone/>
            </a:pPr>
            <a:r>
              <a:t/>
            </a:r>
            <a:endParaRPr b="0" i="0" sz="2400" u="none" cap="none" strike="noStrike">
              <a:solidFill>
                <a:schemeClr val="lt1"/>
              </a:solidFill>
              <a:latin typeface="Arial"/>
              <a:ea typeface="Arial"/>
              <a:cs typeface="Arial"/>
              <a:sym typeface="Arial"/>
            </a:endParaRPr>
          </a:p>
        </p:txBody>
      </p:sp>
      <p:sp>
        <p:nvSpPr>
          <p:cNvPr id="699" name="Google Shape;699;p35"/>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F</a:t>
            </a:r>
            <a:endParaRPr/>
          </a:p>
        </p:txBody>
      </p:sp>
      <p:sp>
        <p:nvSpPr>
          <p:cNvPr id="700" name="Google Shape;700;p35"/>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marR="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701" name="Google Shape;701;p35"/>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sp>
        <p:nvSpPr>
          <p:cNvPr id="702" name="Google Shape;702;p35"/>
          <p:cNvSpPr/>
          <p:nvPr/>
        </p:nvSpPr>
        <p:spPr>
          <a:xfrm>
            <a:off x="2895600" y="3810764"/>
            <a:ext cx="3352800" cy="419100"/>
          </a:xfrm>
          <a:prstGeom prst="rect">
            <a:avLst/>
          </a:prstGeom>
          <a:solidFill>
            <a:srgbClr val="FFCCFF"/>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3" name="Google Shape;703;p35"/>
          <p:cNvSpPr/>
          <p:nvPr/>
        </p:nvSpPr>
        <p:spPr>
          <a:xfrm>
            <a:off x="2882900" y="3390244"/>
            <a:ext cx="2362200" cy="381000"/>
          </a:xfrm>
          <a:prstGeom prst="rect">
            <a:avLst/>
          </a:prstGeom>
          <a:solidFill>
            <a:srgbClr val="FFCCFF"/>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rPr b="0" i="0" lang="de-DE" sz="1200" u="none" cap="none" strike="noStrike">
                <a:solidFill>
                  <a:schemeClr val="dk1"/>
                </a:solidFill>
                <a:latin typeface="Arial"/>
                <a:ea typeface="Arial"/>
                <a:cs typeface="Arial"/>
                <a:sym typeface="Arial"/>
              </a:rPr>
              <a:t>parasympathische Funktion</a:t>
            </a:r>
            <a:endParaRPr b="0" i="0" sz="1400" u="none" cap="none" strike="noStrike">
              <a:solidFill>
                <a:srgbClr val="000000"/>
              </a:solidFill>
              <a:latin typeface="Arial"/>
              <a:ea typeface="Arial"/>
              <a:cs typeface="Arial"/>
              <a:sym typeface="Arial"/>
            </a:endParaRPr>
          </a:p>
        </p:txBody>
      </p:sp>
      <p:sp>
        <p:nvSpPr>
          <p:cNvPr id="704" name="Google Shape;704;p35"/>
          <p:cNvSpPr/>
          <p:nvPr/>
        </p:nvSpPr>
        <p:spPr>
          <a:xfrm>
            <a:off x="7332445" y="1306909"/>
            <a:ext cx="381000" cy="2266890"/>
          </a:xfrm>
          <a:prstGeom prst="rightBrace">
            <a:avLst>
              <a:gd fmla="val 8333" name="adj1"/>
              <a:gd fmla="val 50000" name="adj2"/>
            </a:avLst>
          </a:prstGeom>
          <a:no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05" name="Google Shape;705;p35"/>
          <p:cNvSpPr txBox="1"/>
          <p:nvPr/>
        </p:nvSpPr>
        <p:spPr>
          <a:xfrm>
            <a:off x="7713445" y="2478454"/>
            <a:ext cx="1489510" cy="307777"/>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200"/>
              <a:buFont typeface="Arial"/>
              <a:buNone/>
            </a:pPr>
            <a:r>
              <a:rPr b="0" i="1" lang="de-DE" sz="1200" u="none" cap="none" strike="noStrike">
                <a:solidFill>
                  <a:schemeClr val="dk1"/>
                </a:solidFill>
                <a:latin typeface="Arial"/>
                <a:ea typeface="Arial"/>
                <a:cs typeface="Arial"/>
                <a:sym typeface="Arial"/>
              </a:rPr>
              <a:t>Auswirkungen auf das Sehvermögen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0" name="Shape 710"/>
        <p:cNvGrpSpPr/>
        <p:nvPr/>
      </p:nvGrpSpPr>
      <p:grpSpPr>
        <a:xfrm>
          <a:off x="0" y="0"/>
          <a:ext cx="0" cy="0"/>
          <a:chOff x="0" y="0"/>
          <a:chExt cx="0" cy="0"/>
        </a:xfrm>
      </p:grpSpPr>
      <p:grpSp>
        <p:nvGrpSpPr>
          <p:cNvPr id="711" name="Google Shape;711;p36"/>
          <p:cNvGrpSpPr/>
          <p:nvPr/>
        </p:nvGrpSpPr>
        <p:grpSpPr>
          <a:xfrm>
            <a:off x="2820397" y="1143000"/>
            <a:ext cx="3275603" cy="2207725"/>
            <a:chOff x="2820397" y="1143000"/>
            <a:chExt cx="3275603" cy="2207725"/>
          </a:xfrm>
        </p:grpSpPr>
        <p:sp>
          <p:nvSpPr>
            <p:cNvPr id="712" name="Google Shape;712;p36"/>
            <p:cNvSpPr/>
            <p:nvPr/>
          </p:nvSpPr>
          <p:spPr>
            <a:xfrm>
              <a:off x="2882900" y="2969725"/>
              <a:ext cx="1676400" cy="381000"/>
            </a:xfrm>
            <a:prstGeom prst="rect">
              <a:avLst/>
            </a:prstGeom>
            <a:solidFill>
              <a:schemeClr val="dk1"/>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713" name="Google Shape;713;p36"/>
            <p:cNvSpPr/>
            <p:nvPr/>
          </p:nvSpPr>
          <p:spPr>
            <a:xfrm>
              <a:off x="2820397" y="2533590"/>
              <a:ext cx="533400" cy="3810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714" name="Google Shape;714;p36"/>
            <p:cNvSpPr/>
            <p:nvPr/>
          </p:nvSpPr>
          <p:spPr>
            <a:xfrm>
              <a:off x="2895600" y="2021254"/>
              <a:ext cx="3200400" cy="4191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715" name="Google Shape;715;p36"/>
            <p:cNvSpPr/>
            <p:nvPr/>
          </p:nvSpPr>
          <p:spPr>
            <a:xfrm>
              <a:off x="2882900" y="1623219"/>
              <a:ext cx="698500" cy="381000"/>
            </a:xfrm>
            <a:prstGeom prst="rect">
              <a:avLst/>
            </a:prstGeom>
            <a:solidFill>
              <a:schemeClr val="dk1"/>
            </a:solidFill>
            <a:ln cap="flat" cmpd="sng" w="9525">
              <a:solidFill>
                <a:schemeClr val="lt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16" name="Google Shape;716;p36"/>
            <p:cNvSpPr/>
            <p:nvPr/>
          </p:nvSpPr>
          <p:spPr>
            <a:xfrm>
              <a:off x="3467100" y="1143000"/>
              <a:ext cx="1562100" cy="4191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717" name="Google Shape;717;p36"/>
          <p:cNvSpPr txBox="1"/>
          <p:nvPr/>
        </p:nvSpPr>
        <p:spPr>
          <a:xfrm>
            <a:off x="457200" y="762000"/>
            <a:ext cx="8229600" cy="5138738"/>
          </a:xfrm>
          <a:prstGeom prst="rect">
            <a:avLst/>
          </a:prstGeom>
          <a:noFill/>
          <a:ln>
            <a:noFill/>
          </a:ln>
        </p:spPr>
        <p:txBody>
          <a:bodyPr anchorCtr="0" anchor="t" bIns="12700" lIns="25400" spcFirstLastPara="1" rIns="25400" wrap="square" tIns="12700">
            <a:noAutofit/>
          </a:bodyPr>
          <a:lstStyle/>
          <a:p>
            <a:pPr indent="-342900" lvl="0" marL="342900" marR="0" rtl="0" algn="l">
              <a:lnSpc>
                <a:spcPct val="100000"/>
              </a:lnSpc>
              <a:spcBef>
                <a:spcPts val="0"/>
              </a:spcBef>
              <a:spcAft>
                <a:spcPts val="0"/>
              </a:spcAft>
              <a:buClr>
                <a:schemeClr val="dk2"/>
              </a:buClr>
              <a:buSzPts val="1680"/>
              <a:buFont typeface="Noto Sans Symbols"/>
              <a:buChar char="●"/>
            </a:pPr>
            <a:r>
              <a:rPr b="0" i="0" lang="de-DE" sz="2400" u="none" cap="none" strike="noStrike">
                <a:solidFill>
                  <a:schemeClr val="dk1"/>
                </a:solidFill>
                <a:latin typeface="Arial"/>
                <a:ea typeface="Arial"/>
                <a:cs typeface="Arial"/>
                <a:sym typeface="Arial"/>
              </a:rPr>
              <a:t>Welche Komplikationen sind bei PRP bekannt?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Eingeschränktes </a:t>
            </a:r>
            <a:r>
              <a:rPr b="0" i="0" lang="de-DE" sz="2400" u="none" cap="none" strike="noStrike">
                <a:solidFill>
                  <a:srgbClr val="0000FF"/>
                </a:solidFill>
                <a:latin typeface="Arial"/>
                <a:ea typeface="Arial"/>
                <a:cs typeface="Arial"/>
                <a:sym typeface="Arial"/>
              </a:rPr>
              <a:t>peripheres </a:t>
            </a:r>
            <a:r>
              <a:rPr b="0" i="0" lang="de-DE" sz="2400" u="none" cap="none" strike="noStrike">
                <a:solidFill>
                  <a:schemeClr val="dk1"/>
                </a:solidFill>
                <a:latin typeface="Arial"/>
                <a:ea typeface="Arial"/>
                <a:cs typeface="Arial"/>
                <a:sym typeface="Arial"/>
              </a:rPr>
              <a:t>Sehvermögen</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CC0000"/>
                </a:solidFill>
                <a:latin typeface="Arial"/>
                <a:ea typeface="Arial"/>
                <a:cs typeface="Arial"/>
                <a:sym typeface="Arial"/>
              </a:rPr>
              <a:t>F</a:t>
            </a:r>
            <a:r>
              <a:rPr b="0" i="0" lang="de-DE" sz="2400" u="none" cap="none" strike="noStrike">
                <a:solidFill>
                  <a:srgbClr val="0000FF"/>
                </a:solidFill>
                <a:latin typeface="Arial"/>
                <a:ea typeface="Arial"/>
                <a:cs typeface="Arial"/>
                <a:sym typeface="Arial"/>
              </a:rPr>
              <a:t>a</a:t>
            </a:r>
            <a:r>
              <a:rPr b="0" i="0" lang="de-DE" sz="2400" u="none" cap="none" strike="noStrike">
                <a:solidFill>
                  <a:srgbClr val="33CC33"/>
                </a:solidFill>
                <a:latin typeface="Arial"/>
                <a:ea typeface="Arial"/>
                <a:cs typeface="Arial"/>
                <a:sym typeface="Arial"/>
              </a:rPr>
              <a:t>r</a:t>
            </a:r>
            <a:r>
              <a:rPr b="0" i="0" lang="de-DE" sz="2400" u="none" cap="none" strike="noStrike">
                <a:solidFill>
                  <a:srgbClr val="FFFF00"/>
                </a:solidFill>
                <a:latin typeface="Arial"/>
                <a:ea typeface="Arial"/>
                <a:cs typeface="Arial"/>
                <a:sym typeface="Arial"/>
              </a:rPr>
              <a:t>b</a:t>
            </a:r>
            <a:r>
              <a:rPr b="0" i="0" lang="de-DE" sz="2400" u="none" cap="none" strike="noStrike">
                <a:solidFill>
                  <a:schemeClr val="dk1"/>
                </a:solidFill>
                <a:latin typeface="Arial"/>
                <a:ea typeface="Arial"/>
                <a:cs typeface="Arial"/>
                <a:sym typeface="Arial"/>
              </a:rPr>
              <a:t>wahrnehmung</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Kontrastempfindlichkeit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Verlust von</a:t>
            </a:r>
            <a:r>
              <a:rPr b="0" i="0" lang="de-DE" sz="2400" u="none" cap="none" strike="noStrike">
                <a:solidFill>
                  <a:srgbClr val="0000FF"/>
                </a:solidFill>
                <a:latin typeface="Arial"/>
                <a:ea typeface="Arial"/>
                <a:cs typeface="Arial"/>
                <a:sym typeface="Arial"/>
              </a:rPr>
              <a:t> 1–2 </a:t>
            </a:r>
            <a:r>
              <a:rPr b="0" i="0" lang="de-DE" sz="2400" u="none" cap="none" strike="noStrike">
                <a:solidFill>
                  <a:schemeClr val="dk1"/>
                </a:solidFill>
                <a:latin typeface="Arial"/>
                <a:ea typeface="Arial"/>
                <a:cs typeface="Arial"/>
                <a:sym typeface="Arial"/>
              </a:rPr>
              <a:t>Zeilen der BCVA</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chemeClr val="lt1"/>
                </a:solidFill>
                <a:latin typeface="Arial"/>
                <a:ea typeface="Arial"/>
                <a:cs typeface="Arial"/>
                <a:sym typeface="Arial"/>
              </a:rPr>
              <a:t>Nachtsicht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Akkommodation</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Hornhautempfindlichkeit</a:t>
            </a:r>
            <a:endParaRPr b="0" i="0" sz="1400" u="none" cap="none" strike="noStrike">
              <a:solidFill>
                <a:srgbClr val="000000"/>
              </a:solidFill>
              <a:latin typeface="Arial"/>
              <a:ea typeface="Arial"/>
              <a:cs typeface="Arial"/>
              <a:sym typeface="Arial"/>
            </a:endParaRPr>
          </a:p>
          <a:p>
            <a:pPr indent="0" lvl="1" marL="344487" marR="0" rtl="0" algn="l">
              <a:lnSpc>
                <a:spcPct val="100000"/>
              </a:lnSpc>
              <a:spcBef>
                <a:spcPts val="480"/>
              </a:spcBef>
              <a:spcAft>
                <a:spcPts val="0"/>
              </a:spcAft>
              <a:buClr>
                <a:schemeClr val="accent2"/>
              </a:buClr>
              <a:buSzPts val="1680"/>
              <a:buFont typeface="Noto Sans Symbols"/>
              <a:buNone/>
            </a:pPr>
            <a:r>
              <a:t/>
            </a:r>
            <a:endParaRPr b="0" i="0" sz="2400" u="none" cap="none" strike="noStrike">
              <a:solidFill>
                <a:schemeClr val="lt1"/>
              </a:solidFill>
              <a:latin typeface="Arial"/>
              <a:ea typeface="Arial"/>
              <a:cs typeface="Arial"/>
              <a:sym typeface="Arial"/>
            </a:endParaRPr>
          </a:p>
        </p:txBody>
      </p:sp>
      <p:sp>
        <p:nvSpPr>
          <p:cNvPr id="718" name="Google Shape;718;p36"/>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A</a:t>
            </a:r>
            <a:endParaRPr/>
          </a:p>
        </p:txBody>
      </p:sp>
      <p:sp>
        <p:nvSpPr>
          <p:cNvPr id="719" name="Google Shape;719;p36"/>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marR="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720" name="Google Shape;720;p36"/>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sp>
        <p:nvSpPr>
          <p:cNvPr id="721" name="Google Shape;721;p36"/>
          <p:cNvSpPr/>
          <p:nvPr/>
        </p:nvSpPr>
        <p:spPr>
          <a:xfrm>
            <a:off x="7332445" y="1306909"/>
            <a:ext cx="381000" cy="2266890"/>
          </a:xfrm>
          <a:prstGeom prst="rightBrace">
            <a:avLst>
              <a:gd fmla="val 8333" name="adj1"/>
              <a:gd fmla="val 50000" name="adj2"/>
            </a:avLst>
          </a:prstGeom>
          <a:no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22" name="Google Shape;722;p36"/>
          <p:cNvSpPr txBox="1"/>
          <p:nvPr/>
        </p:nvSpPr>
        <p:spPr>
          <a:xfrm>
            <a:off x="7713445" y="2478454"/>
            <a:ext cx="1489510" cy="307777"/>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200"/>
              <a:buFont typeface="Arial"/>
              <a:buNone/>
            </a:pPr>
            <a:r>
              <a:rPr b="0" i="1" lang="de-DE" sz="1200" u="none" cap="none" strike="noStrike">
                <a:solidFill>
                  <a:schemeClr val="dk1"/>
                </a:solidFill>
                <a:latin typeface="Arial"/>
                <a:ea typeface="Arial"/>
                <a:cs typeface="Arial"/>
                <a:sym typeface="Arial"/>
              </a:rPr>
              <a:t>Auswirkungen auf das Sehvermögen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7" name="Shape 727"/>
        <p:cNvGrpSpPr/>
        <p:nvPr/>
      </p:nvGrpSpPr>
      <p:grpSpPr>
        <a:xfrm>
          <a:off x="0" y="0"/>
          <a:ext cx="0" cy="0"/>
          <a:chOff x="0" y="0"/>
          <a:chExt cx="0" cy="0"/>
        </a:xfrm>
      </p:grpSpPr>
      <p:sp>
        <p:nvSpPr>
          <p:cNvPr id="728" name="Google Shape;728;p37"/>
          <p:cNvSpPr/>
          <p:nvPr/>
        </p:nvSpPr>
        <p:spPr>
          <a:xfrm>
            <a:off x="2895600" y="3810764"/>
            <a:ext cx="3352800" cy="419100"/>
          </a:xfrm>
          <a:prstGeom prst="rect">
            <a:avLst/>
          </a:prstGeom>
          <a:solidFill>
            <a:srgbClr val="FFCCFF"/>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729" name="Google Shape;729;p37"/>
          <p:cNvSpPr/>
          <p:nvPr/>
        </p:nvSpPr>
        <p:spPr>
          <a:xfrm>
            <a:off x="2895600" y="3441700"/>
            <a:ext cx="2362200" cy="381000"/>
          </a:xfrm>
          <a:prstGeom prst="rect">
            <a:avLst/>
          </a:prstGeom>
          <a:solidFill>
            <a:srgbClr val="FFCCFF"/>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grpSp>
        <p:nvGrpSpPr>
          <p:cNvPr id="730" name="Google Shape;730;p37"/>
          <p:cNvGrpSpPr/>
          <p:nvPr/>
        </p:nvGrpSpPr>
        <p:grpSpPr>
          <a:xfrm>
            <a:off x="2820397" y="1143000"/>
            <a:ext cx="3275603" cy="2207725"/>
            <a:chOff x="2820397" y="1143000"/>
            <a:chExt cx="3275603" cy="2207725"/>
          </a:xfrm>
        </p:grpSpPr>
        <p:sp>
          <p:nvSpPr>
            <p:cNvPr id="731" name="Google Shape;731;p37"/>
            <p:cNvSpPr/>
            <p:nvPr/>
          </p:nvSpPr>
          <p:spPr>
            <a:xfrm>
              <a:off x="2882900" y="2969725"/>
              <a:ext cx="1676400" cy="381000"/>
            </a:xfrm>
            <a:prstGeom prst="rect">
              <a:avLst/>
            </a:prstGeom>
            <a:solidFill>
              <a:schemeClr val="dk1"/>
            </a:solidFill>
            <a:ln cap="flat" cmpd="sng" w="9525">
              <a:solidFill>
                <a:schemeClr val="dk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732" name="Google Shape;732;p37"/>
            <p:cNvSpPr/>
            <p:nvPr/>
          </p:nvSpPr>
          <p:spPr>
            <a:xfrm>
              <a:off x="2820397" y="2533590"/>
              <a:ext cx="533400" cy="381000"/>
            </a:xfrm>
            <a:prstGeom prst="rect">
              <a:avLst/>
            </a:prstGeom>
            <a:solidFill>
              <a:srgbClr val="FFCCFF"/>
            </a:solidFill>
            <a:ln cap="flat" cmpd="sng" w="9525">
              <a:solidFill>
                <a:schemeClr val="dk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733" name="Google Shape;733;p37"/>
            <p:cNvSpPr/>
            <p:nvPr/>
          </p:nvSpPr>
          <p:spPr>
            <a:xfrm>
              <a:off x="2895600" y="2021254"/>
              <a:ext cx="3200400" cy="419100"/>
            </a:xfrm>
            <a:prstGeom prst="rect">
              <a:avLst/>
            </a:prstGeom>
            <a:solidFill>
              <a:srgbClr val="FFCCFF"/>
            </a:solidFill>
            <a:ln cap="flat" cmpd="sng" w="9525">
              <a:solidFill>
                <a:schemeClr val="dk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734" name="Google Shape;734;p37"/>
            <p:cNvSpPr/>
            <p:nvPr/>
          </p:nvSpPr>
          <p:spPr>
            <a:xfrm>
              <a:off x="2882900" y="1623219"/>
              <a:ext cx="698500" cy="381000"/>
            </a:xfrm>
            <a:prstGeom prst="rect">
              <a:avLst/>
            </a:prstGeom>
            <a:solidFill>
              <a:schemeClr val="dk1"/>
            </a:solidFill>
            <a:ln cap="flat" cmpd="sng" w="9525">
              <a:solidFill>
                <a:schemeClr val="dk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35" name="Google Shape;735;p37"/>
            <p:cNvSpPr/>
            <p:nvPr/>
          </p:nvSpPr>
          <p:spPr>
            <a:xfrm>
              <a:off x="3467100" y="1143000"/>
              <a:ext cx="1562100" cy="419100"/>
            </a:xfrm>
            <a:prstGeom prst="rect">
              <a:avLst/>
            </a:prstGeom>
            <a:solidFill>
              <a:srgbClr val="FFCCFF"/>
            </a:solidFill>
            <a:ln cap="flat" cmpd="sng" w="9525">
              <a:solidFill>
                <a:schemeClr val="dk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736" name="Google Shape;736;p37"/>
          <p:cNvSpPr txBox="1"/>
          <p:nvPr/>
        </p:nvSpPr>
        <p:spPr>
          <a:xfrm>
            <a:off x="457200" y="762000"/>
            <a:ext cx="8229600" cy="5138738"/>
          </a:xfrm>
          <a:prstGeom prst="rect">
            <a:avLst/>
          </a:prstGeom>
          <a:noFill/>
          <a:ln>
            <a:noFill/>
          </a:ln>
        </p:spPr>
        <p:txBody>
          <a:bodyPr anchorCtr="0" anchor="t" bIns="12700" lIns="25400" spcFirstLastPara="1" rIns="25400" wrap="square" tIns="12700">
            <a:noAutofit/>
          </a:bodyPr>
          <a:lstStyle/>
          <a:p>
            <a:pPr indent="-342900" lvl="0" marL="342900" marR="0" rtl="0" algn="l">
              <a:lnSpc>
                <a:spcPct val="100000"/>
              </a:lnSpc>
              <a:spcBef>
                <a:spcPts val="0"/>
              </a:spcBef>
              <a:spcAft>
                <a:spcPts val="0"/>
              </a:spcAft>
              <a:buClr>
                <a:schemeClr val="dk2"/>
              </a:buClr>
              <a:buSzPts val="1680"/>
              <a:buFont typeface="Noto Sans Symbols"/>
              <a:buChar char="●"/>
            </a:pPr>
            <a:r>
              <a:rPr b="0" i="0" lang="de-DE" sz="2400" u="none" cap="none" strike="noStrike">
                <a:solidFill>
                  <a:schemeClr val="dk1"/>
                </a:solidFill>
                <a:latin typeface="Arial"/>
                <a:ea typeface="Arial"/>
                <a:cs typeface="Arial"/>
                <a:sym typeface="Arial"/>
              </a:rPr>
              <a:t>Welche Komplikationen sind bei PRP bekannt?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Eingeschränktes </a:t>
            </a:r>
            <a:r>
              <a:rPr b="0" i="0" lang="de-DE" sz="2400" u="none" cap="none" strike="noStrike">
                <a:solidFill>
                  <a:srgbClr val="0000FF"/>
                </a:solidFill>
                <a:latin typeface="Arial"/>
                <a:ea typeface="Arial"/>
                <a:cs typeface="Arial"/>
                <a:sym typeface="Arial"/>
              </a:rPr>
              <a:t>peripheres </a:t>
            </a:r>
            <a:r>
              <a:rPr b="0" i="0" lang="de-DE" sz="2400" u="none" cap="none" strike="noStrike">
                <a:solidFill>
                  <a:schemeClr val="dk1"/>
                </a:solidFill>
                <a:latin typeface="Arial"/>
                <a:ea typeface="Arial"/>
                <a:cs typeface="Arial"/>
                <a:sym typeface="Arial"/>
              </a:rPr>
              <a:t>Sehvermögen</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CC0000"/>
                </a:solidFill>
                <a:latin typeface="Arial"/>
                <a:ea typeface="Arial"/>
                <a:cs typeface="Arial"/>
                <a:sym typeface="Arial"/>
              </a:rPr>
              <a:t>F</a:t>
            </a:r>
            <a:r>
              <a:rPr b="0" i="0" lang="de-DE" sz="2400" u="none" cap="none" strike="noStrike">
                <a:solidFill>
                  <a:srgbClr val="0000FF"/>
                </a:solidFill>
                <a:latin typeface="Arial"/>
                <a:ea typeface="Arial"/>
                <a:cs typeface="Arial"/>
                <a:sym typeface="Arial"/>
              </a:rPr>
              <a:t>a</a:t>
            </a:r>
            <a:r>
              <a:rPr b="0" i="0" lang="de-DE" sz="2400" u="none" cap="none" strike="noStrike">
                <a:solidFill>
                  <a:srgbClr val="33CC33"/>
                </a:solidFill>
                <a:latin typeface="Arial"/>
                <a:ea typeface="Arial"/>
                <a:cs typeface="Arial"/>
                <a:sym typeface="Arial"/>
              </a:rPr>
              <a:t>r</a:t>
            </a:r>
            <a:r>
              <a:rPr b="0" i="0" lang="de-DE" sz="2400" u="none" cap="none" strike="noStrike">
                <a:solidFill>
                  <a:srgbClr val="FFFF00"/>
                </a:solidFill>
                <a:latin typeface="Arial"/>
                <a:ea typeface="Arial"/>
                <a:cs typeface="Arial"/>
                <a:sym typeface="Arial"/>
              </a:rPr>
              <a:t>b</a:t>
            </a:r>
            <a:r>
              <a:rPr b="0" i="0" lang="de-DE" sz="2400" u="none" cap="none" strike="noStrike">
                <a:solidFill>
                  <a:schemeClr val="dk1"/>
                </a:solidFill>
                <a:latin typeface="Arial"/>
                <a:ea typeface="Arial"/>
                <a:cs typeface="Arial"/>
                <a:sym typeface="Arial"/>
              </a:rPr>
              <a:t>wahrnehmung</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Kontrastempfindlichkeit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Verlust von</a:t>
            </a:r>
            <a:r>
              <a:rPr b="0" i="0" lang="de-DE" sz="2400" u="none" cap="none" strike="noStrike">
                <a:solidFill>
                  <a:srgbClr val="0000FF"/>
                </a:solidFill>
                <a:latin typeface="Arial"/>
                <a:ea typeface="Arial"/>
                <a:cs typeface="Arial"/>
                <a:sym typeface="Arial"/>
              </a:rPr>
              <a:t> 1–2 </a:t>
            </a:r>
            <a:r>
              <a:rPr b="0" i="0" lang="de-DE" sz="2400" u="none" cap="none" strike="noStrike">
                <a:solidFill>
                  <a:schemeClr val="dk1"/>
                </a:solidFill>
                <a:latin typeface="Arial"/>
                <a:ea typeface="Arial"/>
                <a:cs typeface="Arial"/>
                <a:sym typeface="Arial"/>
              </a:rPr>
              <a:t>Zeilen der BCVA</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chemeClr val="lt1"/>
                </a:solidFill>
                <a:latin typeface="Arial"/>
                <a:ea typeface="Arial"/>
                <a:cs typeface="Arial"/>
                <a:sym typeface="Arial"/>
              </a:rPr>
              <a:t>Nachtsicht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Akkommodation</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Hornhautempfindlichkeit</a:t>
            </a:r>
            <a:endParaRPr b="0" i="0" sz="1400" u="none" cap="none" strike="noStrike">
              <a:solidFill>
                <a:srgbClr val="000000"/>
              </a:solidFill>
              <a:latin typeface="Arial"/>
              <a:ea typeface="Arial"/>
              <a:cs typeface="Arial"/>
              <a:sym typeface="Arial"/>
            </a:endParaRPr>
          </a:p>
          <a:p>
            <a:pPr indent="0" lvl="1" marL="344487" marR="0" rtl="0" algn="l">
              <a:lnSpc>
                <a:spcPct val="100000"/>
              </a:lnSpc>
              <a:spcBef>
                <a:spcPts val="480"/>
              </a:spcBef>
              <a:spcAft>
                <a:spcPts val="0"/>
              </a:spcAft>
              <a:buClr>
                <a:schemeClr val="accent2"/>
              </a:buClr>
              <a:buSzPts val="1680"/>
              <a:buFont typeface="Noto Sans Symbols"/>
              <a:buNone/>
            </a:pPr>
            <a:r>
              <a:t/>
            </a:r>
            <a:endParaRPr b="0" i="0" sz="2400" u="none" cap="none" strike="noStrike">
              <a:solidFill>
                <a:schemeClr val="lt1"/>
              </a:solidFill>
              <a:latin typeface="Arial"/>
              <a:ea typeface="Arial"/>
              <a:cs typeface="Arial"/>
              <a:sym typeface="Arial"/>
            </a:endParaRPr>
          </a:p>
        </p:txBody>
      </p:sp>
      <p:sp>
        <p:nvSpPr>
          <p:cNvPr id="737" name="Google Shape;737;p37"/>
          <p:cNvSpPr/>
          <p:nvPr/>
        </p:nvSpPr>
        <p:spPr>
          <a:xfrm>
            <a:off x="2622274" y="2324100"/>
            <a:ext cx="2864126" cy="381000"/>
          </a:xfrm>
          <a:prstGeom prst="rect">
            <a:avLst/>
          </a:prstGeom>
          <a:solidFill>
            <a:srgbClr val="FF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Arial"/>
              <a:ea typeface="Arial"/>
              <a:cs typeface="Arial"/>
              <a:sym typeface="Arial"/>
            </a:endParaRPr>
          </a:p>
        </p:txBody>
      </p:sp>
      <p:sp>
        <p:nvSpPr>
          <p:cNvPr id="738" name="Google Shape;738;p37"/>
          <p:cNvSpPr/>
          <p:nvPr/>
        </p:nvSpPr>
        <p:spPr>
          <a:xfrm>
            <a:off x="2667000" y="1371600"/>
            <a:ext cx="1447800" cy="381000"/>
          </a:xfrm>
          <a:prstGeom prst="rect">
            <a:avLst/>
          </a:prstGeom>
          <a:solidFill>
            <a:srgbClr val="FF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39" name="Google Shape;739;p37"/>
          <p:cNvSpPr/>
          <p:nvPr/>
        </p:nvSpPr>
        <p:spPr>
          <a:xfrm>
            <a:off x="2590800" y="1828800"/>
            <a:ext cx="838200" cy="381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40" name="Google Shape;740;p37"/>
          <p:cNvSpPr/>
          <p:nvPr/>
        </p:nvSpPr>
        <p:spPr>
          <a:xfrm>
            <a:off x="2362200" y="2743200"/>
            <a:ext cx="533400" cy="381000"/>
          </a:xfrm>
          <a:prstGeom prst="rect">
            <a:avLst/>
          </a:prstGeom>
          <a:solidFill>
            <a:srgbClr val="FF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p:txBody>
      </p:sp>
      <p:sp>
        <p:nvSpPr>
          <p:cNvPr id="741" name="Google Shape;741;p37"/>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F</a:t>
            </a:r>
            <a:endParaRPr/>
          </a:p>
        </p:txBody>
      </p:sp>
      <p:sp>
        <p:nvSpPr>
          <p:cNvPr id="742" name="Google Shape;742;p37"/>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marR="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743" name="Google Shape;743;p37"/>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sp>
        <p:nvSpPr>
          <p:cNvPr id="744" name="Google Shape;744;p37"/>
          <p:cNvSpPr/>
          <p:nvPr/>
        </p:nvSpPr>
        <p:spPr>
          <a:xfrm>
            <a:off x="5486400" y="1371600"/>
            <a:ext cx="381000" cy="2266890"/>
          </a:xfrm>
          <a:prstGeom prst="rightBrace">
            <a:avLst>
              <a:gd fmla="val 8333" name="adj1"/>
              <a:gd fmla="val 50000" name="adj2"/>
            </a:avLst>
          </a:prstGeom>
          <a:noFill/>
          <a:ln cap="flat" cmpd="sng" w="9525">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45" name="Google Shape;745;p37"/>
          <p:cNvSpPr txBox="1"/>
          <p:nvPr/>
        </p:nvSpPr>
        <p:spPr>
          <a:xfrm>
            <a:off x="5825690" y="2359223"/>
            <a:ext cx="1489510" cy="307777"/>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200"/>
              <a:buFont typeface="Arial"/>
              <a:buNone/>
            </a:pPr>
            <a:r>
              <a:rPr b="0" i="1" lang="de-DE" sz="1200" u="none" cap="none" strike="noStrike">
                <a:solidFill>
                  <a:schemeClr val="dk1"/>
                </a:solidFill>
                <a:latin typeface="Arial"/>
                <a:ea typeface="Arial"/>
                <a:cs typeface="Arial"/>
                <a:sym typeface="Arial"/>
              </a:rPr>
              <a:t>Auswirkungen auf das Sehvermögen</a:t>
            </a:r>
            <a:endParaRPr b="0" i="0" sz="1400" u="none" cap="none" strike="noStrike">
              <a:solidFill>
                <a:srgbClr val="000000"/>
              </a:solidFill>
              <a:latin typeface="Arial"/>
              <a:ea typeface="Arial"/>
              <a:cs typeface="Arial"/>
              <a:sym typeface="Arial"/>
            </a:endParaRPr>
          </a:p>
        </p:txBody>
      </p:sp>
      <p:sp>
        <p:nvSpPr>
          <p:cNvPr id="746" name="Google Shape;746;p37"/>
          <p:cNvSpPr/>
          <p:nvPr/>
        </p:nvSpPr>
        <p:spPr>
          <a:xfrm>
            <a:off x="2362200" y="3289168"/>
            <a:ext cx="4114800" cy="1282832"/>
          </a:xfrm>
          <a:prstGeom prst="ellipse">
            <a:avLst/>
          </a:pr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47" name="Google Shape;747;p37"/>
          <p:cNvSpPr txBox="1"/>
          <p:nvPr/>
        </p:nvSpPr>
        <p:spPr>
          <a:xfrm>
            <a:off x="907774" y="659190"/>
            <a:ext cx="6642651" cy="2734082"/>
          </a:xfrm>
          <a:prstGeom prst="rect">
            <a:avLst/>
          </a:prstGeom>
          <a:solidFill>
            <a:srgbClr val="FEFF83"/>
          </a:solid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600"/>
              <a:buFont typeface="Arial"/>
              <a:buNone/>
            </a:pPr>
            <a:r>
              <a:rPr b="0" i="1" lang="de-DE" sz="1600" u="none" cap="none" strike="noStrike">
                <a:solidFill>
                  <a:srgbClr val="0000FF"/>
                </a:solidFill>
                <a:latin typeface="Arial"/>
                <a:ea typeface="Arial"/>
                <a:cs typeface="Arial"/>
                <a:sym typeface="Arial"/>
              </a:rPr>
              <a:t>Was haben Akkommodation und Hornhautempfindlichkeit gemeinsam?</a:t>
            </a:r>
            <a:endParaRPr b="0" i="1" sz="1600" u="none" cap="none" strike="noStrike">
              <a:solidFill>
                <a:srgbClr val="FEFF83"/>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rgbClr val="FEFF83"/>
                </a:solidFill>
                <a:latin typeface="Arial"/>
                <a:ea typeface="Arial"/>
                <a:cs typeface="Arial"/>
                <a:sym typeface="Arial"/>
              </a:rPr>
              <a:t>Beide werden durch die  langen Ziliärnerven  vermittelt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FEFF83"/>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1" lang="de-DE" sz="1600" u="none" cap="none" strike="noStrike">
                <a:solidFill>
                  <a:srgbClr val="FEFF83"/>
                </a:solidFill>
                <a:latin typeface="Arial"/>
                <a:ea typeface="Arial"/>
                <a:cs typeface="Arial"/>
                <a:sym typeface="Arial"/>
              </a:rPr>
              <a:t>Gut, aber was haben die langen Ziliarnerven mit der PRP zu tun?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rgbClr val="FEFF83"/>
                </a:solidFill>
                <a:latin typeface="Arial"/>
                <a:ea typeface="Arial"/>
                <a:cs typeface="Arial"/>
                <a:sym typeface="Arial"/>
              </a:rPr>
              <a:t>Die langen Ziliarnerven verlaufen ziemlich tief (d. h. direkt unter der Aderhaut) im horizontalen Meridian. Aufgrund ihrer Lage sind sie bei einer PRP-Behandlung anfällig für Schäden.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FEFF83"/>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1" lang="de-DE" sz="1600" u="none" cap="none" strike="noStrike">
                <a:solidFill>
                  <a:srgbClr val="FEFF83"/>
                </a:solidFill>
                <a:latin typeface="Arial"/>
                <a:ea typeface="Arial"/>
                <a:cs typeface="Arial"/>
                <a:sym typeface="Arial"/>
              </a:rPr>
              <a:t>Wie lässt sich das Risiko für die langen Ziliarnerven minimieren?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rgbClr val="FEFF83"/>
                </a:solidFill>
                <a:latin typeface="Arial"/>
                <a:ea typeface="Arial"/>
                <a:cs typeface="Arial"/>
                <a:sym typeface="Arial"/>
              </a:rPr>
              <a:t>Indem man den horizontalen Meridian während der PRP-Behandlung meidet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2" name="Shape 752"/>
        <p:cNvGrpSpPr/>
        <p:nvPr/>
      </p:nvGrpSpPr>
      <p:grpSpPr>
        <a:xfrm>
          <a:off x="0" y="0"/>
          <a:ext cx="0" cy="0"/>
          <a:chOff x="0" y="0"/>
          <a:chExt cx="0" cy="0"/>
        </a:xfrm>
      </p:grpSpPr>
      <p:sp>
        <p:nvSpPr>
          <p:cNvPr id="753" name="Google Shape;753;p38"/>
          <p:cNvSpPr/>
          <p:nvPr/>
        </p:nvSpPr>
        <p:spPr>
          <a:xfrm>
            <a:off x="2895600" y="3810764"/>
            <a:ext cx="3352800" cy="419100"/>
          </a:xfrm>
          <a:prstGeom prst="rect">
            <a:avLst/>
          </a:prstGeom>
          <a:solidFill>
            <a:srgbClr val="FFCCFF"/>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754" name="Google Shape;754;p38"/>
          <p:cNvSpPr/>
          <p:nvPr/>
        </p:nvSpPr>
        <p:spPr>
          <a:xfrm>
            <a:off x="2895600" y="3441700"/>
            <a:ext cx="2362200" cy="381000"/>
          </a:xfrm>
          <a:prstGeom prst="rect">
            <a:avLst/>
          </a:prstGeom>
          <a:solidFill>
            <a:srgbClr val="FFCCFF"/>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grpSp>
        <p:nvGrpSpPr>
          <p:cNvPr id="755" name="Google Shape;755;p38"/>
          <p:cNvGrpSpPr/>
          <p:nvPr/>
        </p:nvGrpSpPr>
        <p:grpSpPr>
          <a:xfrm>
            <a:off x="2820397" y="1143000"/>
            <a:ext cx="3275603" cy="2207725"/>
            <a:chOff x="2820397" y="1143000"/>
            <a:chExt cx="3275603" cy="2207725"/>
          </a:xfrm>
        </p:grpSpPr>
        <p:sp>
          <p:nvSpPr>
            <p:cNvPr id="756" name="Google Shape;756;p38"/>
            <p:cNvSpPr/>
            <p:nvPr/>
          </p:nvSpPr>
          <p:spPr>
            <a:xfrm>
              <a:off x="2882900" y="2969725"/>
              <a:ext cx="1676400" cy="381000"/>
            </a:xfrm>
            <a:prstGeom prst="rect">
              <a:avLst/>
            </a:prstGeom>
            <a:solidFill>
              <a:schemeClr val="dk1"/>
            </a:solidFill>
            <a:ln cap="flat" cmpd="sng" w="9525">
              <a:solidFill>
                <a:schemeClr val="dk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757" name="Google Shape;757;p38"/>
            <p:cNvSpPr/>
            <p:nvPr/>
          </p:nvSpPr>
          <p:spPr>
            <a:xfrm>
              <a:off x="2820397" y="2533590"/>
              <a:ext cx="533400" cy="381000"/>
            </a:xfrm>
            <a:prstGeom prst="rect">
              <a:avLst/>
            </a:prstGeom>
            <a:solidFill>
              <a:srgbClr val="FFCCFF"/>
            </a:solidFill>
            <a:ln cap="flat" cmpd="sng" w="9525">
              <a:solidFill>
                <a:schemeClr val="dk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758" name="Google Shape;758;p38"/>
            <p:cNvSpPr/>
            <p:nvPr/>
          </p:nvSpPr>
          <p:spPr>
            <a:xfrm>
              <a:off x="2895600" y="2021254"/>
              <a:ext cx="3200400" cy="419100"/>
            </a:xfrm>
            <a:prstGeom prst="rect">
              <a:avLst/>
            </a:prstGeom>
            <a:solidFill>
              <a:srgbClr val="FFCCFF"/>
            </a:solidFill>
            <a:ln cap="flat" cmpd="sng" w="9525">
              <a:solidFill>
                <a:schemeClr val="dk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759" name="Google Shape;759;p38"/>
            <p:cNvSpPr/>
            <p:nvPr/>
          </p:nvSpPr>
          <p:spPr>
            <a:xfrm>
              <a:off x="2882900" y="1623219"/>
              <a:ext cx="698500" cy="381000"/>
            </a:xfrm>
            <a:prstGeom prst="rect">
              <a:avLst/>
            </a:prstGeom>
            <a:solidFill>
              <a:schemeClr val="dk1"/>
            </a:solidFill>
            <a:ln cap="flat" cmpd="sng" w="9525">
              <a:solidFill>
                <a:schemeClr val="dk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60" name="Google Shape;760;p38"/>
            <p:cNvSpPr/>
            <p:nvPr/>
          </p:nvSpPr>
          <p:spPr>
            <a:xfrm>
              <a:off x="3467100" y="1143000"/>
              <a:ext cx="1562100" cy="419100"/>
            </a:xfrm>
            <a:prstGeom prst="rect">
              <a:avLst/>
            </a:prstGeom>
            <a:solidFill>
              <a:srgbClr val="FFCCFF"/>
            </a:solidFill>
            <a:ln cap="flat" cmpd="sng" w="9525">
              <a:solidFill>
                <a:schemeClr val="dk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761" name="Google Shape;761;p38"/>
          <p:cNvSpPr txBox="1"/>
          <p:nvPr/>
        </p:nvSpPr>
        <p:spPr>
          <a:xfrm>
            <a:off x="457200" y="762000"/>
            <a:ext cx="8229600" cy="5138738"/>
          </a:xfrm>
          <a:prstGeom prst="rect">
            <a:avLst/>
          </a:prstGeom>
          <a:noFill/>
          <a:ln>
            <a:noFill/>
          </a:ln>
        </p:spPr>
        <p:txBody>
          <a:bodyPr anchorCtr="0" anchor="t" bIns="12700" lIns="25400" spcFirstLastPara="1" rIns="25400" wrap="square" tIns="12700">
            <a:noAutofit/>
          </a:bodyPr>
          <a:lstStyle/>
          <a:p>
            <a:pPr indent="-342900" lvl="0" marL="342900" marR="0" rtl="0" algn="l">
              <a:lnSpc>
                <a:spcPct val="100000"/>
              </a:lnSpc>
              <a:spcBef>
                <a:spcPts val="0"/>
              </a:spcBef>
              <a:spcAft>
                <a:spcPts val="0"/>
              </a:spcAft>
              <a:buClr>
                <a:schemeClr val="dk2"/>
              </a:buClr>
              <a:buSzPts val="1680"/>
              <a:buFont typeface="Noto Sans Symbols"/>
              <a:buChar char="●"/>
            </a:pPr>
            <a:r>
              <a:rPr b="0" i="0" lang="de-DE" sz="2400" u="none" cap="none" strike="noStrike">
                <a:solidFill>
                  <a:schemeClr val="dk1"/>
                </a:solidFill>
                <a:latin typeface="Arial"/>
                <a:ea typeface="Arial"/>
                <a:cs typeface="Arial"/>
                <a:sym typeface="Arial"/>
              </a:rPr>
              <a:t>Welche Komplikationen sind bei PRP bekannt?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Eingeschränktes </a:t>
            </a:r>
            <a:r>
              <a:rPr b="0" i="0" lang="de-DE" sz="2400" u="none" cap="none" strike="noStrike">
                <a:solidFill>
                  <a:srgbClr val="0000FF"/>
                </a:solidFill>
                <a:latin typeface="Arial"/>
                <a:ea typeface="Arial"/>
                <a:cs typeface="Arial"/>
                <a:sym typeface="Arial"/>
              </a:rPr>
              <a:t>peripheres </a:t>
            </a:r>
            <a:r>
              <a:rPr b="0" i="0" lang="de-DE" sz="2400" u="none" cap="none" strike="noStrike">
                <a:solidFill>
                  <a:schemeClr val="dk1"/>
                </a:solidFill>
                <a:latin typeface="Arial"/>
                <a:ea typeface="Arial"/>
                <a:cs typeface="Arial"/>
                <a:sym typeface="Arial"/>
              </a:rPr>
              <a:t>Sehvermögen</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CC0000"/>
                </a:solidFill>
                <a:latin typeface="Arial"/>
                <a:ea typeface="Arial"/>
                <a:cs typeface="Arial"/>
                <a:sym typeface="Arial"/>
              </a:rPr>
              <a:t>F</a:t>
            </a:r>
            <a:r>
              <a:rPr b="0" i="0" lang="de-DE" sz="2400" u="none" cap="none" strike="noStrike">
                <a:solidFill>
                  <a:srgbClr val="0000FF"/>
                </a:solidFill>
                <a:latin typeface="Arial"/>
                <a:ea typeface="Arial"/>
                <a:cs typeface="Arial"/>
                <a:sym typeface="Arial"/>
              </a:rPr>
              <a:t>a</a:t>
            </a:r>
            <a:r>
              <a:rPr b="0" i="0" lang="de-DE" sz="2400" u="none" cap="none" strike="noStrike">
                <a:solidFill>
                  <a:srgbClr val="33CC33"/>
                </a:solidFill>
                <a:latin typeface="Arial"/>
                <a:ea typeface="Arial"/>
                <a:cs typeface="Arial"/>
                <a:sym typeface="Arial"/>
              </a:rPr>
              <a:t>r</a:t>
            </a:r>
            <a:r>
              <a:rPr b="0" i="0" lang="de-DE" sz="2400" u="none" cap="none" strike="noStrike">
                <a:solidFill>
                  <a:srgbClr val="FFFF00"/>
                </a:solidFill>
                <a:latin typeface="Arial"/>
                <a:ea typeface="Arial"/>
                <a:cs typeface="Arial"/>
                <a:sym typeface="Arial"/>
              </a:rPr>
              <a:t>b</a:t>
            </a:r>
            <a:r>
              <a:rPr b="0" i="0" lang="de-DE" sz="2400" u="none" cap="none" strike="noStrike">
                <a:solidFill>
                  <a:schemeClr val="dk1"/>
                </a:solidFill>
                <a:latin typeface="Arial"/>
                <a:ea typeface="Arial"/>
                <a:cs typeface="Arial"/>
                <a:sym typeface="Arial"/>
              </a:rPr>
              <a:t>wahrnehmung</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Kontrastempfindlichkeit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Verlust von</a:t>
            </a:r>
            <a:r>
              <a:rPr b="0" i="0" lang="de-DE" sz="2400" u="none" cap="none" strike="noStrike">
                <a:solidFill>
                  <a:srgbClr val="0000FF"/>
                </a:solidFill>
                <a:latin typeface="Arial"/>
                <a:ea typeface="Arial"/>
                <a:cs typeface="Arial"/>
                <a:sym typeface="Arial"/>
              </a:rPr>
              <a:t> 1–2 </a:t>
            </a:r>
            <a:r>
              <a:rPr b="0" i="0" lang="de-DE" sz="2400" u="none" cap="none" strike="noStrike">
                <a:solidFill>
                  <a:schemeClr val="dk1"/>
                </a:solidFill>
                <a:latin typeface="Arial"/>
                <a:ea typeface="Arial"/>
                <a:cs typeface="Arial"/>
                <a:sym typeface="Arial"/>
              </a:rPr>
              <a:t>Zeilen der BCVA</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chemeClr val="lt1"/>
                </a:solidFill>
                <a:latin typeface="Arial"/>
                <a:ea typeface="Arial"/>
                <a:cs typeface="Arial"/>
                <a:sym typeface="Arial"/>
              </a:rPr>
              <a:t>Nachtsicht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Akkommodation</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Hornhautempfindlichkeit</a:t>
            </a:r>
            <a:endParaRPr b="0" i="0" sz="1400" u="none" cap="none" strike="noStrike">
              <a:solidFill>
                <a:srgbClr val="000000"/>
              </a:solidFill>
              <a:latin typeface="Arial"/>
              <a:ea typeface="Arial"/>
              <a:cs typeface="Arial"/>
              <a:sym typeface="Arial"/>
            </a:endParaRPr>
          </a:p>
          <a:p>
            <a:pPr indent="0" lvl="1" marL="344487" marR="0" rtl="0" algn="l">
              <a:lnSpc>
                <a:spcPct val="100000"/>
              </a:lnSpc>
              <a:spcBef>
                <a:spcPts val="480"/>
              </a:spcBef>
              <a:spcAft>
                <a:spcPts val="0"/>
              </a:spcAft>
              <a:buClr>
                <a:schemeClr val="accent2"/>
              </a:buClr>
              <a:buSzPts val="1680"/>
              <a:buFont typeface="Noto Sans Symbols"/>
              <a:buNone/>
            </a:pPr>
            <a:r>
              <a:t/>
            </a:r>
            <a:endParaRPr b="0" i="0" sz="2400" u="none" cap="none" strike="noStrike">
              <a:solidFill>
                <a:schemeClr val="lt1"/>
              </a:solidFill>
              <a:latin typeface="Arial"/>
              <a:ea typeface="Arial"/>
              <a:cs typeface="Arial"/>
              <a:sym typeface="Arial"/>
            </a:endParaRPr>
          </a:p>
        </p:txBody>
      </p:sp>
      <p:sp>
        <p:nvSpPr>
          <p:cNvPr id="762" name="Google Shape;762;p38"/>
          <p:cNvSpPr/>
          <p:nvPr/>
        </p:nvSpPr>
        <p:spPr>
          <a:xfrm>
            <a:off x="2622274" y="2324100"/>
            <a:ext cx="2864126" cy="381000"/>
          </a:xfrm>
          <a:prstGeom prst="rect">
            <a:avLst/>
          </a:prstGeom>
          <a:solidFill>
            <a:srgbClr val="FF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Arial"/>
              <a:ea typeface="Arial"/>
              <a:cs typeface="Arial"/>
              <a:sym typeface="Arial"/>
            </a:endParaRPr>
          </a:p>
        </p:txBody>
      </p:sp>
      <p:sp>
        <p:nvSpPr>
          <p:cNvPr id="763" name="Google Shape;763;p38"/>
          <p:cNvSpPr/>
          <p:nvPr/>
        </p:nvSpPr>
        <p:spPr>
          <a:xfrm>
            <a:off x="2667000" y="1371600"/>
            <a:ext cx="1447800" cy="381000"/>
          </a:xfrm>
          <a:prstGeom prst="rect">
            <a:avLst/>
          </a:prstGeom>
          <a:solidFill>
            <a:srgbClr val="FF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64" name="Google Shape;764;p38"/>
          <p:cNvSpPr/>
          <p:nvPr/>
        </p:nvSpPr>
        <p:spPr>
          <a:xfrm>
            <a:off x="2590800" y="1828800"/>
            <a:ext cx="838200" cy="381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65" name="Google Shape;765;p38"/>
          <p:cNvSpPr/>
          <p:nvPr/>
        </p:nvSpPr>
        <p:spPr>
          <a:xfrm>
            <a:off x="2362200" y="2743200"/>
            <a:ext cx="533400" cy="381000"/>
          </a:xfrm>
          <a:prstGeom prst="rect">
            <a:avLst/>
          </a:prstGeom>
          <a:solidFill>
            <a:srgbClr val="FF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p:txBody>
      </p:sp>
      <p:sp>
        <p:nvSpPr>
          <p:cNvPr id="766" name="Google Shape;766;p38"/>
          <p:cNvSpPr/>
          <p:nvPr/>
        </p:nvSpPr>
        <p:spPr>
          <a:xfrm>
            <a:off x="5486400" y="1371600"/>
            <a:ext cx="381000" cy="2266890"/>
          </a:xfrm>
          <a:prstGeom prst="rightBrace">
            <a:avLst>
              <a:gd fmla="val 8333" name="adj1"/>
              <a:gd fmla="val 50000" name="adj2"/>
            </a:avLst>
          </a:prstGeom>
          <a:noFill/>
          <a:ln cap="flat" cmpd="sng" w="9525">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67" name="Google Shape;767;p38"/>
          <p:cNvSpPr txBox="1"/>
          <p:nvPr/>
        </p:nvSpPr>
        <p:spPr>
          <a:xfrm>
            <a:off x="5825690" y="2359223"/>
            <a:ext cx="1489510" cy="307777"/>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200"/>
              <a:buFont typeface="Arial"/>
              <a:buNone/>
            </a:pPr>
            <a:r>
              <a:rPr b="0" i="1" lang="de-DE" sz="1200" u="none" cap="none" strike="noStrike">
                <a:solidFill>
                  <a:schemeClr val="dk1"/>
                </a:solidFill>
                <a:latin typeface="Arial"/>
                <a:ea typeface="Arial"/>
                <a:cs typeface="Arial"/>
                <a:sym typeface="Arial"/>
              </a:rPr>
              <a:t>Auswirkungen auf das Sehvermögen</a:t>
            </a:r>
            <a:endParaRPr b="0" i="0" sz="1400" u="none" cap="none" strike="noStrike">
              <a:solidFill>
                <a:srgbClr val="000000"/>
              </a:solidFill>
              <a:latin typeface="Arial"/>
              <a:ea typeface="Arial"/>
              <a:cs typeface="Arial"/>
              <a:sym typeface="Arial"/>
            </a:endParaRPr>
          </a:p>
        </p:txBody>
      </p:sp>
      <p:sp>
        <p:nvSpPr>
          <p:cNvPr id="768" name="Google Shape;768;p38"/>
          <p:cNvSpPr/>
          <p:nvPr/>
        </p:nvSpPr>
        <p:spPr>
          <a:xfrm>
            <a:off x="2362200" y="3289168"/>
            <a:ext cx="4114800" cy="1282832"/>
          </a:xfrm>
          <a:prstGeom prst="ellipse">
            <a:avLst/>
          </a:pr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69" name="Google Shape;769;p38"/>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F/A</a:t>
            </a:r>
            <a:endParaRPr/>
          </a:p>
        </p:txBody>
      </p:sp>
      <p:sp>
        <p:nvSpPr>
          <p:cNvPr id="770" name="Google Shape;770;p38"/>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marR="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771" name="Google Shape;771;p38"/>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sp>
        <p:nvSpPr>
          <p:cNvPr id="772" name="Google Shape;772;p38"/>
          <p:cNvSpPr txBox="1"/>
          <p:nvPr/>
        </p:nvSpPr>
        <p:spPr>
          <a:xfrm>
            <a:off x="907774" y="669518"/>
            <a:ext cx="6642651" cy="2734082"/>
          </a:xfrm>
          <a:prstGeom prst="rect">
            <a:avLst/>
          </a:prstGeom>
          <a:solidFill>
            <a:srgbClr val="FEFF83"/>
          </a:solid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600"/>
              <a:buFont typeface="Arial"/>
              <a:buNone/>
            </a:pPr>
            <a:r>
              <a:rPr b="0" i="1" lang="de-DE" sz="1600" u="none" cap="none" strike="noStrike">
                <a:solidFill>
                  <a:srgbClr val="0000FF"/>
                </a:solidFill>
                <a:latin typeface="Arial"/>
                <a:ea typeface="Arial"/>
                <a:cs typeface="Arial"/>
                <a:sym typeface="Arial"/>
              </a:rPr>
              <a:t>Was haben Akkommodation und Hornhautempfindlichkeit gemeinsam?</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rgbClr val="0000FF"/>
                </a:solidFill>
                <a:latin typeface="Arial"/>
                <a:ea typeface="Arial"/>
                <a:cs typeface="Arial"/>
                <a:sym typeface="Arial"/>
              </a:rPr>
              <a:t>Beide werden durch die  langen Ziliärnerven  vermittelt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FEFF83"/>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1" lang="de-DE" sz="1600" u="none" cap="none" strike="noStrike">
                <a:solidFill>
                  <a:srgbClr val="FEFF83"/>
                </a:solidFill>
                <a:latin typeface="Arial"/>
                <a:ea typeface="Arial"/>
                <a:cs typeface="Arial"/>
                <a:sym typeface="Arial"/>
              </a:rPr>
              <a:t>Gut, aber was haben die langen Ziliärnerven mit der PRP zu tun?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rgbClr val="FEFF83"/>
                </a:solidFill>
                <a:latin typeface="Arial"/>
                <a:ea typeface="Arial"/>
                <a:cs typeface="Arial"/>
                <a:sym typeface="Arial"/>
              </a:rPr>
              <a:t>Die langen Ziliarnerven verlaufen ziemlich tief (d. h. direkt unter der Aderhaut) im horizontalen Meridian. Aufgrund ihrer Lage sind sie bei einer PRP-Behandlung anfällig für Schäden.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FEFF83"/>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1" lang="de-DE" sz="1600" u="none" cap="none" strike="noStrike">
                <a:solidFill>
                  <a:srgbClr val="FEFF83"/>
                </a:solidFill>
                <a:latin typeface="Arial"/>
                <a:ea typeface="Arial"/>
                <a:cs typeface="Arial"/>
                <a:sym typeface="Arial"/>
              </a:rPr>
              <a:t>Wie lässt sich das Risiko für die langen Ziliarnerven minimieren?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rgbClr val="FEFF83"/>
                </a:solidFill>
                <a:latin typeface="Arial"/>
                <a:ea typeface="Arial"/>
                <a:cs typeface="Arial"/>
                <a:sym typeface="Arial"/>
              </a:rPr>
              <a:t>Indem man den horizontalen Meridian während der PRP-Behandlung meidet</a:t>
            </a:r>
            <a:endParaRPr b="0" i="0" sz="1400" u="none" cap="none" strike="noStrike">
              <a:solidFill>
                <a:srgbClr val="000000"/>
              </a:solidFill>
              <a:latin typeface="Arial"/>
              <a:ea typeface="Arial"/>
              <a:cs typeface="Arial"/>
              <a:sym typeface="Arial"/>
            </a:endParaRPr>
          </a:p>
        </p:txBody>
      </p:sp>
      <p:sp>
        <p:nvSpPr>
          <p:cNvPr id="773" name="Google Shape;773;p38"/>
          <p:cNvSpPr/>
          <p:nvPr/>
        </p:nvSpPr>
        <p:spPr>
          <a:xfrm>
            <a:off x="3813242" y="914842"/>
            <a:ext cx="1104900" cy="303915"/>
          </a:xfrm>
          <a:prstGeom prst="rect">
            <a:avLst/>
          </a:prstGeom>
          <a:solidFill>
            <a:schemeClr val="accent1"/>
          </a:solidFill>
          <a:ln cap="flat" cmpd="sng" w="25400">
            <a:solidFill>
              <a:srgbClr val="949400"/>
            </a:solidFill>
            <a:prstDash val="solid"/>
            <a:round/>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8" name="Shape 778"/>
        <p:cNvGrpSpPr/>
        <p:nvPr/>
      </p:nvGrpSpPr>
      <p:grpSpPr>
        <a:xfrm>
          <a:off x="0" y="0"/>
          <a:ext cx="0" cy="0"/>
          <a:chOff x="0" y="0"/>
          <a:chExt cx="0" cy="0"/>
        </a:xfrm>
      </p:grpSpPr>
      <p:sp>
        <p:nvSpPr>
          <p:cNvPr id="779" name="Google Shape;779;p39"/>
          <p:cNvSpPr/>
          <p:nvPr/>
        </p:nvSpPr>
        <p:spPr>
          <a:xfrm>
            <a:off x="2895600" y="3810764"/>
            <a:ext cx="3352800" cy="419100"/>
          </a:xfrm>
          <a:prstGeom prst="rect">
            <a:avLst/>
          </a:prstGeom>
          <a:solidFill>
            <a:srgbClr val="FFCCFF"/>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780" name="Google Shape;780;p39"/>
          <p:cNvSpPr/>
          <p:nvPr/>
        </p:nvSpPr>
        <p:spPr>
          <a:xfrm>
            <a:off x="2895600" y="3441700"/>
            <a:ext cx="2362200" cy="381000"/>
          </a:xfrm>
          <a:prstGeom prst="rect">
            <a:avLst/>
          </a:prstGeom>
          <a:solidFill>
            <a:srgbClr val="FFCCFF"/>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grpSp>
        <p:nvGrpSpPr>
          <p:cNvPr id="781" name="Google Shape;781;p39"/>
          <p:cNvGrpSpPr/>
          <p:nvPr/>
        </p:nvGrpSpPr>
        <p:grpSpPr>
          <a:xfrm>
            <a:off x="2820397" y="1143000"/>
            <a:ext cx="3275603" cy="2207725"/>
            <a:chOff x="2820397" y="1143000"/>
            <a:chExt cx="3275603" cy="2207725"/>
          </a:xfrm>
        </p:grpSpPr>
        <p:sp>
          <p:nvSpPr>
            <p:cNvPr id="782" name="Google Shape;782;p39"/>
            <p:cNvSpPr/>
            <p:nvPr/>
          </p:nvSpPr>
          <p:spPr>
            <a:xfrm>
              <a:off x="2882900" y="2969725"/>
              <a:ext cx="1676400" cy="381000"/>
            </a:xfrm>
            <a:prstGeom prst="rect">
              <a:avLst/>
            </a:prstGeom>
            <a:solidFill>
              <a:schemeClr val="dk1"/>
            </a:solidFill>
            <a:ln cap="flat" cmpd="sng" w="9525">
              <a:solidFill>
                <a:schemeClr val="dk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783" name="Google Shape;783;p39"/>
            <p:cNvSpPr/>
            <p:nvPr/>
          </p:nvSpPr>
          <p:spPr>
            <a:xfrm>
              <a:off x="2820397" y="2533590"/>
              <a:ext cx="533400" cy="381000"/>
            </a:xfrm>
            <a:prstGeom prst="rect">
              <a:avLst/>
            </a:prstGeom>
            <a:solidFill>
              <a:srgbClr val="FFCCFF"/>
            </a:solidFill>
            <a:ln cap="flat" cmpd="sng" w="9525">
              <a:solidFill>
                <a:schemeClr val="dk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784" name="Google Shape;784;p39"/>
            <p:cNvSpPr/>
            <p:nvPr/>
          </p:nvSpPr>
          <p:spPr>
            <a:xfrm>
              <a:off x="2895600" y="2021254"/>
              <a:ext cx="3200400" cy="419100"/>
            </a:xfrm>
            <a:prstGeom prst="rect">
              <a:avLst/>
            </a:prstGeom>
            <a:solidFill>
              <a:srgbClr val="FFCCFF"/>
            </a:solidFill>
            <a:ln cap="flat" cmpd="sng" w="9525">
              <a:solidFill>
                <a:schemeClr val="dk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785" name="Google Shape;785;p39"/>
            <p:cNvSpPr/>
            <p:nvPr/>
          </p:nvSpPr>
          <p:spPr>
            <a:xfrm>
              <a:off x="2882900" y="1623219"/>
              <a:ext cx="698500" cy="381000"/>
            </a:xfrm>
            <a:prstGeom prst="rect">
              <a:avLst/>
            </a:prstGeom>
            <a:solidFill>
              <a:schemeClr val="dk1"/>
            </a:solidFill>
            <a:ln cap="flat" cmpd="sng" w="9525">
              <a:solidFill>
                <a:schemeClr val="dk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86" name="Google Shape;786;p39"/>
            <p:cNvSpPr/>
            <p:nvPr/>
          </p:nvSpPr>
          <p:spPr>
            <a:xfrm>
              <a:off x="3467100" y="1143000"/>
              <a:ext cx="1562100" cy="419100"/>
            </a:xfrm>
            <a:prstGeom prst="rect">
              <a:avLst/>
            </a:prstGeom>
            <a:solidFill>
              <a:srgbClr val="FFCCFF"/>
            </a:solidFill>
            <a:ln cap="flat" cmpd="sng" w="9525">
              <a:solidFill>
                <a:schemeClr val="dk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787" name="Google Shape;787;p39"/>
          <p:cNvSpPr txBox="1"/>
          <p:nvPr/>
        </p:nvSpPr>
        <p:spPr>
          <a:xfrm>
            <a:off x="457200" y="762000"/>
            <a:ext cx="8229600" cy="5138738"/>
          </a:xfrm>
          <a:prstGeom prst="rect">
            <a:avLst/>
          </a:prstGeom>
          <a:noFill/>
          <a:ln>
            <a:noFill/>
          </a:ln>
        </p:spPr>
        <p:txBody>
          <a:bodyPr anchorCtr="0" anchor="t" bIns="12700" lIns="25400" spcFirstLastPara="1" rIns="25400" wrap="square" tIns="12700">
            <a:noAutofit/>
          </a:bodyPr>
          <a:lstStyle/>
          <a:p>
            <a:pPr indent="-342900" lvl="0" marL="342900" marR="0" rtl="0" algn="l">
              <a:lnSpc>
                <a:spcPct val="100000"/>
              </a:lnSpc>
              <a:spcBef>
                <a:spcPts val="0"/>
              </a:spcBef>
              <a:spcAft>
                <a:spcPts val="0"/>
              </a:spcAft>
              <a:buClr>
                <a:schemeClr val="dk2"/>
              </a:buClr>
              <a:buSzPts val="1680"/>
              <a:buFont typeface="Noto Sans Symbols"/>
              <a:buChar char="●"/>
            </a:pPr>
            <a:r>
              <a:rPr b="0" i="0" lang="de-DE" sz="2400" u="none" cap="none" strike="noStrike">
                <a:solidFill>
                  <a:schemeClr val="dk1"/>
                </a:solidFill>
                <a:latin typeface="Arial"/>
                <a:ea typeface="Arial"/>
                <a:cs typeface="Arial"/>
                <a:sym typeface="Arial"/>
              </a:rPr>
              <a:t>Welche Komplikationen sind bei PRP bekannt?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Eingeschränktes </a:t>
            </a:r>
            <a:r>
              <a:rPr b="0" i="0" lang="de-DE" sz="2400" u="none" cap="none" strike="noStrike">
                <a:solidFill>
                  <a:srgbClr val="0000FF"/>
                </a:solidFill>
                <a:latin typeface="Arial"/>
                <a:ea typeface="Arial"/>
                <a:cs typeface="Arial"/>
                <a:sym typeface="Arial"/>
              </a:rPr>
              <a:t>peripheres </a:t>
            </a:r>
            <a:r>
              <a:rPr b="0" i="0" lang="de-DE" sz="2400" u="none" cap="none" strike="noStrike">
                <a:solidFill>
                  <a:schemeClr val="dk1"/>
                </a:solidFill>
                <a:latin typeface="Arial"/>
                <a:ea typeface="Arial"/>
                <a:cs typeface="Arial"/>
                <a:sym typeface="Arial"/>
              </a:rPr>
              <a:t>Sehvermögen</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CC0000"/>
                </a:solidFill>
                <a:latin typeface="Arial"/>
                <a:ea typeface="Arial"/>
                <a:cs typeface="Arial"/>
                <a:sym typeface="Arial"/>
              </a:rPr>
              <a:t>F</a:t>
            </a:r>
            <a:r>
              <a:rPr b="0" i="0" lang="de-DE" sz="2400" u="none" cap="none" strike="noStrike">
                <a:solidFill>
                  <a:srgbClr val="0000FF"/>
                </a:solidFill>
                <a:latin typeface="Arial"/>
                <a:ea typeface="Arial"/>
                <a:cs typeface="Arial"/>
                <a:sym typeface="Arial"/>
              </a:rPr>
              <a:t>a</a:t>
            </a:r>
            <a:r>
              <a:rPr b="0" i="0" lang="de-DE" sz="2400" u="none" cap="none" strike="noStrike">
                <a:solidFill>
                  <a:srgbClr val="33CC33"/>
                </a:solidFill>
                <a:latin typeface="Arial"/>
                <a:ea typeface="Arial"/>
                <a:cs typeface="Arial"/>
                <a:sym typeface="Arial"/>
              </a:rPr>
              <a:t>r</a:t>
            </a:r>
            <a:r>
              <a:rPr b="0" i="0" lang="de-DE" sz="2400" u="none" cap="none" strike="noStrike">
                <a:solidFill>
                  <a:srgbClr val="FFFF00"/>
                </a:solidFill>
                <a:latin typeface="Arial"/>
                <a:ea typeface="Arial"/>
                <a:cs typeface="Arial"/>
                <a:sym typeface="Arial"/>
              </a:rPr>
              <a:t>b</a:t>
            </a:r>
            <a:r>
              <a:rPr b="0" i="0" lang="de-DE" sz="2400" u="none" cap="none" strike="noStrike">
                <a:solidFill>
                  <a:schemeClr val="dk1"/>
                </a:solidFill>
                <a:latin typeface="Arial"/>
                <a:ea typeface="Arial"/>
                <a:cs typeface="Arial"/>
                <a:sym typeface="Arial"/>
              </a:rPr>
              <a:t>wahrnehmung</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Kontrastempfindlichkeit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Verlust von</a:t>
            </a:r>
            <a:r>
              <a:rPr b="0" i="0" lang="de-DE" sz="2400" u="none" cap="none" strike="noStrike">
                <a:solidFill>
                  <a:srgbClr val="0000FF"/>
                </a:solidFill>
                <a:latin typeface="Arial"/>
                <a:ea typeface="Arial"/>
                <a:cs typeface="Arial"/>
                <a:sym typeface="Arial"/>
              </a:rPr>
              <a:t> 1–2 </a:t>
            </a:r>
            <a:r>
              <a:rPr b="0" i="0" lang="de-DE" sz="2400" u="none" cap="none" strike="noStrike">
                <a:solidFill>
                  <a:schemeClr val="dk1"/>
                </a:solidFill>
                <a:latin typeface="Arial"/>
                <a:ea typeface="Arial"/>
                <a:cs typeface="Arial"/>
                <a:sym typeface="Arial"/>
              </a:rPr>
              <a:t>Zeilen der BCVA</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chemeClr val="lt1"/>
                </a:solidFill>
                <a:latin typeface="Arial"/>
                <a:ea typeface="Arial"/>
                <a:cs typeface="Arial"/>
                <a:sym typeface="Arial"/>
              </a:rPr>
              <a:t>Nachtsicht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Akkommodation</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Hornhautempfindlichkeit</a:t>
            </a:r>
            <a:endParaRPr b="0" i="0" sz="1400" u="none" cap="none" strike="noStrike">
              <a:solidFill>
                <a:srgbClr val="000000"/>
              </a:solidFill>
              <a:latin typeface="Arial"/>
              <a:ea typeface="Arial"/>
              <a:cs typeface="Arial"/>
              <a:sym typeface="Arial"/>
            </a:endParaRPr>
          </a:p>
          <a:p>
            <a:pPr indent="0" lvl="1" marL="344487" marR="0" rtl="0" algn="l">
              <a:lnSpc>
                <a:spcPct val="100000"/>
              </a:lnSpc>
              <a:spcBef>
                <a:spcPts val="480"/>
              </a:spcBef>
              <a:spcAft>
                <a:spcPts val="0"/>
              </a:spcAft>
              <a:buClr>
                <a:schemeClr val="accent2"/>
              </a:buClr>
              <a:buSzPts val="1680"/>
              <a:buFont typeface="Noto Sans Symbols"/>
              <a:buNone/>
            </a:pPr>
            <a:r>
              <a:t/>
            </a:r>
            <a:endParaRPr b="0" i="0" sz="2400" u="none" cap="none" strike="noStrike">
              <a:solidFill>
                <a:schemeClr val="lt1"/>
              </a:solidFill>
              <a:latin typeface="Arial"/>
              <a:ea typeface="Arial"/>
              <a:cs typeface="Arial"/>
              <a:sym typeface="Arial"/>
            </a:endParaRPr>
          </a:p>
        </p:txBody>
      </p:sp>
      <p:sp>
        <p:nvSpPr>
          <p:cNvPr id="788" name="Google Shape;788;p39"/>
          <p:cNvSpPr/>
          <p:nvPr/>
        </p:nvSpPr>
        <p:spPr>
          <a:xfrm>
            <a:off x="2622274" y="2324100"/>
            <a:ext cx="2864126" cy="381000"/>
          </a:xfrm>
          <a:prstGeom prst="rect">
            <a:avLst/>
          </a:prstGeom>
          <a:solidFill>
            <a:srgbClr val="FF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Arial"/>
              <a:ea typeface="Arial"/>
              <a:cs typeface="Arial"/>
              <a:sym typeface="Arial"/>
            </a:endParaRPr>
          </a:p>
        </p:txBody>
      </p:sp>
      <p:sp>
        <p:nvSpPr>
          <p:cNvPr id="789" name="Google Shape;789;p39"/>
          <p:cNvSpPr/>
          <p:nvPr/>
        </p:nvSpPr>
        <p:spPr>
          <a:xfrm>
            <a:off x="2667000" y="1371600"/>
            <a:ext cx="1447800" cy="381000"/>
          </a:xfrm>
          <a:prstGeom prst="rect">
            <a:avLst/>
          </a:prstGeom>
          <a:solidFill>
            <a:srgbClr val="FF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90" name="Google Shape;790;p39"/>
          <p:cNvSpPr/>
          <p:nvPr/>
        </p:nvSpPr>
        <p:spPr>
          <a:xfrm>
            <a:off x="2590800" y="1828800"/>
            <a:ext cx="838200" cy="381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91" name="Google Shape;791;p39"/>
          <p:cNvSpPr/>
          <p:nvPr/>
        </p:nvSpPr>
        <p:spPr>
          <a:xfrm>
            <a:off x="2362200" y="2743200"/>
            <a:ext cx="533400" cy="381000"/>
          </a:xfrm>
          <a:prstGeom prst="rect">
            <a:avLst/>
          </a:prstGeom>
          <a:solidFill>
            <a:srgbClr val="FF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p:txBody>
      </p:sp>
      <p:sp>
        <p:nvSpPr>
          <p:cNvPr id="792" name="Google Shape;792;p39"/>
          <p:cNvSpPr/>
          <p:nvPr/>
        </p:nvSpPr>
        <p:spPr>
          <a:xfrm>
            <a:off x="5486400" y="1371600"/>
            <a:ext cx="381000" cy="2266890"/>
          </a:xfrm>
          <a:prstGeom prst="rightBrace">
            <a:avLst>
              <a:gd fmla="val 8333" name="adj1"/>
              <a:gd fmla="val 50000" name="adj2"/>
            </a:avLst>
          </a:prstGeom>
          <a:noFill/>
          <a:ln cap="flat" cmpd="sng" w="9525">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93" name="Google Shape;793;p39"/>
          <p:cNvSpPr txBox="1"/>
          <p:nvPr/>
        </p:nvSpPr>
        <p:spPr>
          <a:xfrm>
            <a:off x="5825690" y="2359223"/>
            <a:ext cx="1489510" cy="307777"/>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200"/>
              <a:buFont typeface="Arial"/>
              <a:buNone/>
            </a:pPr>
            <a:r>
              <a:rPr b="0" i="1" lang="de-DE" sz="1200" u="none" cap="none" strike="noStrike">
                <a:solidFill>
                  <a:schemeClr val="dk1"/>
                </a:solidFill>
                <a:latin typeface="Arial"/>
                <a:ea typeface="Arial"/>
                <a:cs typeface="Arial"/>
                <a:sym typeface="Arial"/>
              </a:rPr>
              <a:t>Auswirkungen auf das Sehvermögen</a:t>
            </a:r>
            <a:endParaRPr b="0" i="0" sz="1400" u="none" cap="none" strike="noStrike">
              <a:solidFill>
                <a:srgbClr val="000000"/>
              </a:solidFill>
              <a:latin typeface="Arial"/>
              <a:ea typeface="Arial"/>
              <a:cs typeface="Arial"/>
              <a:sym typeface="Arial"/>
            </a:endParaRPr>
          </a:p>
        </p:txBody>
      </p:sp>
      <p:sp>
        <p:nvSpPr>
          <p:cNvPr id="794" name="Google Shape;794;p39"/>
          <p:cNvSpPr/>
          <p:nvPr/>
        </p:nvSpPr>
        <p:spPr>
          <a:xfrm>
            <a:off x="2362200" y="3289168"/>
            <a:ext cx="4114800" cy="1282832"/>
          </a:xfrm>
          <a:prstGeom prst="ellipse">
            <a:avLst/>
          </a:pr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95" name="Google Shape;795;p39"/>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A</a:t>
            </a:r>
            <a:endParaRPr/>
          </a:p>
        </p:txBody>
      </p:sp>
      <p:sp>
        <p:nvSpPr>
          <p:cNvPr id="796" name="Google Shape;796;p39"/>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marR="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797" name="Google Shape;797;p39"/>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sp>
        <p:nvSpPr>
          <p:cNvPr id="798" name="Google Shape;798;p39"/>
          <p:cNvSpPr txBox="1"/>
          <p:nvPr/>
        </p:nvSpPr>
        <p:spPr>
          <a:xfrm>
            <a:off x="907774" y="669518"/>
            <a:ext cx="6642651" cy="2734082"/>
          </a:xfrm>
          <a:prstGeom prst="rect">
            <a:avLst/>
          </a:prstGeom>
          <a:solidFill>
            <a:srgbClr val="FEFF83"/>
          </a:solid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600"/>
              <a:buFont typeface="Arial"/>
              <a:buNone/>
            </a:pPr>
            <a:r>
              <a:rPr b="0" i="1" lang="de-DE" sz="1600" u="none" cap="none" strike="noStrike">
                <a:solidFill>
                  <a:srgbClr val="0000FF"/>
                </a:solidFill>
                <a:latin typeface="Arial"/>
                <a:ea typeface="Arial"/>
                <a:cs typeface="Arial"/>
                <a:sym typeface="Arial"/>
              </a:rPr>
              <a:t>Was haben Akkommodation und Hornhautempfindlichkeit gemeinsam?</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rgbClr val="0000FF"/>
                </a:solidFill>
                <a:latin typeface="Arial"/>
                <a:ea typeface="Arial"/>
                <a:cs typeface="Arial"/>
                <a:sym typeface="Arial"/>
              </a:rPr>
              <a:t>Beide werden durch die  langen Ziliärnerven  vermittelt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FEFF83"/>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1" lang="de-DE" sz="1600" u="none" cap="none" strike="noStrike">
                <a:solidFill>
                  <a:srgbClr val="FEFF83"/>
                </a:solidFill>
                <a:latin typeface="Arial"/>
                <a:ea typeface="Arial"/>
                <a:cs typeface="Arial"/>
                <a:sym typeface="Arial"/>
              </a:rPr>
              <a:t>Gut, aber was haben die langen Ziliärnerven mit der PRP zu tun?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rgbClr val="FEFF83"/>
                </a:solidFill>
                <a:latin typeface="Arial"/>
                <a:ea typeface="Arial"/>
                <a:cs typeface="Arial"/>
                <a:sym typeface="Arial"/>
              </a:rPr>
              <a:t>Die langen Ziliarnerven verlaufen ziemlich tief (d. h. direkt unter der Aderhaut) im horizontalen Meridian. Aufgrund ihrer Lage sind sie bei einer PRP-Behandlung anfällig für Schäden.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FEFF83"/>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1" lang="de-DE" sz="1600" u="none" cap="none" strike="noStrike">
                <a:solidFill>
                  <a:srgbClr val="FEFF83"/>
                </a:solidFill>
                <a:latin typeface="Arial"/>
                <a:ea typeface="Arial"/>
                <a:cs typeface="Arial"/>
                <a:sym typeface="Arial"/>
              </a:rPr>
              <a:t>Wie lässt sich das Risiko für die langen Ziliarnerven minimieren?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rgbClr val="FEFF83"/>
                </a:solidFill>
                <a:latin typeface="Arial"/>
                <a:ea typeface="Arial"/>
                <a:cs typeface="Arial"/>
                <a:sym typeface="Arial"/>
              </a:rPr>
              <a:t>Indem man den horizontalen Meridian während der PRP-Behandlung meidet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3" name="Shape 803"/>
        <p:cNvGrpSpPr/>
        <p:nvPr/>
      </p:nvGrpSpPr>
      <p:grpSpPr>
        <a:xfrm>
          <a:off x="0" y="0"/>
          <a:ext cx="0" cy="0"/>
          <a:chOff x="0" y="0"/>
          <a:chExt cx="0" cy="0"/>
        </a:xfrm>
      </p:grpSpPr>
      <p:sp>
        <p:nvSpPr>
          <p:cNvPr id="804" name="Google Shape;804;p40"/>
          <p:cNvSpPr/>
          <p:nvPr/>
        </p:nvSpPr>
        <p:spPr>
          <a:xfrm>
            <a:off x="2895600" y="3810764"/>
            <a:ext cx="3352800" cy="419100"/>
          </a:xfrm>
          <a:prstGeom prst="rect">
            <a:avLst/>
          </a:prstGeom>
          <a:solidFill>
            <a:srgbClr val="FFCCFF"/>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805" name="Google Shape;805;p40"/>
          <p:cNvSpPr/>
          <p:nvPr/>
        </p:nvSpPr>
        <p:spPr>
          <a:xfrm>
            <a:off x="2895600" y="3441700"/>
            <a:ext cx="2362200" cy="381000"/>
          </a:xfrm>
          <a:prstGeom prst="rect">
            <a:avLst/>
          </a:prstGeom>
          <a:solidFill>
            <a:srgbClr val="FFCCFF"/>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grpSp>
        <p:nvGrpSpPr>
          <p:cNvPr id="806" name="Google Shape;806;p40"/>
          <p:cNvGrpSpPr/>
          <p:nvPr/>
        </p:nvGrpSpPr>
        <p:grpSpPr>
          <a:xfrm>
            <a:off x="2820397" y="1143000"/>
            <a:ext cx="3275603" cy="2207725"/>
            <a:chOff x="2820397" y="1143000"/>
            <a:chExt cx="3275603" cy="2207725"/>
          </a:xfrm>
        </p:grpSpPr>
        <p:sp>
          <p:nvSpPr>
            <p:cNvPr id="807" name="Google Shape;807;p40"/>
            <p:cNvSpPr/>
            <p:nvPr/>
          </p:nvSpPr>
          <p:spPr>
            <a:xfrm>
              <a:off x="2882900" y="2969725"/>
              <a:ext cx="1676400" cy="381000"/>
            </a:xfrm>
            <a:prstGeom prst="rect">
              <a:avLst/>
            </a:prstGeom>
            <a:solidFill>
              <a:schemeClr val="dk1"/>
            </a:solidFill>
            <a:ln cap="flat" cmpd="sng" w="9525">
              <a:solidFill>
                <a:schemeClr val="dk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808" name="Google Shape;808;p40"/>
            <p:cNvSpPr/>
            <p:nvPr/>
          </p:nvSpPr>
          <p:spPr>
            <a:xfrm>
              <a:off x="2820397" y="2533590"/>
              <a:ext cx="533400" cy="381000"/>
            </a:xfrm>
            <a:prstGeom prst="rect">
              <a:avLst/>
            </a:prstGeom>
            <a:solidFill>
              <a:srgbClr val="FFCCFF"/>
            </a:solidFill>
            <a:ln cap="flat" cmpd="sng" w="9525">
              <a:solidFill>
                <a:schemeClr val="dk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809" name="Google Shape;809;p40"/>
            <p:cNvSpPr/>
            <p:nvPr/>
          </p:nvSpPr>
          <p:spPr>
            <a:xfrm>
              <a:off x="2895600" y="2021254"/>
              <a:ext cx="3200400" cy="419100"/>
            </a:xfrm>
            <a:prstGeom prst="rect">
              <a:avLst/>
            </a:prstGeom>
            <a:solidFill>
              <a:srgbClr val="FFCCFF"/>
            </a:solidFill>
            <a:ln cap="flat" cmpd="sng" w="9525">
              <a:solidFill>
                <a:schemeClr val="dk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810" name="Google Shape;810;p40"/>
            <p:cNvSpPr/>
            <p:nvPr/>
          </p:nvSpPr>
          <p:spPr>
            <a:xfrm>
              <a:off x="2882900" y="1623219"/>
              <a:ext cx="698500" cy="381000"/>
            </a:xfrm>
            <a:prstGeom prst="rect">
              <a:avLst/>
            </a:prstGeom>
            <a:solidFill>
              <a:schemeClr val="dk1"/>
            </a:solidFill>
            <a:ln cap="flat" cmpd="sng" w="9525">
              <a:solidFill>
                <a:schemeClr val="dk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11" name="Google Shape;811;p40"/>
            <p:cNvSpPr/>
            <p:nvPr/>
          </p:nvSpPr>
          <p:spPr>
            <a:xfrm>
              <a:off x="3467100" y="1143000"/>
              <a:ext cx="1562100" cy="419100"/>
            </a:xfrm>
            <a:prstGeom prst="rect">
              <a:avLst/>
            </a:prstGeom>
            <a:solidFill>
              <a:srgbClr val="FFCCFF"/>
            </a:solidFill>
            <a:ln cap="flat" cmpd="sng" w="9525">
              <a:solidFill>
                <a:schemeClr val="dk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812" name="Google Shape;812;p40"/>
          <p:cNvSpPr txBox="1"/>
          <p:nvPr/>
        </p:nvSpPr>
        <p:spPr>
          <a:xfrm>
            <a:off x="457200" y="762000"/>
            <a:ext cx="8229600" cy="5138738"/>
          </a:xfrm>
          <a:prstGeom prst="rect">
            <a:avLst/>
          </a:prstGeom>
          <a:noFill/>
          <a:ln>
            <a:noFill/>
          </a:ln>
        </p:spPr>
        <p:txBody>
          <a:bodyPr anchorCtr="0" anchor="t" bIns="12700" lIns="25400" spcFirstLastPara="1" rIns="25400" wrap="square" tIns="12700">
            <a:noAutofit/>
          </a:bodyPr>
          <a:lstStyle/>
          <a:p>
            <a:pPr indent="-342900" lvl="0" marL="342900" marR="0" rtl="0" algn="l">
              <a:lnSpc>
                <a:spcPct val="100000"/>
              </a:lnSpc>
              <a:spcBef>
                <a:spcPts val="0"/>
              </a:spcBef>
              <a:spcAft>
                <a:spcPts val="0"/>
              </a:spcAft>
              <a:buClr>
                <a:schemeClr val="dk2"/>
              </a:buClr>
              <a:buSzPts val="1680"/>
              <a:buFont typeface="Noto Sans Symbols"/>
              <a:buChar char="●"/>
            </a:pPr>
            <a:r>
              <a:rPr b="0" i="0" lang="de-DE" sz="2400" u="none" cap="none" strike="noStrike">
                <a:solidFill>
                  <a:schemeClr val="dk1"/>
                </a:solidFill>
                <a:latin typeface="Arial"/>
                <a:ea typeface="Arial"/>
                <a:cs typeface="Arial"/>
                <a:sym typeface="Arial"/>
              </a:rPr>
              <a:t>Welche Komplikationen sind bei PRP bekannt?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Eingeschränktes </a:t>
            </a:r>
            <a:r>
              <a:rPr b="0" i="0" lang="de-DE" sz="2400" u="none" cap="none" strike="noStrike">
                <a:solidFill>
                  <a:srgbClr val="0000FF"/>
                </a:solidFill>
                <a:latin typeface="Arial"/>
                <a:ea typeface="Arial"/>
                <a:cs typeface="Arial"/>
                <a:sym typeface="Arial"/>
              </a:rPr>
              <a:t>peripheres </a:t>
            </a:r>
            <a:r>
              <a:rPr b="0" i="0" lang="de-DE" sz="2400" u="none" cap="none" strike="noStrike">
                <a:solidFill>
                  <a:schemeClr val="dk1"/>
                </a:solidFill>
                <a:latin typeface="Arial"/>
                <a:ea typeface="Arial"/>
                <a:cs typeface="Arial"/>
                <a:sym typeface="Arial"/>
              </a:rPr>
              <a:t>Sehvermögen</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CC0000"/>
                </a:solidFill>
                <a:latin typeface="Arial"/>
                <a:ea typeface="Arial"/>
                <a:cs typeface="Arial"/>
                <a:sym typeface="Arial"/>
              </a:rPr>
              <a:t>F</a:t>
            </a:r>
            <a:r>
              <a:rPr b="0" i="0" lang="de-DE" sz="2400" u="none" cap="none" strike="noStrike">
                <a:solidFill>
                  <a:srgbClr val="0000FF"/>
                </a:solidFill>
                <a:latin typeface="Arial"/>
                <a:ea typeface="Arial"/>
                <a:cs typeface="Arial"/>
                <a:sym typeface="Arial"/>
              </a:rPr>
              <a:t>a</a:t>
            </a:r>
            <a:r>
              <a:rPr b="0" i="0" lang="de-DE" sz="2400" u="none" cap="none" strike="noStrike">
                <a:solidFill>
                  <a:srgbClr val="33CC33"/>
                </a:solidFill>
                <a:latin typeface="Arial"/>
                <a:ea typeface="Arial"/>
                <a:cs typeface="Arial"/>
                <a:sym typeface="Arial"/>
              </a:rPr>
              <a:t>r</a:t>
            </a:r>
            <a:r>
              <a:rPr b="0" i="0" lang="de-DE" sz="2400" u="none" cap="none" strike="noStrike">
                <a:solidFill>
                  <a:srgbClr val="FFFF00"/>
                </a:solidFill>
                <a:latin typeface="Arial"/>
                <a:ea typeface="Arial"/>
                <a:cs typeface="Arial"/>
                <a:sym typeface="Arial"/>
              </a:rPr>
              <a:t>b</a:t>
            </a:r>
            <a:r>
              <a:rPr b="0" i="0" lang="de-DE" sz="2400" u="none" cap="none" strike="noStrike">
                <a:solidFill>
                  <a:schemeClr val="dk1"/>
                </a:solidFill>
                <a:latin typeface="Arial"/>
                <a:ea typeface="Arial"/>
                <a:cs typeface="Arial"/>
                <a:sym typeface="Arial"/>
              </a:rPr>
              <a:t>wahrnehmung</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Kontrastempfindlichkeit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Verlust von</a:t>
            </a:r>
            <a:r>
              <a:rPr b="0" i="0" lang="de-DE" sz="2400" u="none" cap="none" strike="noStrike">
                <a:solidFill>
                  <a:srgbClr val="0000FF"/>
                </a:solidFill>
                <a:latin typeface="Arial"/>
                <a:ea typeface="Arial"/>
                <a:cs typeface="Arial"/>
                <a:sym typeface="Arial"/>
              </a:rPr>
              <a:t> 1–2 </a:t>
            </a:r>
            <a:r>
              <a:rPr b="0" i="0" lang="de-DE" sz="2400" u="none" cap="none" strike="noStrike">
                <a:solidFill>
                  <a:schemeClr val="dk1"/>
                </a:solidFill>
                <a:latin typeface="Arial"/>
                <a:ea typeface="Arial"/>
                <a:cs typeface="Arial"/>
                <a:sym typeface="Arial"/>
              </a:rPr>
              <a:t>Zeilen der BCVA</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chemeClr val="lt1"/>
                </a:solidFill>
                <a:latin typeface="Arial"/>
                <a:ea typeface="Arial"/>
                <a:cs typeface="Arial"/>
                <a:sym typeface="Arial"/>
              </a:rPr>
              <a:t>Nachtsicht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Akkommodation</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Hornhautempfindlichkeit</a:t>
            </a:r>
            <a:endParaRPr b="0" i="0" sz="1400" u="none" cap="none" strike="noStrike">
              <a:solidFill>
                <a:srgbClr val="000000"/>
              </a:solidFill>
              <a:latin typeface="Arial"/>
              <a:ea typeface="Arial"/>
              <a:cs typeface="Arial"/>
              <a:sym typeface="Arial"/>
            </a:endParaRPr>
          </a:p>
          <a:p>
            <a:pPr indent="0" lvl="1" marL="344487" marR="0" rtl="0" algn="l">
              <a:lnSpc>
                <a:spcPct val="100000"/>
              </a:lnSpc>
              <a:spcBef>
                <a:spcPts val="480"/>
              </a:spcBef>
              <a:spcAft>
                <a:spcPts val="0"/>
              </a:spcAft>
              <a:buClr>
                <a:schemeClr val="accent2"/>
              </a:buClr>
              <a:buSzPts val="1680"/>
              <a:buFont typeface="Noto Sans Symbols"/>
              <a:buNone/>
            </a:pPr>
            <a:r>
              <a:t/>
            </a:r>
            <a:endParaRPr b="0" i="0" sz="2400" u="none" cap="none" strike="noStrike">
              <a:solidFill>
                <a:schemeClr val="lt1"/>
              </a:solidFill>
              <a:latin typeface="Arial"/>
              <a:ea typeface="Arial"/>
              <a:cs typeface="Arial"/>
              <a:sym typeface="Arial"/>
            </a:endParaRPr>
          </a:p>
        </p:txBody>
      </p:sp>
      <p:sp>
        <p:nvSpPr>
          <p:cNvPr id="813" name="Google Shape;813;p40"/>
          <p:cNvSpPr/>
          <p:nvPr/>
        </p:nvSpPr>
        <p:spPr>
          <a:xfrm>
            <a:off x="2622274" y="2324100"/>
            <a:ext cx="2864126" cy="381000"/>
          </a:xfrm>
          <a:prstGeom prst="rect">
            <a:avLst/>
          </a:prstGeom>
          <a:solidFill>
            <a:srgbClr val="FF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Arial"/>
              <a:ea typeface="Arial"/>
              <a:cs typeface="Arial"/>
              <a:sym typeface="Arial"/>
            </a:endParaRPr>
          </a:p>
        </p:txBody>
      </p:sp>
      <p:sp>
        <p:nvSpPr>
          <p:cNvPr id="814" name="Google Shape;814;p40"/>
          <p:cNvSpPr/>
          <p:nvPr/>
        </p:nvSpPr>
        <p:spPr>
          <a:xfrm>
            <a:off x="2667000" y="1371600"/>
            <a:ext cx="1447800" cy="381000"/>
          </a:xfrm>
          <a:prstGeom prst="rect">
            <a:avLst/>
          </a:prstGeom>
          <a:solidFill>
            <a:srgbClr val="FF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15" name="Google Shape;815;p40"/>
          <p:cNvSpPr/>
          <p:nvPr/>
        </p:nvSpPr>
        <p:spPr>
          <a:xfrm>
            <a:off x="2590800" y="1828800"/>
            <a:ext cx="838200" cy="381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16" name="Google Shape;816;p40"/>
          <p:cNvSpPr/>
          <p:nvPr/>
        </p:nvSpPr>
        <p:spPr>
          <a:xfrm>
            <a:off x="2362200" y="2743200"/>
            <a:ext cx="533400" cy="381000"/>
          </a:xfrm>
          <a:prstGeom prst="rect">
            <a:avLst/>
          </a:prstGeom>
          <a:solidFill>
            <a:srgbClr val="FF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p:txBody>
      </p:sp>
      <p:sp>
        <p:nvSpPr>
          <p:cNvPr id="817" name="Google Shape;817;p40"/>
          <p:cNvSpPr/>
          <p:nvPr/>
        </p:nvSpPr>
        <p:spPr>
          <a:xfrm>
            <a:off x="5486400" y="1371600"/>
            <a:ext cx="381000" cy="2266890"/>
          </a:xfrm>
          <a:prstGeom prst="rightBrace">
            <a:avLst>
              <a:gd fmla="val 8333" name="adj1"/>
              <a:gd fmla="val 50000" name="adj2"/>
            </a:avLst>
          </a:prstGeom>
          <a:noFill/>
          <a:ln cap="flat" cmpd="sng" w="9525">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18" name="Google Shape;818;p40"/>
          <p:cNvSpPr txBox="1"/>
          <p:nvPr/>
        </p:nvSpPr>
        <p:spPr>
          <a:xfrm>
            <a:off x="5825690" y="2359223"/>
            <a:ext cx="1489510" cy="307777"/>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200"/>
              <a:buFont typeface="Arial"/>
              <a:buNone/>
            </a:pPr>
            <a:r>
              <a:rPr b="0" i="1" lang="de-DE" sz="1200" u="none" cap="none" strike="noStrike">
                <a:solidFill>
                  <a:schemeClr val="dk1"/>
                </a:solidFill>
                <a:latin typeface="Arial"/>
                <a:ea typeface="Arial"/>
                <a:cs typeface="Arial"/>
                <a:sym typeface="Arial"/>
              </a:rPr>
              <a:t>Auswirkungen auf das Sehvermögen</a:t>
            </a:r>
            <a:endParaRPr b="0" i="0" sz="1400" u="none" cap="none" strike="noStrike">
              <a:solidFill>
                <a:srgbClr val="000000"/>
              </a:solidFill>
              <a:latin typeface="Arial"/>
              <a:ea typeface="Arial"/>
              <a:cs typeface="Arial"/>
              <a:sym typeface="Arial"/>
            </a:endParaRPr>
          </a:p>
        </p:txBody>
      </p:sp>
      <p:sp>
        <p:nvSpPr>
          <p:cNvPr id="819" name="Google Shape;819;p40"/>
          <p:cNvSpPr/>
          <p:nvPr/>
        </p:nvSpPr>
        <p:spPr>
          <a:xfrm>
            <a:off x="2362200" y="3289168"/>
            <a:ext cx="4114800" cy="1282832"/>
          </a:xfrm>
          <a:prstGeom prst="ellipse">
            <a:avLst/>
          </a:pr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20" name="Google Shape;820;p40"/>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F</a:t>
            </a:r>
            <a:endParaRPr/>
          </a:p>
        </p:txBody>
      </p:sp>
      <p:sp>
        <p:nvSpPr>
          <p:cNvPr id="821" name="Google Shape;821;p40"/>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marR="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822" name="Google Shape;822;p40"/>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sp>
        <p:nvSpPr>
          <p:cNvPr id="823" name="Google Shape;823;p40"/>
          <p:cNvSpPr txBox="1"/>
          <p:nvPr/>
        </p:nvSpPr>
        <p:spPr>
          <a:xfrm>
            <a:off x="907774" y="662131"/>
            <a:ext cx="6642651" cy="2734082"/>
          </a:xfrm>
          <a:prstGeom prst="rect">
            <a:avLst/>
          </a:prstGeom>
          <a:solidFill>
            <a:srgbClr val="FEFF83"/>
          </a:solid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600"/>
              <a:buFont typeface="Arial"/>
              <a:buNone/>
            </a:pPr>
            <a:r>
              <a:rPr b="0" i="1" lang="de-DE" sz="1600" u="none" cap="none" strike="noStrike">
                <a:solidFill>
                  <a:srgbClr val="0000FF"/>
                </a:solidFill>
                <a:latin typeface="Arial"/>
                <a:ea typeface="Arial"/>
                <a:cs typeface="Arial"/>
                <a:sym typeface="Arial"/>
              </a:rPr>
              <a:t>Was haben Akkommodation und Hornhautempfindlichkeit gemeinsam?</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rgbClr val="0000FF"/>
                </a:solidFill>
                <a:latin typeface="Arial"/>
                <a:ea typeface="Arial"/>
                <a:cs typeface="Arial"/>
                <a:sym typeface="Arial"/>
              </a:rPr>
              <a:t>Beide werden durch die  langen Ziliärnerven  vermittelt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1" lang="de-DE" sz="1600" u="none" cap="none" strike="noStrike">
                <a:solidFill>
                  <a:srgbClr val="0000FF"/>
                </a:solidFill>
                <a:latin typeface="Arial"/>
                <a:ea typeface="Arial"/>
                <a:cs typeface="Arial"/>
                <a:sym typeface="Arial"/>
              </a:rPr>
              <a:t>Gut, aber was haben die langen Ziliarnerven mit PRP zu tun?</a:t>
            </a:r>
            <a:endParaRPr b="0" i="1" sz="1600" u="none" cap="none" strike="noStrike">
              <a:solidFill>
                <a:srgbClr val="FEFF83"/>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rgbClr val="FEFF83"/>
                </a:solidFill>
                <a:latin typeface="Arial"/>
                <a:ea typeface="Arial"/>
                <a:cs typeface="Arial"/>
                <a:sym typeface="Arial"/>
              </a:rPr>
              <a:t>Die langen Ziliarnerven verlaufen ziemlich tief (d. h. direkt unter der Aderhaut) im horizontalen Meridian. Aufgrund ihrer Lage sind sie bei einer PRP-Behandlung anfällig für Schäden.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FEFF83"/>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1" lang="de-DE" sz="1600" u="none" cap="none" strike="noStrike">
                <a:solidFill>
                  <a:srgbClr val="FEFF83"/>
                </a:solidFill>
                <a:latin typeface="Arial"/>
                <a:ea typeface="Arial"/>
                <a:cs typeface="Arial"/>
                <a:sym typeface="Arial"/>
              </a:rPr>
              <a:t>Wie lässt sich das Risiko für die langen Ziliarnerven minimieren?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rgbClr val="FEFF83"/>
                </a:solidFill>
                <a:latin typeface="Arial"/>
                <a:ea typeface="Arial"/>
                <a:cs typeface="Arial"/>
                <a:sym typeface="Arial"/>
              </a:rPr>
              <a:t>Indem man den horizontalen Meridian während der PRP-Behandlung meidet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8" name="Shape 828"/>
        <p:cNvGrpSpPr/>
        <p:nvPr/>
      </p:nvGrpSpPr>
      <p:grpSpPr>
        <a:xfrm>
          <a:off x="0" y="0"/>
          <a:ext cx="0" cy="0"/>
          <a:chOff x="0" y="0"/>
          <a:chExt cx="0" cy="0"/>
        </a:xfrm>
      </p:grpSpPr>
      <p:sp>
        <p:nvSpPr>
          <p:cNvPr id="829" name="Google Shape;829;p41"/>
          <p:cNvSpPr/>
          <p:nvPr/>
        </p:nvSpPr>
        <p:spPr>
          <a:xfrm>
            <a:off x="2895600" y="3810764"/>
            <a:ext cx="3352800" cy="419100"/>
          </a:xfrm>
          <a:prstGeom prst="rect">
            <a:avLst/>
          </a:prstGeom>
          <a:solidFill>
            <a:srgbClr val="FFCCFF"/>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830" name="Google Shape;830;p41"/>
          <p:cNvSpPr/>
          <p:nvPr/>
        </p:nvSpPr>
        <p:spPr>
          <a:xfrm>
            <a:off x="2895600" y="3441700"/>
            <a:ext cx="2362200" cy="381000"/>
          </a:xfrm>
          <a:prstGeom prst="rect">
            <a:avLst/>
          </a:prstGeom>
          <a:solidFill>
            <a:srgbClr val="FFCCFF"/>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grpSp>
        <p:nvGrpSpPr>
          <p:cNvPr id="831" name="Google Shape;831;p41"/>
          <p:cNvGrpSpPr/>
          <p:nvPr/>
        </p:nvGrpSpPr>
        <p:grpSpPr>
          <a:xfrm>
            <a:off x="2820397" y="1143000"/>
            <a:ext cx="3275603" cy="2207725"/>
            <a:chOff x="2820397" y="1143000"/>
            <a:chExt cx="3275603" cy="2207725"/>
          </a:xfrm>
        </p:grpSpPr>
        <p:sp>
          <p:nvSpPr>
            <p:cNvPr id="832" name="Google Shape;832;p41"/>
            <p:cNvSpPr/>
            <p:nvPr/>
          </p:nvSpPr>
          <p:spPr>
            <a:xfrm>
              <a:off x="2882900" y="2969725"/>
              <a:ext cx="1676400" cy="381000"/>
            </a:xfrm>
            <a:prstGeom prst="rect">
              <a:avLst/>
            </a:prstGeom>
            <a:solidFill>
              <a:schemeClr val="dk1"/>
            </a:solidFill>
            <a:ln cap="flat" cmpd="sng" w="9525">
              <a:solidFill>
                <a:schemeClr val="dk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833" name="Google Shape;833;p41"/>
            <p:cNvSpPr/>
            <p:nvPr/>
          </p:nvSpPr>
          <p:spPr>
            <a:xfrm>
              <a:off x="2820397" y="2533590"/>
              <a:ext cx="533400" cy="381000"/>
            </a:xfrm>
            <a:prstGeom prst="rect">
              <a:avLst/>
            </a:prstGeom>
            <a:solidFill>
              <a:srgbClr val="FFCCFF"/>
            </a:solidFill>
            <a:ln cap="flat" cmpd="sng" w="9525">
              <a:solidFill>
                <a:schemeClr val="dk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834" name="Google Shape;834;p41"/>
            <p:cNvSpPr/>
            <p:nvPr/>
          </p:nvSpPr>
          <p:spPr>
            <a:xfrm>
              <a:off x="2895600" y="2021254"/>
              <a:ext cx="3200400" cy="419100"/>
            </a:xfrm>
            <a:prstGeom prst="rect">
              <a:avLst/>
            </a:prstGeom>
            <a:solidFill>
              <a:srgbClr val="FFCCFF"/>
            </a:solidFill>
            <a:ln cap="flat" cmpd="sng" w="9525">
              <a:solidFill>
                <a:schemeClr val="dk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835" name="Google Shape;835;p41"/>
            <p:cNvSpPr/>
            <p:nvPr/>
          </p:nvSpPr>
          <p:spPr>
            <a:xfrm>
              <a:off x="2882900" y="1623219"/>
              <a:ext cx="698500" cy="381000"/>
            </a:xfrm>
            <a:prstGeom prst="rect">
              <a:avLst/>
            </a:prstGeom>
            <a:solidFill>
              <a:schemeClr val="dk1"/>
            </a:solidFill>
            <a:ln cap="flat" cmpd="sng" w="9525">
              <a:solidFill>
                <a:schemeClr val="dk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36" name="Google Shape;836;p41"/>
            <p:cNvSpPr/>
            <p:nvPr/>
          </p:nvSpPr>
          <p:spPr>
            <a:xfrm>
              <a:off x="3467100" y="1143000"/>
              <a:ext cx="1562100" cy="419100"/>
            </a:xfrm>
            <a:prstGeom prst="rect">
              <a:avLst/>
            </a:prstGeom>
            <a:solidFill>
              <a:srgbClr val="FFCCFF"/>
            </a:solidFill>
            <a:ln cap="flat" cmpd="sng" w="9525">
              <a:solidFill>
                <a:schemeClr val="dk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837" name="Google Shape;837;p41"/>
          <p:cNvSpPr txBox="1"/>
          <p:nvPr/>
        </p:nvSpPr>
        <p:spPr>
          <a:xfrm>
            <a:off x="457200" y="762000"/>
            <a:ext cx="8229600" cy="5138738"/>
          </a:xfrm>
          <a:prstGeom prst="rect">
            <a:avLst/>
          </a:prstGeom>
          <a:noFill/>
          <a:ln>
            <a:noFill/>
          </a:ln>
        </p:spPr>
        <p:txBody>
          <a:bodyPr anchorCtr="0" anchor="t" bIns="12700" lIns="25400" spcFirstLastPara="1" rIns="25400" wrap="square" tIns="12700">
            <a:noAutofit/>
          </a:bodyPr>
          <a:lstStyle/>
          <a:p>
            <a:pPr indent="-342900" lvl="0" marL="342900" marR="0" rtl="0" algn="l">
              <a:lnSpc>
                <a:spcPct val="100000"/>
              </a:lnSpc>
              <a:spcBef>
                <a:spcPts val="0"/>
              </a:spcBef>
              <a:spcAft>
                <a:spcPts val="0"/>
              </a:spcAft>
              <a:buClr>
                <a:schemeClr val="dk2"/>
              </a:buClr>
              <a:buSzPts val="1680"/>
              <a:buFont typeface="Noto Sans Symbols"/>
              <a:buChar char="●"/>
            </a:pPr>
            <a:r>
              <a:rPr b="0" i="0" lang="de-DE" sz="2400" u="none" cap="none" strike="noStrike">
                <a:solidFill>
                  <a:schemeClr val="dk1"/>
                </a:solidFill>
                <a:latin typeface="Arial"/>
                <a:ea typeface="Arial"/>
                <a:cs typeface="Arial"/>
                <a:sym typeface="Arial"/>
              </a:rPr>
              <a:t>Welche Komplikationen sind bei PRP bekannt?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Eingeschränktes </a:t>
            </a:r>
            <a:r>
              <a:rPr b="0" i="0" lang="de-DE" sz="2400" u="none" cap="none" strike="noStrike">
                <a:solidFill>
                  <a:srgbClr val="0000FF"/>
                </a:solidFill>
                <a:latin typeface="Arial"/>
                <a:ea typeface="Arial"/>
                <a:cs typeface="Arial"/>
                <a:sym typeface="Arial"/>
              </a:rPr>
              <a:t>peripheres </a:t>
            </a:r>
            <a:r>
              <a:rPr b="0" i="0" lang="de-DE" sz="2400" u="none" cap="none" strike="noStrike">
                <a:solidFill>
                  <a:schemeClr val="dk1"/>
                </a:solidFill>
                <a:latin typeface="Arial"/>
                <a:ea typeface="Arial"/>
                <a:cs typeface="Arial"/>
                <a:sym typeface="Arial"/>
              </a:rPr>
              <a:t>Sehvermögen</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CC0000"/>
                </a:solidFill>
                <a:latin typeface="Arial"/>
                <a:ea typeface="Arial"/>
                <a:cs typeface="Arial"/>
                <a:sym typeface="Arial"/>
              </a:rPr>
              <a:t>F</a:t>
            </a:r>
            <a:r>
              <a:rPr b="0" i="0" lang="de-DE" sz="2400" u="none" cap="none" strike="noStrike">
                <a:solidFill>
                  <a:srgbClr val="0000FF"/>
                </a:solidFill>
                <a:latin typeface="Arial"/>
                <a:ea typeface="Arial"/>
                <a:cs typeface="Arial"/>
                <a:sym typeface="Arial"/>
              </a:rPr>
              <a:t>a</a:t>
            </a:r>
            <a:r>
              <a:rPr b="0" i="0" lang="de-DE" sz="2400" u="none" cap="none" strike="noStrike">
                <a:solidFill>
                  <a:srgbClr val="33CC33"/>
                </a:solidFill>
                <a:latin typeface="Arial"/>
                <a:ea typeface="Arial"/>
                <a:cs typeface="Arial"/>
                <a:sym typeface="Arial"/>
              </a:rPr>
              <a:t>r</a:t>
            </a:r>
            <a:r>
              <a:rPr b="0" i="0" lang="de-DE" sz="2400" u="none" cap="none" strike="noStrike">
                <a:solidFill>
                  <a:srgbClr val="FFFF00"/>
                </a:solidFill>
                <a:latin typeface="Arial"/>
                <a:ea typeface="Arial"/>
                <a:cs typeface="Arial"/>
                <a:sym typeface="Arial"/>
              </a:rPr>
              <a:t>b</a:t>
            </a:r>
            <a:r>
              <a:rPr b="0" i="0" lang="de-DE" sz="2400" u="none" cap="none" strike="noStrike">
                <a:solidFill>
                  <a:schemeClr val="dk1"/>
                </a:solidFill>
                <a:latin typeface="Arial"/>
                <a:ea typeface="Arial"/>
                <a:cs typeface="Arial"/>
                <a:sym typeface="Arial"/>
              </a:rPr>
              <a:t>wahrnehmung</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Kontrastempfindlichkeit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Verlust von</a:t>
            </a:r>
            <a:r>
              <a:rPr b="0" i="0" lang="de-DE" sz="2400" u="none" cap="none" strike="noStrike">
                <a:solidFill>
                  <a:srgbClr val="0000FF"/>
                </a:solidFill>
                <a:latin typeface="Arial"/>
                <a:ea typeface="Arial"/>
                <a:cs typeface="Arial"/>
                <a:sym typeface="Arial"/>
              </a:rPr>
              <a:t> 1–2 </a:t>
            </a:r>
            <a:r>
              <a:rPr b="0" i="0" lang="de-DE" sz="2400" u="none" cap="none" strike="noStrike">
                <a:solidFill>
                  <a:schemeClr val="dk1"/>
                </a:solidFill>
                <a:latin typeface="Arial"/>
                <a:ea typeface="Arial"/>
                <a:cs typeface="Arial"/>
                <a:sym typeface="Arial"/>
              </a:rPr>
              <a:t>Zeilen der BCVA</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chemeClr val="lt1"/>
                </a:solidFill>
                <a:latin typeface="Arial"/>
                <a:ea typeface="Arial"/>
                <a:cs typeface="Arial"/>
                <a:sym typeface="Arial"/>
              </a:rPr>
              <a:t>Nachtsicht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Akkommodation</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Hornhautempfindlichkeit</a:t>
            </a:r>
            <a:endParaRPr b="0" i="0" sz="1400" u="none" cap="none" strike="noStrike">
              <a:solidFill>
                <a:srgbClr val="000000"/>
              </a:solidFill>
              <a:latin typeface="Arial"/>
              <a:ea typeface="Arial"/>
              <a:cs typeface="Arial"/>
              <a:sym typeface="Arial"/>
            </a:endParaRPr>
          </a:p>
          <a:p>
            <a:pPr indent="0" lvl="1" marL="344487" marR="0" rtl="0" algn="l">
              <a:lnSpc>
                <a:spcPct val="100000"/>
              </a:lnSpc>
              <a:spcBef>
                <a:spcPts val="480"/>
              </a:spcBef>
              <a:spcAft>
                <a:spcPts val="0"/>
              </a:spcAft>
              <a:buClr>
                <a:schemeClr val="accent2"/>
              </a:buClr>
              <a:buSzPts val="1680"/>
              <a:buFont typeface="Noto Sans Symbols"/>
              <a:buNone/>
            </a:pPr>
            <a:r>
              <a:t/>
            </a:r>
            <a:endParaRPr b="0" i="0" sz="2400" u="none" cap="none" strike="noStrike">
              <a:solidFill>
                <a:schemeClr val="lt1"/>
              </a:solidFill>
              <a:latin typeface="Arial"/>
              <a:ea typeface="Arial"/>
              <a:cs typeface="Arial"/>
              <a:sym typeface="Arial"/>
            </a:endParaRPr>
          </a:p>
        </p:txBody>
      </p:sp>
      <p:sp>
        <p:nvSpPr>
          <p:cNvPr id="838" name="Google Shape;838;p41"/>
          <p:cNvSpPr/>
          <p:nvPr/>
        </p:nvSpPr>
        <p:spPr>
          <a:xfrm>
            <a:off x="2622274" y="2324100"/>
            <a:ext cx="2864126" cy="381000"/>
          </a:xfrm>
          <a:prstGeom prst="rect">
            <a:avLst/>
          </a:prstGeom>
          <a:solidFill>
            <a:srgbClr val="FF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Arial"/>
              <a:ea typeface="Arial"/>
              <a:cs typeface="Arial"/>
              <a:sym typeface="Arial"/>
            </a:endParaRPr>
          </a:p>
        </p:txBody>
      </p:sp>
      <p:sp>
        <p:nvSpPr>
          <p:cNvPr id="839" name="Google Shape;839;p41"/>
          <p:cNvSpPr/>
          <p:nvPr/>
        </p:nvSpPr>
        <p:spPr>
          <a:xfrm>
            <a:off x="2667000" y="1371600"/>
            <a:ext cx="1447800" cy="381000"/>
          </a:xfrm>
          <a:prstGeom prst="rect">
            <a:avLst/>
          </a:prstGeom>
          <a:solidFill>
            <a:srgbClr val="FF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40" name="Google Shape;840;p41"/>
          <p:cNvSpPr/>
          <p:nvPr/>
        </p:nvSpPr>
        <p:spPr>
          <a:xfrm>
            <a:off x="2590800" y="1828800"/>
            <a:ext cx="838200" cy="381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41" name="Google Shape;841;p41"/>
          <p:cNvSpPr/>
          <p:nvPr/>
        </p:nvSpPr>
        <p:spPr>
          <a:xfrm>
            <a:off x="2362200" y="2743200"/>
            <a:ext cx="533400" cy="381000"/>
          </a:xfrm>
          <a:prstGeom prst="rect">
            <a:avLst/>
          </a:prstGeom>
          <a:solidFill>
            <a:srgbClr val="FF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p:txBody>
      </p:sp>
      <p:sp>
        <p:nvSpPr>
          <p:cNvPr id="842" name="Google Shape;842;p41"/>
          <p:cNvSpPr/>
          <p:nvPr/>
        </p:nvSpPr>
        <p:spPr>
          <a:xfrm>
            <a:off x="5486400" y="1371600"/>
            <a:ext cx="381000" cy="2266890"/>
          </a:xfrm>
          <a:prstGeom prst="rightBrace">
            <a:avLst>
              <a:gd fmla="val 8333" name="adj1"/>
              <a:gd fmla="val 50000" name="adj2"/>
            </a:avLst>
          </a:prstGeom>
          <a:noFill/>
          <a:ln cap="flat" cmpd="sng" w="9525">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43" name="Google Shape;843;p41"/>
          <p:cNvSpPr txBox="1"/>
          <p:nvPr/>
        </p:nvSpPr>
        <p:spPr>
          <a:xfrm>
            <a:off x="5825690" y="2359223"/>
            <a:ext cx="1489510" cy="307777"/>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200"/>
              <a:buFont typeface="Arial"/>
              <a:buNone/>
            </a:pPr>
            <a:r>
              <a:rPr b="0" i="1" lang="de-DE" sz="1200" u="none" cap="none" strike="noStrike">
                <a:solidFill>
                  <a:schemeClr val="dk1"/>
                </a:solidFill>
                <a:latin typeface="Arial"/>
                <a:ea typeface="Arial"/>
                <a:cs typeface="Arial"/>
                <a:sym typeface="Arial"/>
              </a:rPr>
              <a:t>Auswirkungen auf das Sehvermögen</a:t>
            </a:r>
            <a:endParaRPr b="0" i="0" sz="1400" u="none" cap="none" strike="noStrike">
              <a:solidFill>
                <a:srgbClr val="000000"/>
              </a:solidFill>
              <a:latin typeface="Arial"/>
              <a:ea typeface="Arial"/>
              <a:cs typeface="Arial"/>
              <a:sym typeface="Arial"/>
            </a:endParaRPr>
          </a:p>
        </p:txBody>
      </p:sp>
      <p:sp>
        <p:nvSpPr>
          <p:cNvPr id="844" name="Google Shape;844;p41"/>
          <p:cNvSpPr/>
          <p:nvPr/>
        </p:nvSpPr>
        <p:spPr>
          <a:xfrm>
            <a:off x="2362200" y="3289168"/>
            <a:ext cx="4114800" cy="1282832"/>
          </a:xfrm>
          <a:prstGeom prst="ellipse">
            <a:avLst/>
          </a:pr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45" name="Google Shape;845;p41"/>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F/A</a:t>
            </a:r>
            <a:endParaRPr/>
          </a:p>
        </p:txBody>
      </p:sp>
      <p:sp>
        <p:nvSpPr>
          <p:cNvPr id="846" name="Google Shape;846;p41"/>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marR="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847" name="Google Shape;847;p41"/>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sp>
        <p:nvSpPr>
          <p:cNvPr id="848" name="Google Shape;848;p41"/>
          <p:cNvSpPr txBox="1"/>
          <p:nvPr/>
        </p:nvSpPr>
        <p:spPr>
          <a:xfrm>
            <a:off x="793474" y="609732"/>
            <a:ext cx="6642651" cy="2734082"/>
          </a:xfrm>
          <a:prstGeom prst="rect">
            <a:avLst/>
          </a:prstGeom>
          <a:solidFill>
            <a:srgbClr val="FEFF83"/>
          </a:solid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600"/>
              <a:buFont typeface="Arial"/>
              <a:buNone/>
            </a:pPr>
            <a:r>
              <a:rPr b="0" i="1" lang="de-DE" sz="1600" u="none" cap="none" strike="noStrike">
                <a:solidFill>
                  <a:srgbClr val="0000FF"/>
                </a:solidFill>
                <a:latin typeface="Arial"/>
                <a:ea typeface="Arial"/>
                <a:cs typeface="Arial"/>
                <a:sym typeface="Arial"/>
              </a:rPr>
              <a:t>Was haben Akkommodation und Hornhautempfindlichkeit gemeinsam?</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rgbClr val="0000FF"/>
                </a:solidFill>
                <a:latin typeface="Arial"/>
                <a:ea typeface="Arial"/>
                <a:cs typeface="Arial"/>
                <a:sym typeface="Arial"/>
              </a:rPr>
              <a:t>Beide werden durch die  langen Ziliärnerven  vermittelt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1" lang="de-DE" sz="1600" u="none" cap="none" strike="noStrike">
                <a:solidFill>
                  <a:srgbClr val="0000FF"/>
                </a:solidFill>
                <a:latin typeface="Arial"/>
                <a:ea typeface="Arial"/>
                <a:cs typeface="Arial"/>
                <a:sym typeface="Arial"/>
              </a:rPr>
              <a:t>Gut, aber was haben die langen Ziliärnerven mit der PRP zu tun?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rgbClr val="0000FF"/>
                </a:solidFill>
                <a:latin typeface="Arial"/>
                <a:ea typeface="Arial"/>
                <a:cs typeface="Arial"/>
                <a:sym typeface="Arial"/>
              </a:rPr>
              <a:t>Die langen Ziliarnerven verlaufen ziemlich tief (d. h. direkt unter der Aderhaut) im horizontalen Meridian</a:t>
            </a:r>
            <a:r>
              <a:rPr b="0" i="0" lang="de-DE" sz="1600" u="none" cap="none" strike="noStrike">
                <a:solidFill>
                  <a:srgbClr val="FEFF83"/>
                </a:solidFill>
                <a:latin typeface="Arial"/>
                <a:ea typeface="Arial"/>
                <a:cs typeface="Arial"/>
                <a:sym typeface="Arial"/>
              </a:rPr>
              <a:t>. Aufgrund ihrer Lage sind sie bei einer PRP-Behandlung anfällig für Schäden.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FEFF83"/>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1" lang="de-DE" sz="1600" u="none" cap="none" strike="noStrike">
                <a:solidFill>
                  <a:srgbClr val="FEFF83"/>
                </a:solidFill>
                <a:latin typeface="Arial"/>
                <a:ea typeface="Arial"/>
                <a:cs typeface="Arial"/>
                <a:sym typeface="Arial"/>
              </a:rPr>
              <a:t>Wie lässt sich das Risiko für die langen Ziliarnerven minimieren?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rgbClr val="FEFF83"/>
                </a:solidFill>
                <a:latin typeface="Arial"/>
                <a:ea typeface="Arial"/>
                <a:cs typeface="Arial"/>
                <a:sym typeface="Arial"/>
              </a:rPr>
              <a:t>Indem man den horizontalen Meridian während der PRP-Behandlung meidet</a:t>
            </a:r>
            <a:endParaRPr b="0" i="0" sz="1400" u="none" cap="none" strike="noStrike">
              <a:solidFill>
                <a:srgbClr val="000000"/>
              </a:solidFill>
              <a:latin typeface="Arial"/>
              <a:ea typeface="Arial"/>
              <a:cs typeface="Arial"/>
              <a:sym typeface="Arial"/>
            </a:endParaRPr>
          </a:p>
        </p:txBody>
      </p:sp>
      <p:sp>
        <p:nvSpPr>
          <p:cNvPr id="849" name="Google Shape;849;p41"/>
          <p:cNvSpPr/>
          <p:nvPr/>
        </p:nvSpPr>
        <p:spPr>
          <a:xfrm>
            <a:off x="1686635" y="1835463"/>
            <a:ext cx="1482290" cy="255845"/>
          </a:xfrm>
          <a:prstGeom prst="rect">
            <a:avLst/>
          </a:prstGeom>
          <a:solidFill>
            <a:schemeClr val="accent1"/>
          </a:solidFill>
          <a:ln cap="flat" cmpd="sng" w="25400">
            <a:solidFill>
              <a:srgbClr val="949400"/>
            </a:solidFill>
            <a:prstDash val="solid"/>
            <a:round/>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rPr b="0" i="0" lang="de-DE" sz="1200" u="none" cap="none" strike="noStrike">
                <a:solidFill>
                  <a:schemeClr val="dk1"/>
                </a:solidFill>
                <a:latin typeface="Arial"/>
                <a:ea typeface="Arial"/>
                <a:cs typeface="Arial"/>
                <a:sym typeface="Arial"/>
              </a:rPr>
              <a:t>horizontal vs. vertikal</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4" name="Shape 854"/>
        <p:cNvGrpSpPr/>
        <p:nvPr/>
      </p:nvGrpSpPr>
      <p:grpSpPr>
        <a:xfrm>
          <a:off x="0" y="0"/>
          <a:ext cx="0" cy="0"/>
          <a:chOff x="0" y="0"/>
          <a:chExt cx="0" cy="0"/>
        </a:xfrm>
      </p:grpSpPr>
      <p:sp>
        <p:nvSpPr>
          <p:cNvPr id="855" name="Google Shape;855;p42"/>
          <p:cNvSpPr/>
          <p:nvPr/>
        </p:nvSpPr>
        <p:spPr>
          <a:xfrm>
            <a:off x="2895600" y="3810764"/>
            <a:ext cx="3352800" cy="419100"/>
          </a:xfrm>
          <a:prstGeom prst="rect">
            <a:avLst/>
          </a:prstGeom>
          <a:solidFill>
            <a:srgbClr val="FFCCFF"/>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856" name="Google Shape;856;p42"/>
          <p:cNvSpPr/>
          <p:nvPr/>
        </p:nvSpPr>
        <p:spPr>
          <a:xfrm>
            <a:off x="2895600" y="3441700"/>
            <a:ext cx="2362200" cy="381000"/>
          </a:xfrm>
          <a:prstGeom prst="rect">
            <a:avLst/>
          </a:prstGeom>
          <a:solidFill>
            <a:srgbClr val="FFCCFF"/>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grpSp>
        <p:nvGrpSpPr>
          <p:cNvPr id="857" name="Google Shape;857;p42"/>
          <p:cNvGrpSpPr/>
          <p:nvPr/>
        </p:nvGrpSpPr>
        <p:grpSpPr>
          <a:xfrm>
            <a:off x="2820397" y="1143000"/>
            <a:ext cx="3275603" cy="2207725"/>
            <a:chOff x="2820397" y="1143000"/>
            <a:chExt cx="3275603" cy="2207725"/>
          </a:xfrm>
        </p:grpSpPr>
        <p:sp>
          <p:nvSpPr>
            <p:cNvPr id="858" name="Google Shape;858;p42"/>
            <p:cNvSpPr/>
            <p:nvPr/>
          </p:nvSpPr>
          <p:spPr>
            <a:xfrm>
              <a:off x="2882900" y="2969725"/>
              <a:ext cx="1676400" cy="381000"/>
            </a:xfrm>
            <a:prstGeom prst="rect">
              <a:avLst/>
            </a:prstGeom>
            <a:solidFill>
              <a:schemeClr val="dk1"/>
            </a:solidFill>
            <a:ln cap="flat" cmpd="sng" w="9525">
              <a:solidFill>
                <a:schemeClr val="dk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859" name="Google Shape;859;p42"/>
            <p:cNvSpPr/>
            <p:nvPr/>
          </p:nvSpPr>
          <p:spPr>
            <a:xfrm>
              <a:off x="2820397" y="2533590"/>
              <a:ext cx="533400" cy="381000"/>
            </a:xfrm>
            <a:prstGeom prst="rect">
              <a:avLst/>
            </a:prstGeom>
            <a:solidFill>
              <a:srgbClr val="FFCCFF"/>
            </a:solidFill>
            <a:ln cap="flat" cmpd="sng" w="9525">
              <a:solidFill>
                <a:schemeClr val="dk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860" name="Google Shape;860;p42"/>
            <p:cNvSpPr/>
            <p:nvPr/>
          </p:nvSpPr>
          <p:spPr>
            <a:xfrm>
              <a:off x="2895600" y="2021254"/>
              <a:ext cx="3200400" cy="419100"/>
            </a:xfrm>
            <a:prstGeom prst="rect">
              <a:avLst/>
            </a:prstGeom>
            <a:solidFill>
              <a:srgbClr val="FFCCFF"/>
            </a:solidFill>
            <a:ln cap="flat" cmpd="sng" w="9525">
              <a:solidFill>
                <a:schemeClr val="dk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861" name="Google Shape;861;p42"/>
            <p:cNvSpPr/>
            <p:nvPr/>
          </p:nvSpPr>
          <p:spPr>
            <a:xfrm>
              <a:off x="2882900" y="1623219"/>
              <a:ext cx="698500" cy="381000"/>
            </a:xfrm>
            <a:prstGeom prst="rect">
              <a:avLst/>
            </a:prstGeom>
            <a:solidFill>
              <a:schemeClr val="dk1"/>
            </a:solidFill>
            <a:ln cap="flat" cmpd="sng" w="9525">
              <a:solidFill>
                <a:schemeClr val="dk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62" name="Google Shape;862;p42"/>
            <p:cNvSpPr/>
            <p:nvPr/>
          </p:nvSpPr>
          <p:spPr>
            <a:xfrm>
              <a:off x="3467100" y="1143000"/>
              <a:ext cx="1562100" cy="419100"/>
            </a:xfrm>
            <a:prstGeom prst="rect">
              <a:avLst/>
            </a:prstGeom>
            <a:solidFill>
              <a:srgbClr val="FFCCFF"/>
            </a:solidFill>
            <a:ln cap="flat" cmpd="sng" w="9525">
              <a:solidFill>
                <a:schemeClr val="dk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863" name="Google Shape;863;p42"/>
          <p:cNvSpPr txBox="1"/>
          <p:nvPr/>
        </p:nvSpPr>
        <p:spPr>
          <a:xfrm>
            <a:off x="457200" y="762000"/>
            <a:ext cx="8229600" cy="5138738"/>
          </a:xfrm>
          <a:prstGeom prst="rect">
            <a:avLst/>
          </a:prstGeom>
          <a:noFill/>
          <a:ln>
            <a:noFill/>
          </a:ln>
        </p:spPr>
        <p:txBody>
          <a:bodyPr anchorCtr="0" anchor="t" bIns="12700" lIns="25400" spcFirstLastPara="1" rIns="25400" wrap="square" tIns="12700">
            <a:noAutofit/>
          </a:bodyPr>
          <a:lstStyle/>
          <a:p>
            <a:pPr indent="-342900" lvl="0" marL="342900" marR="0" rtl="0" algn="l">
              <a:lnSpc>
                <a:spcPct val="100000"/>
              </a:lnSpc>
              <a:spcBef>
                <a:spcPts val="0"/>
              </a:spcBef>
              <a:spcAft>
                <a:spcPts val="0"/>
              </a:spcAft>
              <a:buClr>
                <a:schemeClr val="dk2"/>
              </a:buClr>
              <a:buSzPts val="1680"/>
              <a:buFont typeface="Noto Sans Symbols"/>
              <a:buChar char="●"/>
            </a:pPr>
            <a:r>
              <a:rPr b="0" i="0" lang="de-DE" sz="2400" u="none" cap="none" strike="noStrike">
                <a:solidFill>
                  <a:schemeClr val="dk1"/>
                </a:solidFill>
                <a:latin typeface="Arial"/>
                <a:ea typeface="Arial"/>
                <a:cs typeface="Arial"/>
                <a:sym typeface="Arial"/>
              </a:rPr>
              <a:t>Welche Komplikationen sind bei PRP bekannt?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Eingeschränktes </a:t>
            </a:r>
            <a:r>
              <a:rPr b="0" i="0" lang="de-DE" sz="2400" u="none" cap="none" strike="noStrike">
                <a:solidFill>
                  <a:srgbClr val="0000FF"/>
                </a:solidFill>
                <a:latin typeface="Arial"/>
                <a:ea typeface="Arial"/>
                <a:cs typeface="Arial"/>
                <a:sym typeface="Arial"/>
              </a:rPr>
              <a:t>peripheres </a:t>
            </a:r>
            <a:r>
              <a:rPr b="0" i="0" lang="de-DE" sz="2400" u="none" cap="none" strike="noStrike">
                <a:solidFill>
                  <a:schemeClr val="dk1"/>
                </a:solidFill>
                <a:latin typeface="Arial"/>
                <a:ea typeface="Arial"/>
                <a:cs typeface="Arial"/>
                <a:sym typeface="Arial"/>
              </a:rPr>
              <a:t>Sehvermögen</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CC0000"/>
                </a:solidFill>
                <a:latin typeface="Arial"/>
                <a:ea typeface="Arial"/>
                <a:cs typeface="Arial"/>
                <a:sym typeface="Arial"/>
              </a:rPr>
              <a:t>F</a:t>
            </a:r>
            <a:r>
              <a:rPr b="0" i="0" lang="de-DE" sz="2400" u="none" cap="none" strike="noStrike">
                <a:solidFill>
                  <a:srgbClr val="0000FF"/>
                </a:solidFill>
                <a:latin typeface="Arial"/>
                <a:ea typeface="Arial"/>
                <a:cs typeface="Arial"/>
                <a:sym typeface="Arial"/>
              </a:rPr>
              <a:t>a</a:t>
            </a:r>
            <a:r>
              <a:rPr b="0" i="0" lang="de-DE" sz="2400" u="none" cap="none" strike="noStrike">
                <a:solidFill>
                  <a:srgbClr val="33CC33"/>
                </a:solidFill>
                <a:latin typeface="Arial"/>
                <a:ea typeface="Arial"/>
                <a:cs typeface="Arial"/>
                <a:sym typeface="Arial"/>
              </a:rPr>
              <a:t>r</a:t>
            </a:r>
            <a:r>
              <a:rPr b="0" i="0" lang="de-DE" sz="2400" u="none" cap="none" strike="noStrike">
                <a:solidFill>
                  <a:srgbClr val="FFFF00"/>
                </a:solidFill>
                <a:latin typeface="Arial"/>
                <a:ea typeface="Arial"/>
                <a:cs typeface="Arial"/>
                <a:sym typeface="Arial"/>
              </a:rPr>
              <a:t>b</a:t>
            </a:r>
            <a:r>
              <a:rPr b="0" i="0" lang="de-DE" sz="2400" u="none" cap="none" strike="noStrike">
                <a:solidFill>
                  <a:schemeClr val="dk1"/>
                </a:solidFill>
                <a:latin typeface="Arial"/>
                <a:ea typeface="Arial"/>
                <a:cs typeface="Arial"/>
                <a:sym typeface="Arial"/>
              </a:rPr>
              <a:t>wahrnehmung</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Kontrastempfindlichkeit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Verlust von</a:t>
            </a:r>
            <a:r>
              <a:rPr b="0" i="0" lang="de-DE" sz="2400" u="none" cap="none" strike="noStrike">
                <a:solidFill>
                  <a:srgbClr val="0000FF"/>
                </a:solidFill>
                <a:latin typeface="Arial"/>
                <a:ea typeface="Arial"/>
                <a:cs typeface="Arial"/>
                <a:sym typeface="Arial"/>
              </a:rPr>
              <a:t> 1–2 </a:t>
            </a:r>
            <a:r>
              <a:rPr b="0" i="0" lang="de-DE" sz="2400" u="none" cap="none" strike="noStrike">
                <a:solidFill>
                  <a:schemeClr val="dk1"/>
                </a:solidFill>
                <a:latin typeface="Arial"/>
                <a:ea typeface="Arial"/>
                <a:cs typeface="Arial"/>
                <a:sym typeface="Arial"/>
              </a:rPr>
              <a:t>Zeilen der BCVA</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chemeClr val="lt1"/>
                </a:solidFill>
                <a:latin typeface="Arial"/>
                <a:ea typeface="Arial"/>
                <a:cs typeface="Arial"/>
                <a:sym typeface="Arial"/>
              </a:rPr>
              <a:t>Nachtsicht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Akkommodation</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Hornhautempfindlichkeit</a:t>
            </a:r>
            <a:endParaRPr b="0" i="0" sz="1400" u="none" cap="none" strike="noStrike">
              <a:solidFill>
                <a:srgbClr val="000000"/>
              </a:solidFill>
              <a:latin typeface="Arial"/>
              <a:ea typeface="Arial"/>
              <a:cs typeface="Arial"/>
              <a:sym typeface="Arial"/>
            </a:endParaRPr>
          </a:p>
          <a:p>
            <a:pPr indent="0" lvl="1" marL="344487" marR="0" rtl="0" algn="l">
              <a:lnSpc>
                <a:spcPct val="100000"/>
              </a:lnSpc>
              <a:spcBef>
                <a:spcPts val="480"/>
              </a:spcBef>
              <a:spcAft>
                <a:spcPts val="0"/>
              </a:spcAft>
              <a:buClr>
                <a:schemeClr val="accent2"/>
              </a:buClr>
              <a:buSzPts val="1680"/>
              <a:buFont typeface="Noto Sans Symbols"/>
              <a:buNone/>
            </a:pPr>
            <a:r>
              <a:t/>
            </a:r>
            <a:endParaRPr b="0" i="0" sz="2400" u="none" cap="none" strike="noStrike">
              <a:solidFill>
                <a:schemeClr val="lt1"/>
              </a:solidFill>
              <a:latin typeface="Arial"/>
              <a:ea typeface="Arial"/>
              <a:cs typeface="Arial"/>
              <a:sym typeface="Arial"/>
            </a:endParaRPr>
          </a:p>
        </p:txBody>
      </p:sp>
      <p:sp>
        <p:nvSpPr>
          <p:cNvPr id="864" name="Google Shape;864;p42"/>
          <p:cNvSpPr/>
          <p:nvPr/>
        </p:nvSpPr>
        <p:spPr>
          <a:xfrm>
            <a:off x="2622274" y="2324100"/>
            <a:ext cx="2864126" cy="381000"/>
          </a:xfrm>
          <a:prstGeom prst="rect">
            <a:avLst/>
          </a:prstGeom>
          <a:solidFill>
            <a:srgbClr val="FF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Arial"/>
              <a:ea typeface="Arial"/>
              <a:cs typeface="Arial"/>
              <a:sym typeface="Arial"/>
            </a:endParaRPr>
          </a:p>
        </p:txBody>
      </p:sp>
      <p:sp>
        <p:nvSpPr>
          <p:cNvPr id="865" name="Google Shape;865;p42"/>
          <p:cNvSpPr/>
          <p:nvPr/>
        </p:nvSpPr>
        <p:spPr>
          <a:xfrm>
            <a:off x="2667000" y="1371600"/>
            <a:ext cx="1447800" cy="381000"/>
          </a:xfrm>
          <a:prstGeom prst="rect">
            <a:avLst/>
          </a:prstGeom>
          <a:solidFill>
            <a:srgbClr val="FF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66" name="Google Shape;866;p42"/>
          <p:cNvSpPr/>
          <p:nvPr/>
        </p:nvSpPr>
        <p:spPr>
          <a:xfrm>
            <a:off x="2590800" y="1828800"/>
            <a:ext cx="838200" cy="381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67" name="Google Shape;867;p42"/>
          <p:cNvSpPr/>
          <p:nvPr/>
        </p:nvSpPr>
        <p:spPr>
          <a:xfrm>
            <a:off x="2362200" y="2743200"/>
            <a:ext cx="533400" cy="381000"/>
          </a:xfrm>
          <a:prstGeom prst="rect">
            <a:avLst/>
          </a:prstGeom>
          <a:solidFill>
            <a:srgbClr val="FF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p:txBody>
      </p:sp>
      <p:sp>
        <p:nvSpPr>
          <p:cNvPr id="868" name="Google Shape;868;p42"/>
          <p:cNvSpPr/>
          <p:nvPr/>
        </p:nvSpPr>
        <p:spPr>
          <a:xfrm>
            <a:off x="5486400" y="1371600"/>
            <a:ext cx="381000" cy="2266890"/>
          </a:xfrm>
          <a:prstGeom prst="rightBrace">
            <a:avLst>
              <a:gd fmla="val 8333" name="adj1"/>
              <a:gd fmla="val 50000" name="adj2"/>
            </a:avLst>
          </a:prstGeom>
          <a:noFill/>
          <a:ln cap="flat" cmpd="sng" w="9525">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69" name="Google Shape;869;p42"/>
          <p:cNvSpPr txBox="1"/>
          <p:nvPr/>
        </p:nvSpPr>
        <p:spPr>
          <a:xfrm>
            <a:off x="5825690" y="2359223"/>
            <a:ext cx="1489510" cy="307777"/>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200"/>
              <a:buFont typeface="Arial"/>
              <a:buNone/>
            </a:pPr>
            <a:r>
              <a:rPr b="0" i="1" lang="de-DE" sz="1200" u="none" cap="none" strike="noStrike">
                <a:solidFill>
                  <a:schemeClr val="dk1"/>
                </a:solidFill>
                <a:latin typeface="Arial"/>
                <a:ea typeface="Arial"/>
                <a:cs typeface="Arial"/>
                <a:sym typeface="Arial"/>
              </a:rPr>
              <a:t>Auswirkungen auf das Sehvermögen</a:t>
            </a:r>
            <a:endParaRPr b="0" i="0" sz="1400" u="none" cap="none" strike="noStrike">
              <a:solidFill>
                <a:srgbClr val="000000"/>
              </a:solidFill>
              <a:latin typeface="Arial"/>
              <a:ea typeface="Arial"/>
              <a:cs typeface="Arial"/>
              <a:sym typeface="Arial"/>
            </a:endParaRPr>
          </a:p>
        </p:txBody>
      </p:sp>
      <p:sp>
        <p:nvSpPr>
          <p:cNvPr id="870" name="Google Shape;870;p42"/>
          <p:cNvSpPr/>
          <p:nvPr/>
        </p:nvSpPr>
        <p:spPr>
          <a:xfrm>
            <a:off x="2362200" y="3289168"/>
            <a:ext cx="4114800" cy="1282832"/>
          </a:xfrm>
          <a:prstGeom prst="ellipse">
            <a:avLst/>
          </a:pr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71" name="Google Shape;871;p42"/>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A</a:t>
            </a:r>
            <a:endParaRPr/>
          </a:p>
        </p:txBody>
      </p:sp>
      <p:sp>
        <p:nvSpPr>
          <p:cNvPr id="872" name="Google Shape;872;p42"/>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marR="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873" name="Google Shape;873;p42"/>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sp>
        <p:nvSpPr>
          <p:cNvPr id="874" name="Google Shape;874;p42"/>
          <p:cNvSpPr txBox="1"/>
          <p:nvPr/>
        </p:nvSpPr>
        <p:spPr>
          <a:xfrm>
            <a:off x="793474" y="629474"/>
            <a:ext cx="6642651" cy="2734082"/>
          </a:xfrm>
          <a:prstGeom prst="rect">
            <a:avLst/>
          </a:prstGeom>
          <a:solidFill>
            <a:srgbClr val="FEFF83"/>
          </a:solid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600"/>
              <a:buFont typeface="Arial"/>
              <a:buNone/>
            </a:pPr>
            <a:r>
              <a:rPr b="0" i="1" lang="de-DE" sz="1600" u="none" cap="none" strike="noStrike">
                <a:solidFill>
                  <a:srgbClr val="0000FF"/>
                </a:solidFill>
                <a:latin typeface="Arial"/>
                <a:ea typeface="Arial"/>
                <a:cs typeface="Arial"/>
                <a:sym typeface="Arial"/>
              </a:rPr>
              <a:t>Was haben Akkommodation und Hornhautempfindlichkeit gemeinsam?</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rgbClr val="0000FF"/>
                </a:solidFill>
                <a:latin typeface="Arial"/>
                <a:ea typeface="Arial"/>
                <a:cs typeface="Arial"/>
                <a:sym typeface="Arial"/>
              </a:rPr>
              <a:t>Beide werden durch die  langen Ziliärnerven  vermittelt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1" lang="de-DE" sz="1600" u="none" cap="none" strike="noStrike">
                <a:solidFill>
                  <a:srgbClr val="0000FF"/>
                </a:solidFill>
                <a:latin typeface="Arial"/>
                <a:ea typeface="Arial"/>
                <a:cs typeface="Arial"/>
                <a:sym typeface="Arial"/>
              </a:rPr>
              <a:t>Gut, aber was haben die langen Ziliärnerven mit der PRP zu tun?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rgbClr val="0000FF"/>
                </a:solidFill>
                <a:latin typeface="Arial"/>
                <a:ea typeface="Arial"/>
                <a:cs typeface="Arial"/>
                <a:sym typeface="Arial"/>
              </a:rPr>
              <a:t>Die langen Ziliarnerven verlaufen ziemlich tief (d. h. direkt unter der Aderhaut) im horizontalen Meridian</a:t>
            </a:r>
            <a:r>
              <a:rPr b="0" i="0" lang="de-DE" sz="1600" u="none" cap="none" strike="noStrike">
                <a:solidFill>
                  <a:srgbClr val="FEFF83"/>
                </a:solidFill>
                <a:latin typeface="Arial"/>
                <a:ea typeface="Arial"/>
                <a:cs typeface="Arial"/>
                <a:sym typeface="Arial"/>
              </a:rPr>
              <a:t>. Aufgrund ihrer Lage sind sie bei einer PRP-Behandlung anfällig für Schäden.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FEFF83"/>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1" lang="de-DE" sz="1600" u="none" cap="none" strike="noStrike">
                <a:solidFill>
                  <a:srgbClr val="FEFF83"/>
                </a:solidFill>
                <a:latin typeface="Arial"/>
                <a:ea typeface="Arial"/>
                <a:cs typeface="Arial"/>
                <a:sym typeface="Arial"/>
              </a:rPr>
              <a:t>Wie lässt sich das Risiko für die langen Ziliarnerven minimieren?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rgbClr val="FEFF83"/>
                </a:solidFill>
                <a:latin typeface="Arial"/>
                <a:ea typeface="Arial"/>
                <a:cs typeface="Arial"/>
                <a:sym typeface="Arial"/>
              </a:rPr>
              <a:t>Indem man den horizontalen Meridian während der PRP-Behandlung meidet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9" name="Shape 879"/>
        <p:cNvGrpSpPr/>
        <p:nvPr/>
      </p:nvGrpSpPr>
      <p:grpSpPr>
        <a:xfrm>
          <a:off x="0" y="0"/>
          <a:ext cx="0" cy="0"/>
          <a:chOff x="0" y="0"/>
          <a:chExt cx="0" cy="0"/>
        </a:xfrm>
      </p:grpSpPr>
      <p:sp>
        <p:nvSpPr>
          <p:cNvPr id="880" name="Google Shape;880;p43"/>
          <p:cNvSpPr/>
          <p:nvPr/>
        </p:nvSpPr>
        <p:spPr>
          <a:xfrm>
            <a:off x="2895600" y="3810764"/>
            <a:ext cx="3352800" cy="419100"/>
          </a:xfrm>
          <a:prstGeom prst="rect">
            <a:avLst/>
          </a:prstGeom>
          <a:solidFill>
            <a:srgbClr val="FFCCFF"/>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881" name="Google Shape;881;p43"/>
          <p:cNvSpPr/>
          <p:nvPr/>
        </p:nvSpPr>
        <p:spPr>
          <a:xfrm>
            <a:off x="2895600" y="3441700"/>
            <a:ext cx="2362200" cy="381000"/>
          </a:xfrm>
          <a:prstGeom prst="rect">
            <a:avLst/>
          </a:prstGeom>
          <a:solidFill>
            <a:srgbClr val="FFCCFF"/>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grpSp>
        <p:nvGrpSpPr>
          <p:cNvPr id="882" name="Google Shape;882;p43"/>
          <p:cNvGrpSpPr/>
          <p:nvPr/>
        </p:nvGrpSpPr>
        <p:grpSpPr>
          <a:xfrm>
            <a:off x="2820397" y="1143000"/>
            <a:ext cx="3275603" cy="2207725"/>
            <a:chOff x="2820397" y="1143000"/>
            <a:chExt cx="3275603" cy="2207725"/>
          </a:xfrm>
        </p:grpSpPr>
        <p:sp>
          <p:nvSpPr>
            <p:cNvPr id="883" name="Google Shape;883;p43"/>
            <p:cNvSpPr/>
            <p:nvPr/>
          </p:nvSpPr>
          <p:spPr>
            <a:xfrm>
              <a:off x="2882900" y="2969725"/>
              <a:ext cx="1676400" cy="381000"/>
            </a:xfrm>
            <a:prstGeom prst="rect">
              <a:avLst/>
            </a:prstGeom>
            <a:solidFill>
              <a:schemeClr val="dk1"/>
            </a:solidFill>
            <a:ln cap="flat" cmpd="sng" w="9525">
              <a:solidFill>
                <a:schemeClr val="dk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884" name="Google Shape;884;p43"/>
            <p:cNvSpPr/>
            <p:nvPr/>
          </p:nvSpPr>
          <p:spPr>
            <a:xfrm>
              <a:off x="2820397" y="2533590"/>
              <a:ext cx="533400" cy="381000"/>
            </a:xfrm>
            <a:prstGeom prst="rect">
              <a:avLst/>
            </a:prstGeom>
            <a:solidFill>
              <a:srgbClr val="FFCCFF"/>
            </a:solidFill>
            <a:ln cap="flat" cmpd="sng" w="9525">
              <a:solidFill>
                <a:schemeClr val="dk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885" name="Google Shape;885;p43"/>
            <p:cNvSpPr/>
            <p:nvPr/>
          </p:nvSpPr>
          <p:spPr>
            <a:xfrm>
              <a:off x="2895600" y="2021254"/>
              <a:ext cx="3200400" cy="419100"/>
            </a:xfrm>
            <a:prstGeom prst="rect">
              <a:avLst/>
            </a:prstGeom>
            <a:solidFill>
              <a:srgbClr val="FFCCFF"/>
            </a:solidFill>
            <a:ln cap="flat" cmpd="sng" w="9525">
              <a:solidFill>
                <a:schemeClr val="dk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886" name="Google Shape;886;p43"/>
            <p:cNvSpPr/>
            <p:nvPr/>
          </p:nvSpPr>
          <p:spPr>
            <a:xfrm>
              <a:off x="2882900" y="1623219"/>
              <a:ext cx="698500" cy="381000"/>
            </a:xfrm>
            <a:prstGeom prst="rect">
              <a:avLst/>
            </a:prstGeom>
            <a:solidFill>
              <a:schemeClr val="dk1"/>
            </a:solidFill>
            <a:ln cap="flat" cmpd="sng" w="9525">
              <a:solidFill>
                <a:schemeClr val="dk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87" name="Google Shape;887;p43"/>
            <p:cNvSpPr/>
            <p:nvPr/>
          </p:nvSpPr>
          <p:spPr>
            <a:xfrm>
              <a:off x="3467100" y="1143000"/>
              <a:ext cx="1562100" cy="419100"/>
            </a:xfrm>
            <a:prstGeom prst="rect">
              <a:avLst/>
            </a:prstGeom>
            <a:solidFill>
              <a:srgbClr val="FFCCFF"/>
            </a:solidFill>
            <a:ln cap="flat" cmpd="sng" w="9525">
              <a:solidFill>
                <a:schemeClr val="dk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888" name="Google Shape;888;p43"/>
          <p:cNvSpPr txBox="1"/>
          <p:nvPr/>
        </p:nvSpPr>
        <p:spPr>
          <a:xfrm>
            <a:off x="457200" y="762000"/>
            <a:ext cx="8229600" cy="5138738"/>
          </a:xfrm>
          <a:prstGeom prst="rect">
            <a:avLst/>
          </a:prstGeom>
          <a:noFill/>
          <a:ln>
            <a:noFill/>
          </a:ln>
        </p:spPr>
        <p:txBody>
          <a:bodyPr anchorCtr="0" anchor="t" bIns="12700" lIns="25400" spcFirstLastPara="1" rIns="25400" wrap="square" tIns="12700">
            <a:noAutofit/>
          </a:bodyPr>
          <a:lstStyle/>
          <a:p>
            <a:pPr indent="-342900" lvl="0" marL="342900" marR="0" rtl="0" algn="l">
              <a:lnSpc>
                <a:spcPct val="100000"/>
              </a:lnSpc>
              <a:spcBef>
                <a:spcPts val="0"/>
              </a:spcBef>
              <a:spcAft>
                <a:spcPts val="0"/>
              </a:spcAft>
              <a:buClr>
                <a:schemeClr val="dk2"/>
              </a:buClr>
              <a:buSzPts val="1680"/>
              <a:buFont typeface="Noto Sans Symbols"/>
              <a:buChar char="●"/>
            </a:pPr>
            <a:r>
              <a:rPr b="0" i="0" lang="de-DE" sz="2400" u="none" cap="none" strike="noStrike">
                <a:solidFill>
                  <a:schemeClr val="dk1"/>
                </a:solidFill>
                <a:latin typeface="Arial"/>
                <a:ea typeface="Arial"/>
                <a:cs typeface="Arial"/>
                <a:sym typeface="Arial"/>
              </a:rPr>
              <a:t>Welche Komplikationen sind bei PRP bekannt?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Eingeschränktes </a:t>
            </a:r>
            <a:r>
              <a:rPr b="0" i="0" lang="de-DE" sz="2400" u="none" cap="none" strike="noStrike">
                <a:solidFill>
                  <a:srgbClr val="0000FF"/>
                </a:solidFill>
                <a:latin typeface="Arial"/>
                <a:ea typeface="Arial"/>
                <a:cs typeface="Arial"/>
                <a:sym typeface="Arial"/>
              </a:rPr>
              <a:t>peripheres </a:t>
            </a:r>
            <a:r>
              <a:rPr b="0" i="0" lang="de-DE" sz="2400" u="none" cap="none" strike="noStrike">
                <a:solidFill>
                  <a:schemeClr val="dk1"/>
                </a:solidFill>
                <a:latin typeface="Arial"/>
                <a:ea typeface="Arial"/>
                <a:cs typeface="Arial"/>
                <a:sym typeface="Arial"/>
              </a:rPr>
              <a:t>Sehvermögen</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CC0000"/>
                </a:solidFill>
                <a:latin typeface="Arial"/>
                <a:ea typeface="Arial"/>
                <a:cs typeface="Arial"/>
                <a:sym typeface="Arial"/>
              </a:rPr>
              <a:t>F</a:t>
            </a:r>
            <a:r>
              <a:rPr b="0" i="0" lang="de-DE" sz="2400" u="none" cap="none" strike="noStrike">
                <a:solidFill>
                  <a:srgbClr val="0000FF"/>
                </a:solidFill>
                <a:latin typeface="Arial"/>
                <a:ea typeface="Arial"/>
                <a:cs typeface="Arial"/>
                <a:sym typeface="Arial"/>
              </a:rPr>
              <a:t>a</a:t>
            </a:r>
            <a:r>
              <a:rPr b="0" i="0" lang="de-DE" sz="2400" u="none" cap="none" strike="noStrike">
                <a:solidFill>
                  <a:srgbClr val="33CC33"/>
                </a:solidFill>
                <a:latin typeface="Arial"/>
                <a:ea typeface="Arial"/>
                <a:cs typeface="Arial"/>
                <a:sym typeface="Arial"/>
              </a:rPr>
              <a:t>r</a:t>
            </a:r>
            <a:r>
              <a:rPr b="0" i="0" lang="de-DE" sz="2400" u="none" cap="none" strike="noStrike">
                <a:solidFill>
                  <a:srgbClr val="FFFF00"/>
                </a:solidFill>
                <a:latin typeface="Arial"/>
                <a:ea typeface="Arial"/>
                <a:cs typeface="Arial"/>
                <a:sym typeface="Arial"/>
              </a:rPr>
              <a:t>b</a:t>
            </a:r>
            <a:r>
              <a:rPr b="0" i="0" lang="de-DE" sz="2400" u="none" cap="none" strike="noStrike">
                <a:solidFill>
                  <a:schemeClr val="dk1"/>
                </a:solidFill>
                <a:latin typeface="Arial"/>
                <a:ea typeface="Arial"/>
                <a:cs typeface="Arial"/>
                <a:sym typeface="Arial"/>
              </a:rPr>
              <a:t>wahrnehmung</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Kontrastempfindlichkeit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Verlust von</a:t>
            </a:r>
            <a:r>
              <a:rPr b="0" i="0" lang="de-DE" sz="2400" u="none" cap="none" strike="noStrike">
                <a:solidFill>
                  <a:srgbClr val="0000FF"/>
                </a:solidFill>
                <a:latin typeface="Arial"/>
                <a:ea typeface="Arial"/>
                <a:cs typeface="Arial"/>
                <a:sym typeface="Arial"/>
              </a:rPr>
              <a:t> 1–2 </a:t>
            </a:r>
            <a:r>
              <a:rPr b="0" i="0" lang="de-DE" sz="2400" u="none" cap="none" strike="noStrike">
                <a:solidFill>
                  <a:schemeClr val="dk1"/>
                </a:solidFill>
                <a:latin typeface="Arial"/>
                <a:ea typeface="Arial"/>
                <a:cs typeface="Arial"/>
                <a:sym typeface="Arial"/>
              </a:rPr>
              <a:t>Zeilen der BCVA</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chemeClr val="lt1"/>
                </a:solidFill>
                <a:latin typeface="Arial"/>
                <a:ea typeface="Arial"/>
                <a:cs typeface="Arial"/>
                <a:sym typeface="Arial"/>
              </a:rPr>
              <a:t>Nachtsicht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Akkommodation</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Hornhautempfindlichkeit</a:t>
            </a:r>
            <a:endParaRPr b="0" i="0" sz="1400" u="none" cap="none" strike="noStrike">
              <a:solidFill>
                <a:srgbClr val="000000"/>
              </a:solidFill>
              <a:latin typeface="Arial"/>
              <a:ea typeface="Arial"/>
              <a:cs typeface="Arial"/>
              <a:sym typeface="Arial"/>
            </a:endParaRPr>
          </a:p>
          <a:p>
            <a:pPr indent="0" lvl="1" marL="344487" marR="0" rtl="0" algn="l">
              <a:lnSpc>
                <a:spcPct val="100000"/>
              </a:lnSpc>
              <a:spcBef>
                <a:spcPts val="480"/>
              </a:spcBef>
              <a:spcAft>
                <a:spcPts val="0"/>
              </a:spcAft>
              <a:buClr>
                <a:schemeClr val="accent2"/>
              </a:buClr>
              <a:buSzPts val="1680"/>
              <a:buFont typeface="Noto Sans Symbols"/>
              <a:buNone/>
            </a:pPr>
            <a:r>
              <a:t/>
            </a:r>
            <a:endParaRPr b="0" i="0" sz="2400" u="none" cap="none" strike="noStrike">
              <a:solidFill>
                <a:schemeClr val="lt1"/>
              </a:solidFill>
              <a:latin typeface="Arial"/>
              <a:ea typeface="Arial"/>
              <a:cs typeface="Arial"/>
              <a:sym typeface="Arial"/>
            </a:endParaRPr>
          </a:p>
        </p:txBody>
      </p:sp>
      <p:sp>
        <p:nvSpPr>
          <p:cNvPr id="889" name="Google Shape;889;p43"/>
          <p:cNvSpPr/>
          <p:nvPr/>
        </p:nvSpPr>
        <p:spPr>
          <a:xfrm>
            <a:off x="2622274" y="2324100"/>
            <a:ext cx="2864126" cy="381000"/>
          </a:xfrm>
          <a:prstGeom prst="rect">
            <a:avLst/>
          </a:prstGeom>
          <a:solidFill>
            <a:srgbClr val="FF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Arial"/>
              <a:ea typeface="Arial"/>
              <a:cs typeface="Arial"/>
              <a:sym typeface="Arial"/>
            </a:endParaRPr>
          </a:p>
        </p:txBody>
      </p:sp>
      <p:sp>
        <p:nvSpPr>
          <p:cNvPr id="890" name="Google Shape;890;p43"/>
          <p:cNvSpPr/>
          <p:nvPr/>
        </p:nvSpPr>
        <p:spPr>
          <a:xfrm>
            <a:off x="2667000" y="1371600"/>
            <a:ext cx="1447800" cy="381000"/>
          </a:xfrm>
          <a:prstGeom prst="rect">
            <a:avLst/>
          </a:prstGeom>
          <a:solidFill>
            <a:srgbClr val="FF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91" name="Google Shape;891;p43"/>
          <p:cNvSpPr/>
          <p:nvPr/>
        </p:nvSpPr>
        <p:spPr>
          <a:xfrm>
            <a:off x="2590800" y="1828800"/>
            <a:ext cx="838200" cy="381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92" name="Google Shape;892;p43"/>
          <p:cNvSpPr/>
          <p:nvPr/>
        </p:nvSpPr>
        <p:spPr>
          <a:xfrm>
            <a:off x="2362200" y="2743200"/>
            <a:ext cx="533400" cy="381000"/>
          </a:xfrm>
          <a:prstGeom prst="rect">
            <a:avLst/>
          </a:prstGeom>
          <a:solidFill>
            <a:srgbClr val="FF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p:txBody>
      </p:sp>
      <p:sp>
        <p:nvSpPr>
          <p:cNvPr id="893" name="Google Shape;893;p43"/>
          <p:cNvSpPr/>
          <p:nvPr/>
        </p:nvSpPr>
        <p:spPr>
          <a:xfrm>
            <a:off x="5486400" y="1371600"/>
            <a:ext cx="381000" cy="2266890"/>
          </a:xfrm>
          <a:prstGeom prst="rightBrace">
            <a:avLst>
              <a:gd fmla="val 8333" name="adj1"/>
              <a:gd fmla="val 50000" name="adj2"/>
            </a:avLst>
          </a:prstGeom>
          <a:noFill/>
          <a:ln cap="flat" cmpd="sng" w="9525">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94" name="Google Shape;894;p43"/>
          <p:cNvSpPr txBox="1"/>
          <p:nvPr/>
        </p:nvSpPr>
        <p:spPr>
          <a:xfrm>
            <a:off x="5825690" y="2359223"/>
            <a:ext cx="1489510" cy="307777"/>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200"/>
              <a:buFont typeface="Arial"/>
              <a:buNone/>
            </a:pPr>
            <a:r>
              <a:rPr b="0" i="1" lang="de-DE" sz="1200" u="none" cap="none" strike="noStrike">
                <a:solidFill>
                  <a:schemeClr val="dk1"/>
                </a:solidFill>
                <a:latin typeface="Arial"/>
                <a:ea typeface="Arial"/>
                <a:cs typeface="Arial"/>
                <a:sym typeface="Arial"/>
              </a:rPr>
              <a:t>Auswirkungen auf das Sehvermögen</a:t>
            </a:r>
            <a:endParaRPr b="0" i="0" sz="1400" u="none" cap="none" strike="noStrike">
              <a:solidFill>
                <a:srgbClr val="000000"/>
              </a:solidFill>
              <a:latin typeface="Arial"/>
              <a:ea typeface="Arial"/>
              <a:cs typeface="Arial"/>
              <a:sym typeface="Arial"/>
            </a:endParaRPr>
          </a:p>
        </p:txBody>
      </p:sp>
      <p:sp>
        <p:nvSpPr>
          <p:cNvPr id="895" name="Google Shape;895;p43"/>
          <p:cNvSpPr/>
          <p:nvPr/>
        </p:nvSpPr>
        <p:spPr>
          <a:xfrm>
            <a:off x="2362200" y="3289168"/>
            <a:ext cx="4114800" cy="1282832"/>
          </a:xfrm>
          <a:prstGeom prst="ellipse">
            <a:avLst/>
          </a:pr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96" name="Google Shape;896;p43"/>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A</a:t>
            </a:r>
            <a:endParaRPr/>
          </a:p>
        </p:txBody>
      </p:sp>
      <p:sp>
        <p:nvSpPr>
          <p:cNvPr id="897" name="Google Shape;897;p43"/>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marR="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898" name="Google Shape;898;p43"/>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sp>
        <p:nvSpPr>
          <p:cNvPr id="899" name="Google Shape;899;p43"/>
          <p:cNvSpPr txBox="1"/>
          <p:nvPr/>
        </p:nvSpPr>
        <p:spPr>
          <a:xfrm>
            <a:off x="793474" y="605886"/>
            <a:ext cx="6642651" cy="2734082"/>
          </a:xfrm>
          <a:prstGeom prst="rect">
            <a:avLst/>
          </a:prstGeom>
          <a:solidFill>
            <a:srgbClr val="FEFF83"/>
          </a:solid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600"/>
              <a:buFont typeface="Arial"/>
              <a:buNone/>
            </a:pPr>
            <a:r>
              <a:rPr b="0" i="1" lang="de-DE" sz="1600" u="none" cap="none" strike="noStrike">
                <a:solidFill>
                  <a:srgbClr val="0000FF"/>
                </a:solidFill>
                <a:latin typeface="Arial"/>
                <a:ea typeface="Arial"/>
                <a:cs typeface="Arial"/>
                <a:sym typeface="Arial"/>
              </a:rPr>
              <a:t>Was haben Akkommodation und Hornhautempfindlichkeit gemeinsam?</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rgbClr val="0000FF"/>
                </a:solidFill>
                <a:latin typeface="Arial"/>
                <a:ea typeface="Arial"/>
                <a:cs typeface="Arial"/>
                <a:sym typeface="Arial"/>
              </a:rPr>
              <a:t>Beide werden durch die  langen Ziliärnerven  vermittelt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1" lang="de-DE" sz="1600" u="none" cap="none" strike="noStrike">
                <a:solidFill>
                  <a:srgbClr val="0000FF"/>
                </a:solidFill>
                <a:latin typeface="Arial"/>
                <a:ea typeface="Arial"/>
                <a:cs typeface="Arial"/>
                <a:sym typeface="Arial"/>
              </a:rPr>
              <a:t>Gut, aber was haben die langen Ziliärnerven mit der PRP zu tun?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rgbClr val="0000FF"/>
                </a:solidFill>
                <a:latin typeface="Arial"/>
                <a:ea typeface="Arial"/>
                <a:cs typeface="Arial"/>
                <a:sym typeface="Arial"/>
              </a:rPr>
              <a:t>Die langen Ziliarnerven verlaufen ziemlich tief (d. h. direkt unter der Aderhaut) im horizontalen Meridian. </a:t>
            </a:r>
            <a:r>
              <a:rPr b="0" i="0" lang="de-DE" sz="1600" u="none" cap="none" strike="noStrike">
                <a:solidFill>
                  <a:schemeClr val="dk1"/>
                </a:solidFill>
                <a:latin typeface="Arial"/>
                <a:ea typeface="Arial"/>
                <a:cs typeface="Arial"/>
                <a:sym typeface="Arial"/>
              </a:rPr>
              <a:t>Aufgrund ihrer Lage sind sie bei einer PRP-Behandlung anfällig für Schäden.</a:t>
            </a:r>
            <a:endParaRPr b="0" i="0" sz="1600" u="none" cap="none" strike="noStrike">
              <a:solidFill>
                <a:srgbClr val="FEFF83"/>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FEFF83"/>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1" lang="de-DE" sz="1600" u="none" cap="none" strike="noStrike">
                <a:solidFill>
                  <a:srgbClr val="FEFF83"/>
                </a:solidFill>
                <a:latin typeface="Arial"/>
                <a:ea typeface="Arial"/>
                <a:cs typeface="Arial"/>
                <a:sym typeface="Arial"/>
              </a:rPr>
              <a:t>Wie lässt sich das Risiko für die langen Ziliarnerven minimieren?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rgbClr val="FEFF83"/>
                </a:solidFill>
                <a:latin typeface="Arial"/>
                <a:ea typeface="Arial"/>
                <a:cs typeface="Arial"/>
                <a:sym typeface="Arial"/>
              </a:rPr>
              <a:t>Indem man den horizontalen Meridian während der PRP-Behandlung meidet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4" name="Shape 904"/>
        <p:cNvGrpSpPr/>
        <p:nvPr/>
      </p:nvGrpSpPr>
      <p:grpSpPr>
        <a:xfrm>
          <a:off x="0" y="0"/>
          <a:ext cx="0" cy="0"/>
          <a:chOff x="0" y="0"/>
          <a:chExt cx="0" cy="0"/>
        </a:xfrm>
      </p:grpSpPr>
      <p:sp>
        <p:nvSpPr>
          <p:cNvPr id="905" name="Google Shape;905;p44"/>
          <p:cNvSpPr/>
          <p:nvPr/>
        </p:nvSpPr>
        <p:spPr>
          <a:xfrm>
            <a:off x="2895600" y="3810764"/>
            <a:ext cx="3352800" cy="419100"/>
          </a:xfrm>
          <a:prstGeom prst="rect">
            <a:avLst/>
          </a:prstGeom>
          <a:solidFill>
            <a:srgbClr val="FFCCFF"/>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906" name="Google Shape;906;p44"/>
          <p:cNvSpPr/>
          <p:nvPr/>
        </p:nvSpPr>
        <p:spPr>
          <a:xfrm>
            <a:off x="2895600" y="3441700"/>
            <a:ext cx="2362200" cy="381000"/>
          </a:xfrm>
          <a:prstGeom prst="rect">
            <a:avLst/>
          </a:prstGeom>
          <a:solidFill>
            <a:srgbClr val="FFCCFF"/>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grpSp>
        <p:nvGrpSpPr>
          <p:cNvPr id="907" name="Google Shape;907;p44"/>
          <p:cNvGrpSpPr/>
          <p:nvPr/>
        </p:nvGrpSpPr>
        <p:grpSpPr>
          <a:xfrm>
            <a:off x="2820397" y="1143000"/>
            <a:ext cx="3275603" cy="2207725"/>
            <a:chOff x="2820397" y="1143000"/>
            <a:chExt cx="3275603" cy="2207725"/>
          </a:xfrm>
        </p:grpSpPr>
        <p:sp>
          <p:nvSpPr>
            <p:cNvPr id="908" name="Google Shape;908;p44"/>
            <p:cNvSpPr/>
            <p:nvPr/>
          </p:nvSpPr>
          <p:spPr>
            <a:xfrm>
              <a:off x="2882900" y="2969725"/>
              <a:ext cx="1676400" cy="381000"/>
            </a:xfrm>
            <a:prstGeom prst="rect">
              <a:avLst/>
            </a:prstGeom>
            <a:solidFill>
              <a:schemeClr val="dk1"/>
            </a:solidFill>
            <a:ln cap="flat" cmpd="sng" w="9525">
              <a:solidFill>
                <a:schemeClr val="dk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909" name="Google Shape;909;p44"/>
            <p:cNvSpPr/>
            <p:nvPr/>
          </p:nvSpPr>
          <p:spPr>
            <a:xfrm>
              <a:off x="2820397" y="2533590"/>
              <a:ext cx="533400" cy="381000"/>
            </a:xfrm>
            <a:prstGeom prst="rect">
              <a:avLst/>
            </a:prstGeom>
            <a:solidFill>
              <a:srgbClr val="FFCCFF"/>
            </a:solidFill>
            <a:ln cap="flat" cmpd="sng" w="9525">
              <a:solidFill>
                <a:schemeClr val="dk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910" name="Google Shape;910;p44"/>
            <p:cNvSpPr/>
            <p:nvPr/>
          </p:nvSpPr>
          <p:spPr>
            <a:xfrm>
              <a:off x="2895600" y="2021254"/>
              <a:ext cx="3200400" cy="419100"/>
            </a:xfrm>
            <a:prstGeom prst="rect">
              <a:avLst/>
            </a:prstGeom>
            <a:solidFill>
              <a:srgbClr val="FFCCFF"/>
            </a:solidFill>
            <a:ln cap="flat" cmpd="sng" w="9525">
              <a:solidFill>
                <a:schemeClr val="dk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911" name="Google Shape;911;p44"/>
            <p:cNvSpPr/>
            <p:nvPr/>
          </p:nvSpPr>
          <p:spPr>
            <a:xfrm>
              <a:off x="2882900" y="1623219"/>
              <a:ext cx="698500" cy="381000"/>
            </a:xfrm>
            <a:prstGeom prst="rect">
              <a:avLst/>
            </a:prstGeom>
            <a:solidFill>
              <a:schemeClr val="dk1"/>
            </a:solidFill>
            <a:ln cap="flat" cmpd="sng" w="9525">
              <a:solidFill>
                <a:schemeClr val="dk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12" name="Google Shape;912;p44"/>
            <p:cNvSpPr/>
            <p:nvPr/>
          </p:nvSpPr>
          <p:spPr>
            <a:xfrm>
              <a:off x="3467100" y="1143000"/>
              <a:ext cx="1562100" cy="419100"/>
            </a:xfrm>
            <a:prstGeom prst="rect">
              <a:avLst/>
            </a:prstGeom>
            <a:solidFill>
              <a:srgbClr val="FFCCFF"/>
            </a:solidFill>
            <a:ln cap="flat" cmpd="sng" w="9525">
              <a:solidFill>
                <a:schemeClr val="dk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913" name="Google Shape;913;p44"/>
          <p:cNvSpPr txBox="1"/>
          <p:nvPr/>
        </p:nvSpPr>
        <p:spPr>
          <a:xfrm>
            <a:off x="457200" y="762000"/>
            <a:ext cx="8229600" cy="5138738"/>
          </a:xfrm>
          <a:prstGeom prst="rect">
            <a:avLst/>
          </a:prstGeom>
          <a:noFill/>
          <a:ln>
            <a:noFill/>
          </a:ln>
        </p:spPr>
        <p:txBody>
          <a:bodyPr anchorCtr="0" anchor="t" bIns="12700" lIns="25400" spcFirstLastPara="1" rIns="25400" wrap="square" tIns="12700">
            <a:noAutofit/>
          </a:bodyPr>
          <a:lstStyle/>
          <a:p>
            <a:pPr indent="-342900" lvl="0" marL="342900" marR="0" rtl="0" algn="l">
              <a:lnSpc>
                <a:spcPct val="100000"/>
              </a:lnSpc>
              <a:spcBef>
                <a:spcPts val="0"/>
              </a:spcBef>
              <a:spcAft>
                <a:spcPts val="0"/>
              </a:spcAft>
              <a:buClr>
                <a:schemeClr val="dk2"/>
              </a:buClr>
              <a:buSzPts val="1680"/>
              <a:buFont typeface="Noto Sans Symbols"/>
              <a:buChar char="●"/>
            </a:pPr>
            <a:r>
              <a:rPr b="0" i="0" lang="de-DE" sz="2400" u="none" cap="none" strike="noStrike">
                <a:solidFill>
                  <a:schemeClr val="dk1"/>
                </a:solidFill>
                <a:latin typeface="Arial"/>
                <a:ea typeface="Arial"/>
                <a:cs typeface="Arial"/>
                <a:sym typeface="Arial"/>
              </a:rPr>
              <a:t>Welche Komplikationen sind bei PRP bekannt?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Eingeschränktes </a:t>
            </a:r>
            <a:r>
              <a:rPr b="0" i="0" lang="de-DE" sz="2400" u="none" cap="none" strike="noStrike">
                <a:solidFill>
                  <a:srgbClr val="0000FF"/>
                </a:solidFill>
                <a:latin typeface="Arial"/>
                <a:ea typeface="Arial"/>
                <a:cs typeface="Arial"/>
                <a:sym typeface="Arial"/>
              </a:rPr>
              <a:t>peripheres </a:t>
            </a:r>
            <a:r>
              <a:rPr b="0" i="0" lang="de-DE" sz="2400" u="none" cap="none" strike="noStrike">
                <a:solidFill>
                  <a:schemeClr val="dk1"/>
                </a:solidFill>
                <a:latin typeface="Arial"/>
                <a:ea typeface="Arial"/>
                <a:cs typeface="Arial"/>
                <a:sym typeface="Arial"/>
              </a:rPr>
              <a:t>Sehvermögen</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CC0000"/>
                </a:solidFill>
                <a:latin typeface="Arial"/>
                <a:ea typeface="Arial"/>
                <a:cs typeface="Arial"/>
                <a:sym typeface="Arial"/>
              </a:rPr>
              <a:t>F</a:t>
            </a:r>
            <a:r>
              <a:rPr b="0" i="0" lang="de-DE" sz="2400" u="none" cap="none" strike="noStrike">
                <a:solidFill>
                  <a:srgbClr val="0000FF"/>
                </a:solidFill>
                <a:latin typeface="Arial"/>
                <a:ea typeface="Arial"/>
                <a:cs typeface="Arial"/>
                <a:sym typeface="Arial"/>
              </a:rPr>
              <a:t>a</a:t>
            </a:r>
            <a:r>
              <a:rPr b="0" i="0" lang="de-DE" sz="2400" u="none" cap="none" strike="noStrike">
                <a:solidFill>
                  <a:srgbClr val="33CC33"/>
                </a:solidFill>
                <a:latin typeface="Arial"/>
                <a:ea typeface="Arial"/>
                <a:cs typeface="Arial"/>
                <a:sym typeface="Arial"/>
              </a:rPr>
              <a:t>r</a:t>
            </a:r>
            <a:r>
              <a:rPr b="0" i="0" lang="de-DE" sz="2400" u="none" cap="none" strike="noStrike">
                <a:solidFill>
                  <a:srgbClr val="FFFF00"/>
                </a:solidFill>
                <a:latin typeface="Arial"/>
                <a:ea typeface="Arial"/>
                <a:cs typeface="Arial"/>
                <a:sym typeface="Arial"/>
              </a:rPr>
              <a:t>b</a:t>
            </a:r>
            <a:r>
              <a:rPr b="0" i="0" lang="de-DE" sz="2400" u="none" cap="none" strike="noStrike">
                <a:solidFill>
                  <a:schemeClr val="dk1"/>
                </a:solidFill>
                <a:latin typeface="Arial"/>
                <a:ea typeface="Arial"/>
                <a:cs typeface="Arial"/>
                <a:sym typeface="Arial"/>
              </a:rPr>
              <a:t>wahrnehmung</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Kontrastempfindlichkeit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Verlust von</a:t>
            </a:r>
            <a:r>
              <a:rPr b="0" i="0" lang="de-DE" sz="2400" u="none" cap="none" strike="noStrike">
                <a:solidFill>
                  <a:srgbClr val="0000FF"/>
                </a:solidFill>
                <a:latin typeface="Arial"/>
                <a:ea typeface="Arial"/>
                <a:cs typeface="Arial"/>
                <a:sym typeface="Arial"/>
              </a:rPr>
              <a:t> 1–2 </a:t>
            </a:r>
            <a:r>
              <a:rPr b="0" i="0" lang="de-DE" sz="2400" u="none" cap="none" strike="noStrike">
                <a:solidFill>
                  <a:schemeClr val="dk1"/>
                </a:solidFill>
                <a:latin typeface="Arial"/>
                <a:ea typeface="Arial"/>
                <a:cs typeface="Arial"/>
                <a:sym typeface="Arial"/>
              </a:rPr>
              <a:t>Zeilen der BCVA</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chemeClr val="lt1"/>
                </a:solidFill>
                <a:latin typeface="Arial"/>
                <a:ea typeface="Arial"/>
                <a:cs typeface="Arial"/>
                <a:sym typeface="Arial"/>
              </a:rPr>
              <a:t>Nachtsicht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Akkommodation</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Hornhautempfindlichkeit</a:t>
            </a:r>
            <a:endParaRPr b="0" i="0" sz="1400" u="none" cap="none" strike="noStrike">
              <a:solidFill>
                <a:srgbClr val="000000"/>
              </a:solidFill>
              <a:latin typeface="Arial"/>
              <a:ea typeface="Arial"/>
              <a:cs typeface="Arial"/>
              <a:sym typeface="Arial"/>
            </a:endParaRPr>
          </a:p>
          <a:p>
            <a:pPr indent="0" lvl="1" marL="344487" marR="0" rtl="0" algn="l">
              <a:lnSpc>
                <a:spcPct val="100000"/>
              </a:lnSpc>
              <a:spcBef>
                <a:spcPts val="480"/>
              </a:spcBef>
              <a:spcAft>
                <a:spcPts val="0"/>
              </a:spcAft>
              <a:buClr>
                <a:schemeClr val="accent2"/>
              </a:buClr>
              <a:buSzPts val="1680"/>
              <a:buFont typeface="Noto Sans Symbols"/>
              <a:buNone/>
            </a:pPr>
            <a:r>
              <a:t/>
            </a:r>
            <a:endParaRPr b="0" i="0" sz="2400" u="none" cap="none" strike="noStrike">
              <a:solidFill>
                <a:schemeClr val="lt1"/>
              </a:solidFill>
              <a:latin typeface="Arial"/>
              <a:ea typeface="Arial"/>
              <a:cs typeface="Arial"/>
              <a:sym typeface="Arial"/>
            </a:endParaRPr>
          </a:p>
        </p:txBody>
      </p:sp>
      <p:sp>
        <p:nvSpPr>
          <p:cNvPr id="914" name="Google Shape;914;p44"/>
          <p:cNvSpPr/>
          <p:nvPr/>
        </p:nvSpPr>
        <p:spPr>
          <a:xfrm>
            <a:off x="2622274" y="2324100"/>
            <a:ext cx="2864126" cy="381000"/>
          </a:xfrm>
          <a:prstGeom prst="rect">
            <a:avLst/>
          </a:prstGeom>
          <a:solidFill>
            <a:srgbClr val="FF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Arial"/>
              <a:ea typeface="Arial"/>
              <a:cs typeface="Arial"/>
              <a:sym typeface="Arial"/>
            </a:endParaRPr>
          </a:p>
        </p:txBody>
      </p:sp>
      <p:sp>
        <p:nvSpPr>
          <p:cNvPr id="915" name="Google Shape;915;p44"/>
          <p:cNvSpPr/>
          <p:nvPr/>
        </p:nvSpPr>
        <p:spPr>
          <a:xfrm>
            <a:off x="2667000" y="1371600"/>
            <a:ext cx="1447800" cy="381000"/>
          </a:xfrm>
          <a:prstGeom prst="rect">
            <a:avLst/>
          </a:prstGeom>
          <a:solidFill>
            <a:srgbClr val="FF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16" name="Google Shape;916;p44"/>
          <p:cNvSpPr/>
          <p:nvPr/>
        </p:nvSpPr>
        <p:spPr>
          <a:xfrm>
            <a:off x="2590800" y="1828800"/>
            <a:ext cx="838200" cy="381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17" name="Google Shape;917;p44"/>
          <p:cNvSpPr/>
          <p:nvPr/>
        </p:nvSpPr>
        <p:spPr>
          <a:xfrm>
            <a:off x="2362200" y="2743200"/>
            <a:ext cx="533400" cy="381000"/>
          </a:xfrm>
          <a:prstGeom prst="rect">
            <a:avLst/>
          </a:prstGeom>
          <a:solidFill>
            <a:srgbClr val="FF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p:txBody>
      </p:sp>
      <p:sp>
        <p:nvSpPr>
          <p:cNvPr id="918" name="Google Shape;918;p44"/>
          <p:cNvSpPr/>
          <p:nvPr/>
        </p:nvSpPr>
        <p:spPr>
          <a:xfrm>
            <a:off x="5486400" y="1371600"/>
            <a:ext cx="381000" cy="2266890"/>
          </a:xfrm>
          <a:prstGeom prst="rightBrace">
            <a:avLst>
              <a:gd fmla="val 8333" name="adj1"/>
              <a:gd fmla="val 50000" name="adj2"/>
            </a:avLst>
          </a:prstGeom>
          <a:noFill/>
          <a:ln cap="flat" cmpd="sng" w="9525">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19" name="Google Shape;919;p44"/>
          <p:cNvSpPr txBox="1"/>
          <p:nvPr/>
        </p:nvSpPr>
        <p:spPr>
          <a:xfrm>
            <a:off x="5825690" y="2359223"/>
            <a:ext cx="1489510" cy="307777"/>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200"/>
              <a:buFont typeface="Arial"/>
              <a:buNone/>
            </a:pPr>
            <a:r>
              <a:rPr b="0" i="1" lang="de-DE" sz="1200" u="none" cap="none" strike="noStrike">
                <a:solidFill>
                  <a:schemeClr val="dk1"/>
                </a:solidFill>
                <a:latin typeface="Arial"/>
                <a:ea typeface="Arial"/>
                <a:cs typeface="Arial"/>
                <a:sym typeface="Arial"/>
              </a:rPr>
              <a:t>Auswirkungen auf das Sehvermögen</a:t>
            </a:r>
            <a:endParaRPr b="0" i="0" sz="1400" u="none" cap="none" strike="noStrike">
              <a:solidFill>
                <a:srgbClr val="000000"/>
              </a:solidFill>
              <a:latin typeface="Arial"/>
              <a:ea typeface="Arial"/>
              <a:cs typeface="Arial"/>
              <a:sym typeface="Arial"/>
            </a:endParaRPr>
          </a:p>
        </p:txBody>
      </p:sp>
      <p:sp>
        <p:nvSpPr>
          <p:cNvPr id="920" name="Google Shape;920;p44"/>
          <p:cNvSpPr/>
          <p:nvPr/>
        </p:nvSpPr>
        <p:spPr>
          <a:xfrm>
            <a:off x="2362200" y="3289168"/>
            <a:ext cx="4114800" cy="1282832"/>
          </a:xfrm>
          <a:prstGeom prst="ellipse">
            <a:avLst/>
          </a:pr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21" name="Google Shape;921;p44"/>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F</a:t>
            </a:r>
            <a:endParaRPr/>
          </a:p>
        </p:txBody>
      </p:sp>
      <p:sp>
        <p:nvSpPr>
          <p:cNvPr id="922" name="Google Shape;922;p44"/>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marR="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923" name="Google Shape;923;p44"/>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sp>
        <p:nvSpPr>
          <p:cNvPr id="924" name="Google Shape;924;p44"/>
          <p:cNvSpPr txBox="1"/>
          <p:nvPr/>
        </p:nvSpPr>
        <p:spPr>
          <a:xfrm>
            <a:off x="849408" y="640080"/>
            <a:ext cx="6642651" cy="2734082"/>
          </a:xfrm>
          <a:prstGeom prst="rect">
            <a:avLst/>
          </a:prstGeom>
          <a:solidFill>
            <a:srgbClr val="FEFF83"/>
          </a:solid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600"/>
              <a:buFont typeface="Arial"/>
              <a:buNone/>
            </a:pPr>
            <a:r>
              <a:rPr b="0" i="1" lang="de-DE" sz="1600" u="none" cap="none" strike="noStrike">
                <a:solidFill>
                  <a:srgbClr val="0000FF"/>
                </a:solidFill>
                <a:latin typeface="Arial"/>
                <a:ea typeface="Arial"/>
                <a:cs typeface="Arial"/>
                <a:sym typeface="Arial"/>
              </a:rPr>
              <a:t>Was haben Akkommodation und Hornhautempfindlichkeit gemeinsam?</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rgbClr val="0000FF"/>
                </a:solidFill>
                <a:latin typeface="Arial"/>
                <a:ea typeface="Arial"/>
                <a:cs typeface="Arial"/>
                <a:sym typeface="Arial"/>
              </a:rPr>
              <a:t>Beide werden durch die  langen Ziliärnerven  vermittelt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1" lang="de-DE" sz="1600" u="none" cap="none" strike="noStrike">
                <a:solidFill>
                  <a:srgbClr val="0000FF"/>
                </a:solidFill>
                <a:latin typeface="Arial"/>
                <a:ea typeface="Arial"/>
                <a:cs typeface="Arial"/>
                <a:sym typeface="Arial"/>
              </a:rPr>
              <a:t>Gut, aber was haben die langen Ziliärnerven mit der PRP zu tun?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rgbClr val="0000FF"/>
                </a:solidFill>
                <a:latin typeface="Arial"/>
                <a:ea typeface="Arial"/>
                <a:cs typeface="Arial"/>
                <a:sym typeface="Arial"/>
              </a:rPr>
              <a:t>Die langen Ziliarnerven verlaufen ziemlich tief (d. h. direkt unter der Aderhaut) im horizontalen Meridian. </a:t>
            </a:r>
            <a:r>
              <a:rPr b="0" i="0" lang="de-DE" sz="1600" u="none" cap="none" strike="noStrike">
                <a:solidFill>
                  <a:schemeClr val="dk1"/>
                </a:solidFill>
                <a:latin typeface="Arial"/>
                <a:ea typeface="Arial"/>
                <a:cs typeface="Arial"/>
                <a:sym typeface="Arial"/>
              </a:rPr>
              <a:t>Aufgrund ihrer Lage sind sie bei einer PRP-Behandlung anfällig für Schäden.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1" lang="de-DE" sz="1600" u="none" cap="none" strike="noStrike">
                <a:solidFill>
                  <a:srgbClr val="0000FF"/>
                </a:solidFill>
                <a:latin typeface="Arial"/>
                <a:ea typeface="Arial"/>
                <a:cs typeface="Arial"/>
                <a:sym typeface="Arial"/>
              </a:rPr>
              <a:t>Wie lässt sich das Risiko für die langen Ziliarnerven minimieren?</a:t>
            </a:r>
            <a:endParaRPr b="0" i="1" sz="1600" u="none" cap="none" strike="noStrike">
              <a:solidFill>
                <a:srgbClr val="FEFF83"/>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rgbClr val="FEFF83"/>
                </a:solidFill>
                <a:latin typeface="Arial"/>
                <a:ea typeface="Arial"/>
                <a:cs typeface="Arial"/>
                <a:sym typeface="Arial"/>
              </a:rPr>
              <a:t>Indem man den horizontalen Meridian während der PRP-Behandlung meidet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9" name="Shape 929"/>
        <p:cNvGrpSpPr/>
        <p:nvPr/>
      </p:nvGrpSpPr>
      <p:grpSpPr>
        <a:xfrm>
          <a:off x="0" y="0"/>
          <a:ext cx="0" cy="0"/>
          <a:chOff x="0" y="0"/>
          <a:chExt cx="0" cy="0"/>
        </a:xfrm>
      </p:grpSpPr>
      <p:sp>
        <p:nvSpPr>
          <p:cNvPr id="930" name="Google Shape;930;p45"/>
          <p:cNvSpPr/>
          <p:nvPr/>
        </p:nvSpPr>
        <p:spPr>
          <a:xfrm>
            <a:off x="2895600" y="3810764"/>
            <a:ext cx="3352800" cy="419100"/>
          </a:xfrm>
          <a:prstGeom prst="rect">
            <a:avLst/>
          </a:prstGeom>
          <a:solidFill>
            <a:srgbClr val="FFCCFF"/>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931" name="Google Shape;931;p45"/>
          <p:cNvSpPr/>
          <p:nvPr/>
        </p:nvSpPr>
        <p:spPr>
          <a:xfrm>
            <a:off x="2895600" y="3441700"/>
            <a:ext cx="2362200" cy="381000"/>
          </a:xfrm>
          <a:prstGeom prst="rect">
            <a:avLst/>
          </a:prstGeom>
          <a:solidFill>
            <a:srgbClr val="FFCCFF"/>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grpSp>
        <p:nvGrpSpPr>
          <p:cNvPr id="932" name="Google Shape;932;p45"/>
          <p:cNvGrpSpPr/>
          <p:nvPr/>
        </p:nvGrpSpPr>
        <p:grpSpPr>
          <a:xfrm>
            <a:off x="2820397" y="1143000"/>
            <a:ext cx="3275603" cy="2207725"/>
            <a:chOff x="2820397" y="1143000"/>
            <a:chExt cx="3275603" cy="2207725"/>
          </a:xfrm>
        </p:grpSpPr>
        <p:sp>
          <p:nvSpPr>
            <p:cNvPr id="933" name="Google Shape;933;p45"/>
            <p:cNvSpPr/>
            <p:nvPr/>
          </p:nvSpPr>
          <p:spPr>
            <a:xfrm>
              <a:off x="2882900" y="2969725"/>
              <a:ext cx="1676400" cy="381000"/>
            </a:xfrm>
            <a:prstGeom prst="rect">
              <a:avLst/>
            </a:prstGeom>
            <a:solidFill>
              <a:schemeClr val="dk1"/>
            </a:solidFill>
            <a:ln cap="flat" cmpd="sng" w="9525">
              <a:solidFill>
                <a:schemeClr val="dk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934" name="Google Shape;934;p45"/>
            <p:cNvSpPr/>
            <p:nvPr/>
          </p:nvSpPr>
          <p:spPr>
            <a:xfrm>
              <a:off x="2820397" y="2533590"/>
              <a:ext cx="533400" cy="381000"/>
            </a:xfrm>
            <a:prstGeom prst="rect">
              <a:avLst/>
            </a:prstGeom>
            <a:solidFill>
              <a:srgbClr val="FFCCFF"/>
            </a:solidFill>
            <a:ln cap="flat" cmpd="sng" w="9525">
              <a:solidFill>
                <a:schemeClr val="dk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935" name="Google Shape;935;p45"/>
            <p:cNvSpPr/>
            <p:nvPr/>
          </p:nvSpPr>
          <p:spPr>
            <a:xfrm>
              <a:off x="2895600" y="2021254"/>
              <a:ext cx="3200400" cy="419100"/>
            </a:xfrm>
            <a:prstGeom prst="rect">
              <a:avLst/>
            </a:prstGeom>
            <a:solidFill>
              <a:srgbClr val="FFCCFF"/>
            </a:solidFill>
            <a:ln cap="flat" cmpd="sng" w="9525">
              <a:solidFill>
                <a:schemeClr val="dk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936" name="Google Shape;936;p45"/>
            <p:cNvSpPr/>
            <p:nvPr/>
          </p:nvSpPr>
          <p:spPr>
            <a:xfrm>
              <a:off x="2882900" y="1623219"/>
              <a:ext cx="698500" cy="381000"/>
            </a:xfrm>
            <a:prstGeom prst="rect">
              <a:avLst/>
            </a:prstGeom>
            <a:solidFill>
              <a:schemeClr val="dk1"/>
            </a:solidFill>
            <a:ln cap="flat" cmpd="sng" w="9525">
              <a:solidFill>
                <a:schemeClr val="dk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37" name="Google Shape;937;p45"/>
            <p:cNvSpPr/>
            <p:nvPr/>
          </p:nvSpPr>
          <p:spPr>
            <a:xfrm>
              <a:off x="3467100" y="1143000"/>
              <a:ext cx="1562100" cy="419100"/>
            </a:xfrm>
            <a:prstGeom prst="rect">
              <a:avLst/>
            </a:prstGeom>
            <a:solidFill>
              <a:srgbClr val="FFCCFF"/>
            </a:solidFill>
            <a:ln cap="flat" cmpd="sng" w="9525">
              <a:solidFill>
                <a:schemeClr val="dk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938" name="Google Shape;938;p45"/>
          <p:cNvSpPr txBox="1"/>
          <p:nvPr/>
        </p:nvSpPr>
        <p:spPr>
          <a:xfrm>
            <a:off x="457200" y="762000"/>
            <a:ext cx="8229600" cy="5138738"/>
          </a:xfrm>
          <a:prstGeom prst="rect">
            <a:avLst/>
          </a:prstGeom>
          <a:noFill/>
          <a:ln>
            <a:noFill/>
          </a:ln>
        </p:spPr>
        <p:txBody>
          <a:bodyPr anchorCtr="0" anchor="t" bIns="12700" lIns="25400" spcFirstLastPara="1" rIns="25400" wrap="square" tIns="12700">
            <a:noAutofit/>
          </a:bodyPr>
          <a:lstStyle/>
          <a:p>
            <a:pPr indent="-342900" lvl="0" marL="342900" marR="0" rtl="0" algn="l">
              <a:lnSpc>
                <a:spcPct val="100000"/>
              </a:lnSpc>
              <a:spcBef>
                <a:spcPts val="0"/>
              </a:spcBef>
              <a:spcAft>
                <a:spcPts val="0"/>
              </a:spcAft>
              <a:buClr>
                <a:schemeClr val="dk2"/>
              </a:buClr>
              <a:buSzPts val="1680"/>
              <a:buFont typeface="Noto Sans Symbols"/>
              <a:buChar char="●"/>
            </a:pPr>
            <a:r>
              <a:rPr b="0" i="0" lang="de-DE" sz="2400" u="none" cap="none" strike="noStrike">
                <a:solidFill>
                  <a:schemeClr val="dk1"/>
                </a:solidFill>
                <a:latin typeface="Arial"/>
                <a:ea typeface="Arial"/>
                <a:cs typeface="Arial"/>
                <a:sym typeface="Arial"/>
              </a:rPr>
              <a:t>Welche Komplikationen sind bei PRP bekannt?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Eingeschränktes </a:t>
            </a:r>
            <a:r>
              <a:rPr b="0" i="0" lang="de-DE" sz="2400" u="none" cap="none" strike="noStrike">
                <a:solidFill>
                  <a:srgbClr val="0000FF"/>
                </a:solidFill>
                <a:latin typeface="Arial"/>
                <a:ea typeface="Arial"/>
                <a:cs typeface="Arial"/>
                <a:sym typeface="Arial"/>
              </a:rPr>
              <a:t>peripheres </a:t>
            </a:r>
            <a:r>
              <a:rPr b="0" i="0" lang="de-DE" sz="2400" u="none" cap="none" strike="noStrike">
                <a:solidFill>
                  <a:schemeClr val="dk1"/>
                </a:solidFill>
                <a:latin typeface="Arial"/>
                <a:ea typeface="Arial"/>
                <a:cs typeface="Arial"/>
                <a:sym typeface="Arial"/>
              </a:rPr>
              <a:t>Sehvermögen</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CC0000"/>
                </a:solidFill>
                <a:latin typeface="Arial"/>
                <a:ea typeface="Arial"/>
                <a:cs typeface="Arial"/>
                <a:sym typeface="Arial"/>
              </a:rPr>
              <a:t>F</a:t>
            </a:r>
            <a:r>
              <a:rPr b="0" i="0" lang="de-DE" sz="2400" u="none" cap="none" strike="noStrike">
                <a:solidFill>
                  <a:srgbClr val="0000FF"/>
                </a:solidFill>
                <a:latin typeface="Arial"/>
                <a:ea typeface="Arial"/>
                <a:cs typeface="Arial"/>
                <a:sym typeface="Arial"/>
              </a:rPr>
              <a:t>a</a:t>
            </a:r>
            <a:r>
              <a:rPr b="0" i="0" lang="de-DE" sz="2400" u="none" cap="none" strike="noStrike">
                <a:solidFill>
                  <a:srgbClr val="33CC33"/>
                </a:solidFill>
                <a:latin typeface="Arial"/>
                <a:ea typeface="Arial"/>
                <a:cs typeface="Arial"/>
                <a:sym typeface="Arial"/>
              </a:rPr>
              <a:t>r</a:t>
            </a:r>
            <a:r>
              <a:rPr b="0" i="0" lang="de-DE" sz="2400" u="none" cap="none" strike="noStrike">
                <a:solidFill>
                  <a:srgbClr val="FFFF00"/>
                </a:solidFill>
                <a:latin typeface="Arial"/>
                <a:ea typeface="Arial"/>
                <a:cs typeface="Arial"/>
                <a:sym typeface="Arial"/>
              </a:rPr>
              <a:t>b</a:t>
            </a:r>
            <a:r>
              <a:rPr b="0" i="0" lang="de-DE" sz="2400" u="none" cap="none" strike="noStrike">
                <a:solidFill>
                  <a:schemeClr val="dk1"/>
                </a:solidFill>
                <a:latin typeface="Arial"/>
                <a:ea typeface="Arial"/>
                <a:cs typeface="Arial"/>
                <a:sym typeface="Arial"/>
              </a:rPr>
              <a:t>wahrnehmung</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Kontrastempfindlichkeit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Verlust von</a:t>
            </a:r>
            <a:r>
              <a:rPr b="0" i="0" lang="de-DE" sz="2400" u="none" cap="none" strike="noStrike">
                <a:solidFill>
                  <a:srgbClr val="0000FF"/>
                </a:solidFill>
                <a:latin typeface="Arial"/>
                <a:ea typeface="Arial"/>
                <a:cs typeface="Arial"/>
                <a:sym typeface="Arial"/>
              </a:rPr>
              <a:t> 1–2 </a:t>
            </a:r>
            <a:r>
              <a:rPr b="0" i="0" lang="de-DE" sz="2400" u="none" cap="none" strike="noStrike">
                <a:solidFill>
                  <a:schemeClr val="dk1"/>
                </a:solidFill>
                <a:latin typeface="Arial"/>
                <a:ea typeface="Arial"/>
                <a:cs typeface="Arial"/>
                <a:sym typeface="Arial"/>
              </a:rPr>
              <a:t>Zeilen der BCVA</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chemeClr val="lt1"/>
                </a:solidFill>
                <a:latin typeface="Arial"/>
                <a:ea typeface="Arial"/>
                <a:cs typeface="Arial"/>
                <a:sym typeface="Arial"/>
              </a:rPr>
              <a:t>Nachtsicht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Akkommodation</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Hornhautempfindlichkeit</a:t>
            </a:r>
            <a:endParaRPr b="0" i="0" sz="1400" u="none" cap="none" strike="noStrike">
              <a:solidFill>
                <a:srgbClr val="000000"/>
              </a:solidFill>
              <a:latin typeface="Arial"/>
              <a:ea typeface="Arial"/>
              <a:cs typeface="Arial"/>
              <a:sym typeface="Arial"/>
            </a:endParaRPr>
          </a:p>
          <a:p>
            <a:pPr indent="0" lvl="1" marL="344487" marR="0" rtl="0" algn="l">
              <a:lnSpc>
                <a:spcPct val="100000"/>
              </a:lnSpc>
              <a:spcBef>
                <a:spcPts val="480"/>
              </a:spcBef>
              <a:spcAft>
                <a:spcPts val="0"/>
              </a:spcAft>
              <a:buClr>
                <a:schemeClr val="accent2"/>
              </a:buClr>
              <a:buSzPts val="1680"/>
              <a:buFont typeface="Noto Sans Symbols"/>
              <a:buNone/>
            </a:pPr>
            <a:r>
              <a:t/>
            </a:r>
            <a:endParaRPr b="0" i="0" sz="2400" u="none" cap="none" strike="noStrike">
              <a:solidFill>
                <a:schemeClr val="lt1"/>
              </a:solidFill>
              <a:latin typeface="Arial"/>
              <a:ea typeface="Arial"/>
              <a:cs typeface="Arial"/>
              <a:sym typeface="Arial"/>
            </a:endParaRPr>
          </a:p>
        </p:txBody>
      </p:sp>
      <p:sp>
        <p:nvSpPr>
          <p:cNvPr id="939" name="Google Shape;939;p45"/>
          <p:cNvSpPr/>
          <p:nvPr/>
        </p:nvSpPr>
        <p:spPr>
          <a:xfrm>
            <a:off x="2622274" y="2324100"/>
            <a:ext cx="2864126" cy="381000"/>
          </a:xfrm>
          <a:prstGeom prst="rect">
            <a:avLst/>
          </a:prstGeom>
          <a:solidFill>
            <a:srgbClr val="FF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Arial"/>
              <a:ea typeface="Arial"/>
              <a:cs typeface="Arial"/>
              <a:sym typeface="Arial"/>
            </a:endParaRPr>
          </a:p>
        </p:txBody>
      </p:sp>
      <p:sp>
        <p:nvSpPr>
          <p:cNvPr id="940" name="Google Shape;940;p45"/>
          <p:cNvSpPr/>
          <p:nvPr/>
        </p:nvSpPr>
        <p:spPr>
          <a:xfrm>
            <a:off x="2667000" y="1371600"/>
            <a:ext cx="1447800" cy="381000"/>
          </a:xfrm>
          <a:prstGeom prst="rect">
            <a:avLst/>
          </a:prstGeom>
          <a:solidFill>
            <a:srgbClr val="FFC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41" name="Google Shape;941;p45"/>
          <p:cNvSpPr/>
          <p:nvPr/>
        </p:nvSpPr>
        <p:spPr>
          <a:xfrm>
            <a:off x="2590800" y="1828800"/>
            <a:ext cx="838200" cy="381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42" name="Google Shape;942;p45"/>
          <p:cNvSpPr/>
          <p:nvPr/>
        </p:nvSpPr>
        <p:spPr>
          <a:xfrm>
            <a:off x="2362200" y="2743200"/>
            <a:ext cx="533400" cy="381000"/>
          </a:xfrm>
          <a:prstGeom prst="rect">
            <a:avLst/>
          </a:prstGeom>
          <a:solidFill>
            <a:srgbClr val="FF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p:txBody>
      </p:sp>
      <p:sp>
        <p:nvSpPr>
          <p:cNvPr id="943" name="Google Shape;943;p45"/>
          <p:cNvSpPr/>
          <p:nvPr/>
        </p:nvSpPr>
        <p:spPr>
          <a:xfrm>
            <a:off x="5486400" y="1371600"/>
            <a:ext cx="381000" cy="2266890"/>
          </a:xfrm>
          <a:prstGeom prst="rightBrace">
            <a:avLst>
              <a:gd fmla="val 8333" name="adj1"/>
              <a:gd fmla="val 50000" name="adj2"/>
            </a:avLst>
          </a:prstGeom>
          <a:noFill/>
          <a:ln cap="flat" cmpd="sng" w="9525">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44" name="Google Shape;944;p45"/>
          <p:cNvSpPr txBox="1"/>
          <p:nvPr/>
        </p:nvSpPr>
        <p:spPr>
          <a:xfrm>
            <a:off x="5825690" y="2359223"/>
            <a:ext cx="1489510" cy="307777"/>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200"/>
              <a:buFont typeface="Arial"/>
              <a:buNone/>
            </a:pPr>
            <a:r>
              <a:rPr b="0" i="1" lang="de-DE" sz="1200" u="none" cap="none" strike="noStrike">
                <a:solidFill>
                  <a:schemeClr val="dk1"/>
                </a:solidFill>
                <a:latin typeface="Arial"/>
                <a:ea typeface="Arial"/>
                <a:cs typeface="Arial"/>
                <a:sym typeface="Arial"/>
              </a:rPr>
              <a:t>Auswirkungen auf das Sehvermögen</a:t>
            </a:r>
            <a:endParaRPr b="0" i="0" sz="1400" u="none" cap="none" strike="noStrike">
              <a:solidFill>
                <a:srgbClr val="000000"/>
              </a:solidFill>
              <a:latin typeface="Arial"/>
              <a:ea typeface="Arial"/>
              <a:cs typeface="Arial"/>
              <a:sym typeface="Arial"/>
            </a:endParaRPr>
          </a:p>
        </p:txBody>
      </p:sp>
      <p:sp>
        <p:nvSpPr>
          <p:cNvPr id="945" name="Google Shape;945;p45"/>
          <p:cNvSpPr/>
          <p:nvPr/>
        </p:nvSpPr>
        <p:spPr>
          <a:xfrm>
            <a:off x="2362200" y="3289168"/>
            <a:ext cx="4114800" cy="1282832"/>
          </a:xfrm>
          <a:prstGeom prst="ellipse">
            <a:avLst/>
          </a:pr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46" name="Google Shape;946;p45"/>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A</a:t>
            </a:r>
            <a:endParaRPr/>
          </a:p>
        </p:txBody>
      </p:sp>
      <p:sp>
        <p:nvSpPr>
          <p:cNvPr id="947" name="Google Shape;947;p45"/>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marR="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948" name="Google Shape;948;p45"/>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sp>
        <p:nvSpPr>
          <p:cNvPr id="949" name="Google Shape;949;p45"/>
          <p:cNvSpPr txBox="1"/>
          <p:nvPr/>
        </p:nvSpPr>
        <p:spPr>
          <a:xfrm>
            <a:off x="755374" y="640080"/>
            <a:ext cx="6642651" cy="2734082"/>
          </a:xfrm>
          <a:prstGeom prst="rect">
            <a:avLst/>
          </a:prstGeom>
          <a:solidFill>
            <a:srgbClr val="FEFF83"/>
          </a:solid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600"/>
              <a:buFont typeface="Arial"/>
              <a:buNone/>
            </a:pPr>
            <a:r>
              <a:rPr b="0" i="1" lang="de-DE" sz="1600" u="none" cap="none" strike="noStrike">
                <a:solidFill>
                  <a:srgbClr val="0000FF"/>
                </a:solidFill>
                <a:latin typeface="Arial"/>
                <a:ea typeface="Arial"/>
                <a:cs typeface="Arial"/>
                <a:sym typeface="Arial"/>
              </a:rPr>
              <a:t>Was haben Akkommodation und Hornhautempfindlichkeit gemeinsam?</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rgbClr val="0000FF"/>
                </a:solidFill>
                <a:latin typeface="Arial"/>
                <a:ea typeface="Arial"/>
                <a:cs typeface="Arial"/>
                <a:sym typeface="Arial"/>
              </a:rPr>
              <a:t>Beide werden durch die  langen Ziliärnerven  vermittelt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1" lang="de-DE" sz="1600" u="none" cap="none" strike="noStrike">
                <a:solidFill>
                  <a:srgbClr val="0000FF"/>
                </a:solidFill>
                <a:latin typeface="Arial"/>
                <a:ea typeface="Arial"/>
                <a:cs typeface="Arial"/>
                <a:sym typeface="Arial"/>
              </a:rPr>
              <a:t>Gut, aber was haben die langen Ziliärnerven mit der PRP zu tun?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rgbClr val="0000FF"/>
                </a:solidFill>
                <a:latin typeface="Arial"/>
                <a:ea typeface="Arial"/>
                <a:cs typeface="Arial"/>
                <a:sym typeface="Arial"/>
              </a:rPr>
              <a:t>Die langen Ziliarnerven verlaufen ziemlich tief (d. h. direkt unter der Aderhaut) im horizontalen Meridian. </a:t>
            </a:r>
            <a:r>
              <a:rPr b="0" i="0" lang="de-DE" sz="1600" u="none" cap="none" strike="noStrike">
                <a:solidFill>
                  <a:schemeClr val="dk1"/>
                </a:solidFill>
                <a:latin typeface="Arial"/>
                <a:ea typeface="Arial"/>
                <a:cs typeface="Arial"/>
                <a:sym typeface="Arial"/>
              </a:rPr>
              <a:t>Aufgrund ihrer Lage sind sie bei einer PRP-Behandlung anfällig für Schäden.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1" lang="de-DE" sz="1600" u="none" cap="none" strike="noStrike">
                <a:solidFill>
                  <a:srgbClr val="0000FF"/>
                </a:solidFill>
                <a:latin typeface="Arial"/>
                <a:ea typeface="Arial"/>
                <a:cs typeface="Arial"/>
                <a:sym typeface="Arial"/>
              </a:rPr>
              <a:t>Wie lässt sich das Risiko für die langen Ziliarnerven minimieren?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de-DE" sz="1600" u="none" cap="none" strike="noStrike">
                <a:solidFill>
                  <a:srgbClr val="0000FF"/>
                </a:solidFill>
                <a:latin typeface="Arial"/>
                <a:ea typeface="Arial"/>
                <a:cs typeface="Arial"/>
                <a:sym typeface="Arial"/>
              </a:rPr>
              <a:t>Indem man den horizontalen Meridian während der PRP-Behandlung meidet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4" name="Shape 954"/>
        <p:cNvGrpSpPr/>
        <p:nvPr/>
      </p:nvGrpSpPr>
      <p:grpSpPr>
        <a:xfrm>
          <a:off x="0" y="0"/>
          <a:ext cx="0" cy="0"/>
          <a:chOff x="0" y="0"/>
          <a:chExt cx="0" cy="0"/>
        </a:xfrm>
      </p:grpSpPr>
      <p:grpSp>
        <p:nvGrpSpPr>
          <p:cNvPr id="955" name="Google Shape;955;p46"/>
          <p:cNvGrpSpPr/>
          <p:nvPr/>
        </p:nvGrpSpPr>
        <p:grpSpPr>
          <a:xfrm>
            <a:off x="2820397" y="1143000"/>
            <a:ext cx="3428003" cy="3086864"/>
            <a:chOff x="2820397" y="1143000"/>
            <a:chExt cx="3428003" cy="3086864"/>
          </a:xfrm>
        </p:grpSpPr>
        <p:sp>
          <p:nvSpPr>
            <p:cNvPr id="956" name="Google Shape;956;p46"/>
            <p:cNvSpPr/>
            <p:nvPr/>
          </p:nvSpPr>
          <p:spPr>
            <a:xfrm>
              <a:off x="2895600" y="3810764"/>
              <a:ext cx="3352800" cy="4191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957" name="Google Shape;957;p46"/>
            <p:cNvSpPr/>
            <p:nvPr/>
          </p:nvSpPr>
          <p:spPr>
            <a:xfrm>
              <a:off x="2895600" y="3441700"/>
              <a:ext cx="2362200" cy="3810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grpSp>
          <p:nvGrpSpPr>
            <p:cNvPr id="958" name="Google Shape;958;p46"/>
            <p:cNvGrpSpPr/>
            <p:nvPr/>
          </p:nvGrpSpPr>
          <p:grpSpPr>
            <a:xfrm>
              <a:off x="2820397" y="1143000"/>
              <a:ext cx="3275603" cy="2207725"/>
              <a:chOff x="2820397" y="1143000"/>
              <a:chExt cx="3275603" cy="2207725"/>
            </a:xfrm>
          </p:grpSpPr>
          <p:sp>
            <p:nvSpPr>
              <p:cNvPr id="959" name="Google Shape;959;p46"/>
              <p:cNvSpPr/>
              <p:nvPr/>
            </p:nvSpPr>
            <p:spPr>
              <a:xfrm>
                <a:off x="2882900" y="2969725"/>
                <a:ext cx="1676400" cy="381000"/>
              </a:xfrm>
              <a:prstGeom prst="rect">
                <a:avLst/>
              </a:prstGeom>
              <a:solidFill>
                <a:schemeClr val="dk1"/>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960" name="Google Shape;960;p46"/>
              <p:cNvSpPr/>
              <p:nvPr/>
            </p:nvSpPr>
            <p:spPr>
              <a:xfrm>
                <a:off x="2820397" y="2533590"/>
                <a:ext cx="533400" cy="3810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961" name="Google Shape;961;p46"/>
              <p:cNvSpPr/>
              <p:nvPr/>
            </p:nvSpPr>
            <p:spPr>
              <a:xfrm>
                <a:off x="2895600" y="2021254"/>
                <a:ext cx="3200400" cy="4191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962" name="Google Shape;962;p46"/>
              <p:cNvSpPr/>
              <p:nvPr/>
            </p:nvSpPr>
            <p:spPr>
              <a:xfrm>
                <a:off x="2882900" y="1623219"/>
                <a:ext cx="698500" cy="381000"/>
              </a:xfrm>
              <a:prstGeom prst="rect">
                <a:avLst/>
              </a:prstGeom>
              <a:solidFill>
                <a:schemeClr val="dk1"/>
              </a:solidFill>
              <a:ln cap="flat" cmpd="sng" w="9525">
                <a:solidFill>
                  <a:schemeClr val="lt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63" name="Google Shape;963;p46"/>
              <p:cNvSpPr/>
              <p:nvPr/>
            </p:nvSpPr>
            <p:spPr>
              <a:xfrm>
                <a:off x="3467100" y="1143000"/>
                <a:ext cx="1562100" cy="4191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sp>
        <p:nvSpPr>
          <p:cNvPr id="964" name="Google Shape;964;p46"/>
          <p:cNvSpPr txBox="1"/>
          <p:nvPr/>
        </p:nvSpPr>
        <p:spPr>
          <a:xfrm>
            <a:off x="457200" y="762000"/>
            <a:ext cx="8229600" cy="5138738"/>
          </a:xfrm>
          <a:prstGeom prst="rect">
            <a:avLst/>
          </a:prstGeom>
          <a:noFill/>
          <a:ln>
            <a:noFill/>
          </a:ln>
        </p:spPr>
        <p:txBody>
          <a:bodyPr anchorCtr="0" anchor="t" bIns="12700" lIns="25400" spcFirstLastPara="1" rIns="25400" wrap="square" tIns="12700">
            <a:noAutofit/>
          </a:bodyPr>
          <a:lstStyle/>
          <a:p>
            <a:pPr indent="-342900" lvl="0" marL="342900" marR="0" rtl="0" algn="l">
              <a:lnSpc>
                <a:spcPct val="100000"/>
              </a:lnSpc>
              <a:spcBef>
                <a:spcPts val="0"/>
              </a:spcBef>
              <a:spcAft>
                <a:spcPts val="0"/>
              </a:spcAft>
              <a:buClr>
                <a:schemeClr val="dk2"/>
              </a:buClr>
              <a:buSzPts val="1680"/>
              <a:buFont typeface="Noto Sans Symbols"/>
              <a:buChar char="●"/>
            </a:pPr>
            <a:r>
              <a:rPr b="0" i="0" lang="de-DE" sz="2400" u="none" cap="none" strike="noStrike">
                <a:solidFill>
                  <a:schemeClr val="dk1"/>
                </a:solidFill>
                <a:latin typeface="Arial"/>
                <a:ea typeface="Arial"/>
                <a:cs typeface="Arial"/>
                <a:sym typeface="Arial"/>
              </a:rPr>
              <a:t>Welche Komplikationen sind bei PRP bekannt?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Eingeschränktes </a:t>
            </a:r>
            <a:r>
              <a:rPr b="0" i="0" lang="de-DE" sz="2400" u="none" cap="none" strike="noStrike">
                <a:solidFill>
                  <a:srgbClr val="0000FF"/>
                </a:solidFill>
                <a:latin typeface="Arial"/>
                <a:ea typeface="Arial"/>
                <a:cs typeface="Arial"/>
                <a:sym typeface="Arial"/>
              </a:rPr>
              <a:t>peripheres </a:t>
            </a:r>
            <a:r>
              <a:rPr b="0" i="0" lang="de-DE" sz="2400" u="none" cap="none" strike="noStrike">
                <a:solidFill>
                  <a:schemeClr val="dk1"/>
                </a:solidFill>
                <a:latin typeface="Arial"/>
                <a:ea typeface="Arial"/>
                <a:cs typeface="Arial"/>
                <a:sym typeface="Arial"/>
              </a:rPr>
              <a:t>Sehvermögen</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CC0000"/>
                </a:solidFill>
                <a:latin typeface="Arial"/>
                <a:ea typeface="Arial"/>
                <a:cs typeface="Arial"/>
                <a:sym typeface="Arial"/>
              </a:rPr>
              <a:t>F</a:t>
            </a:r>
            <a:r>
              <a:rPr b="0" i="0" lang="de-DE" sz="2400" u="none" cap="none" strike="noStrike">
                <a:solidFill>
                  <a:srgbClr val="0000FF"/>
                </a:solidFill>
                <a:latin typeface="Arial"/>
                <a:ea typeface="Arial"/>
                <a:cs typeface="Arial"/>
                <a:sym typeface="Arial"/>
              </a:rPr>
              <a:t>a</a:t>
            </a:r>
            <a:r>
              <a:rPr b="0" i="0" lang="de-DE" sz="2400" u="none" cap="none" strike="noStrike">
                <a:solidFill>
                  <a:srgbClr val="33CC33"/>
                </a:solidFill>
                <a:latin typeface="Arial"/>
                <a:ea typeface="Arial"/>
                <a:cs typeface="Arial"/>
                <a:sym typeface="Arial"/>
              </a:rPr>
              <a:t>r</a:t>
            </a:r>
            <a:r>
              <a:rPr b="0" i="0" lang="de-DE" sz="2400" u="none" cap="none" strike="noStrike">
                <a:solidFill>
                  <a:srgbClr val="FFFF00"/>
                </a:solidFill>
                <a:latin typeface="Arial"/>
                <a:ea typeface="Arial"/>
                <a:cs typeface="Arial"/>
                <a:sym typeface="Arial"/>
              </a:rPr>
              <a:t>b</a:t>
            </a:r>
            <a:r>
              <a:rPr b="0" i="0" lang="de-DE" sz="2400" u="none" cap="none" strike="noStrike">
                <a:solidFill>
                  <a:schemeClr val="dk1"/>
                </a:solidFill>
                <a:latin typeface="Arial"/>
                <a:ea typeface="Arial"/>
                <a:cs typeface="Arial"/>
                <a:sym typeface="Arial"/>
              </a:rPr>
              <a:t>wahrnehmung</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Kontrastempfindlichkeit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Verlust von</a:t>
            </a:r>
            <a:r>
              <a:rPr b="0" i="0" lang="de-DE" sz="2400" u="none" cap="none" strike="noStrike">
                <a:solidFill>
                  <a:srgbClr val="0000FF"/>
                </a:solidFill>
                <a:latin typeface="Arial"/>
                <a:ea typeface="Arial"/>
                <a:cs typeface="Arial"/>
                <a:sym typeface="Arial"/>
              </a:rPr>
              <a:t> 1–2 </a:t>
            </a:r>
            <a:r>
              <a:rPr b="0" i="0" lang="de-DE" sz="2400" u="none" cap="none" strike="noStrike">
                <a:solidFill>
                  <a:schemeClr val="dk1"/>
                </a:solidFill>
                <a:latin typeface="Arial"/>
                <a:ea typeface="Arial"/>
                <a:cs typeface="Arial"/>
                <a:sym typeface="Arial"/>
              </a:rPr>
              <a:t>Zeilen der BCVA</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chemeClr val="lt1"/>
                </a:solidFill>
                <a:latin typeface="Arial"/>
                <a:ea typeface="Arial"/>
                <a:cs typeface="Arial"/>
                <a:sym typeface="Arial"/>
              </a:rPr>
              <a:t>Nachtsicht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Akkommodation</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Hornhautempfindlichkeit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520"/>
              </a:spcBef>
              <a:spcAft>
                <a:spcPts val="0"/>
              </a:spcAft>
              <a:buClr>
                <a:schemeClr val="accent2"/>
              </a:buClr>
              <a:buSzPts val="1820"/>
              <a:buFont typeface="Noto Sans Symbols"/>
              <a:buChar char="●"/>
            </a:pPr>
            <a:r>
              <a:rPr b="0" i="0" lang="de-DE" sz="2600" u="none" cap="none" strike="noStrike">
                <a:solidFill>
                  <a:schemeClr val="dk1"/>
                </a:solidFill>
                <a:latin typeface="Arial"/>
                <a:ea typeface="Arial"/>
                <a:cs typeface="Arial"/>
                <a:sym typeface="Arial"/>
              </a:rPr>
              <a:t>Makulaödem</a:t>
            </a:r>
            <a:endParaRPr b="0" i="0" sz="2400" u="none" cap="none" strike="noStrike">
              <a:solidFill>
                <a:srgbClr val="0000FF"/>
              </a:solidFill>
              <a:latin typeface="Arial"/>
              <a:ea typeface="Arial"/>
              <a:cs typeface="Arial"/>
              <a:sym typeface="Arial"/>
            </a:endParaRPr>
          </a:p>
          <a:p>
            <a:pPr indent="0" lvl="1" marL="344487" marR="0" rtl="0" algn="l">
              <a:lnSpc>
                <a:spcPct val="100000"/>
              </a:lnSpc>
              <a:spcBef>
                <a:spcPts val="480"/>
              </a:spcBef>
              <a:spcAft>
                <a:spcPts val="0"/>
              </a:spcAft>
              <a:buClr>
                <a:schemeClr val="accent2"/>
              </a:buClr>
              <a:buSzPts val="1680"/>
              <a:buFont typeface="Noto Sans Symbols"/>
              <a:buNone/>
            </a:pPr>
            <a:r>
              <a:t/>
            </a:r>
            <a:endParaRPr b="0" i="0" sz="2400" u="none" cap="none" strike="noStrike">
              <a:solidFill>
                <a:schemeClr val="lt1"/>
              </a:solidFill>
              <a:latin typeface="Arial"/>
              <a:ea typeface="Arial"/>
              <a:cs typeface="Arial"/>
              <a:sym typeface="Arial"/>
            </a:endParaRPr>
          </a:p>
        </p:txBody>
      </p:sp>
      <p:sp>
        <p:nvSpPr>
          <p:cNvPr id="965" name="Google Shape;965;p46"/>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F</a:t>
            </a:r>
            <a:endParaRPr/>
          </a:p>
        </p:txBody>
      </p:sp>
      <p:sp>
        <p:nvSpPr>
          <p:cNvPr id="966" name="Google Shape;966;p46"/>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marR="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967" name="Google Shape;967;p46"/>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sp>
        <p:nvSpPr>
          <p:cNvPr id="968" name="Google Shape;968;p46"/>
          <p:cNvSpPr/>
          <p:nvPr/>
        </p:nvSpPr>
        <p:spPr>
          <a:xfrm>
            <a:off x="7332445" y="1306909"/>
            <a:ext cx="381000" cy="2266890"/>
          </a:xfrm>
          <a:prstGeom prst="rightBrace">
            <a:avLst>
              <a:gd fmla="val 8333" name="adj1"/>
              <a:gd fmla="val 50000" name="adj2"/>
            </a:avLst>
          </a:prstGeom>
          <a:no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69" name="Google Shape;969;p46"/>
          <p:cNvSpPr txBox="1"/>
          <p:nvPr/>
        </p:nvSpPr>
        <p:spPr>
          <a:xfrm>
            <a:off x="7713445" y="2478454"/>
            <a:ext cx="1489510" cy="307777"/>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200"/>
              <a:buFont typeface="Arial"/>
              <a:buNone/>
            </a:pPr>
            <a:r>
              <a:rPr b="0" i="1" lang="de-DE" sz="1200" u="none" cap="none" strike="noStrike">
                <a:solidFill>
                  <a:schemeClr val="dk1"/>
                </a:solidFill>
                <a:latin typeface="Arial"/>
                <a:ea typeface="Arial"/>
                <a:cs typeface="Arial"/>
                <a:sym typeface="Arial"/>
              </a:rPr>
              <a:t>Auswirkungen auf das Sehvermögen</a:t>
            </a:r>
            <a:endParaRPr b="0" i="0" sz="1400" u="none" cap="none" strike="noStrike">
              <a:solidFill>
                <a:srgbClr val="000000"/>
              </a:solidFill>
              <a:latin typeface="Arial"/>
              <a:ea typeface="Arial"/>
              <a:cs typeface="Arial"/>
              <a:sym typeface="Arial"/>
            </a:endParaRPr>
          </a:p>
        </p:txBody>
      </p:sp>
      <p:sp>
        <p:nvSpPr>
          <p:cNvPr id="970" name="Google Shape;970;p46"/>
          <p:cNvSpPr/>
          <p:nvPr/>
        </p:nvSpPr>
        <p:spPr>
          <a:xfrm>
            <a:off x="1143000" y="4236154"/>
            <a:ext cx="1905000" cy="419100"/>
          </a:xfrm>
          <a:prstGeom prst="rect">
            <a:avLst/>
          </a:prstGeom>
          <a:solidFill>
            <a:srgbClr val="FFCCFF"/>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5" name="Shape 975"/>
        <p:cNvGrpSpPr/>
        <p:nvPr/>
      </p:nvGrpSpPr>
      <p:grpSpPr>
        <a:xfrm>
          <a:off x="0" y="0"/>
          <a:ext cx="0" cy="0"/>
          <a:chOff x="0" y="0"/>
          <a:chExt cx="0" cy="0"/>
        </a:xfrm>
      </p:grpSpPr>
      <p:sp>
        <p:nvSpPr>
          <p:cNvPr id="976" name="Google Shape;976;p47"/>
          <p:cNvSpPr/>
          <p:nvPr/>
        </p:nvSpPr>
        <p:spPr>
          <a:xfrm>
            <a:off x="1143000" y="4236154"/>
            <a:ext cx="1905000" cy="419100"/>
          </a:xfrm>
          <a:prstGeom prst="rect">
            <a:avLst/>
          </a:prstGeom>
          <a:solidFill>
            <a:srgbClr val="FFCCFF"/>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grpSp>
        <p:nvGrpSpPr>
          <p:cNvPr id="977" name="Google Shape;977;p47"/>
          <p:cNvGrpSpPr/>
          <p:nvPr/>
        </p:nvGrpSpPr>
        <p:grpSpPr>
          <a:xfrm>
            <a:off x="2820397" y="1143000"/>
            <a:ext cx="3428003" cy="3086864"/>
            <a:chOff x="2820397" y="1143000"/>
            <a:chExt cx="3428003" cy="3086864"/>
          </a:xfrm>
        </p:grpSpPr>
        <p:sp>
          <p:nvSpPr>
            <p:cNvPr id="978" name="Google Shape;978;p47"/>
            <p:cNvSpPr/>
            <p:nvPr/>
          </p:nvSpPr>
          <p:spPr>
            <a:xfrm>
              <a:off x="2895600" y="3810764"/>
              <a:ext cx="3352800" cy="4191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979" name="Google Shape;979;p47"/>
            <p:cNvSpPr/>
            <p:nvPr/>
          </p:nvSpPr>
          <p:spPr>
            <a:xfrm>
              <a:off x="2895600" y="3441700"/>
              <a:ext cx="2362200" cy="3810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grpSp>
          <p:nvGrpSpPr>
            <p:cNvPr id="980" name="Google Shape;980;p47"/>
            <p:cNvGrpSpPr/>
            <p:nvPr/>
          </p:nvGrpSpPr>
          <p:grpSpPr>
            <a:xfrm>
              <a:off x="2820397" y="1143000"/>
              <a:ext cx="3275603" cy="2207725"/>
              <a:chOff x="2820397" y="1143000"/>
              <a:chExt cx="3275603" cy="2207725"/>
            </a:xfrm>
          </p:grpSpPr>
          <p:sp>
            <p:nvSpPr>
              <p:cNvPr id="981" name="Google Shape;981;p47"/>
              <p:cNvSpPr/>
              <p:nvPr/>
            </p:nvSpPr>
            <p:spPr>
              <a:xfrm>
                <a:off x="2882900" y="2969725"/>
                <a:ext cx="1676400" cy="381000"/>
              </a:xfrm>
              <a:prstGeom prst="rect">
                <a:avLst/>
              </a:prstGeom>
              <a:solidFill>
                <a:schemeClr val="dk1"/>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982" name="Google Shape;982;p47"/>
              <p:cNvSpPr/>
              <p:nvPr/>
            </p:nvSpPr>
            <p:spPr>
              <a:xfrm>
                <a:off x="2820397" y="2533590"/>
                <a:ext cx="533400" cy="3810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983" name="Google Shape;983;p47"/>
              <p:cNvSpPr/>
              <p:nvPr/>
            </p:nvSpPr>
            <p:spPr>
              <a:xfrm>
                <a:off x="2895600" y="2021254"/>
                <a:ext cx="3200400" cy="4191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984" name="Google Shape;984;p47"/>
              <p:cNvSpPr/>
              <p:nvPr/>
            </p:nvSpPr>
            <p:spPr>
              <a:xfrm>
                <a:off x="2882900" y="1623219"/>
                <a:ext cx="698500" cy="381000"/>
              </a:xfrm>
              <a:prstGeom prst="rect">
                <a:avLst/>
              </a:prstGeom>
              <a:solidFill>
                <a:schemeClr val="dk1"/>
              </a:solidFill>
              <a:ln cap="flat" cmpd="sng" w="9525">
                <a:solidFill>
                  <a:schemeClr val="lt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85" name="Google Shape;985;p47"/>
              <p:cNvSpPr/>
              <p:nvPr/>
            </p:nvSpPr>
            <p:spPr>
              <a:xfrm>
                <a:off x="3467100" y="1143000"/>
                <a:ext cx="1562100" cy="4191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sp>
        <p:nvSpPr>
          <p:cNvPr id="986" name="Google Shape;986;p47"/>
          <p:cNvSpPr txBox="1"/>
          <p:nvPr/>
        </p:nvSpPr>
        <p:spPr>
          <a:xfrm>
            <a:off x="457200" y="762000"/>
            <a:ext cx="8229600" cy="5138738"/>
          </a:xfrm>
          <a:prstGeom prst="rect">
            <a:avLst/>
          </a:prstGeom>
          <a:noFill/>
          <a:ln>
            <a:noFill/>
          </a:ln>
        </p:spPr>
        <p:txBody>
          <a:bodyPr anchorCtr="0" anchor="t" bIns="12700" lIns="25400" spcFirstLastPara="1" rIns="25400" wrap="square" tIns="12700">
            <a:noAutofit/>
          </a:bodyPr>
          <a:lstStyle/>
          <a:p>
            <a:pPr indent="-342900" lvl="0" marL="342900" marR="0" rtl="0" algn="l">
              <a:lnSpc>
                <a:spcPct val="100000"/>
              </a:lnSpc>
              <a:spcBef>
                <a:spcPts val="0"/>
              </a:spcBef>
              <a:spcAft>
                <a:spcPts val="0"/>
              </a:spcAft>
              <a:buClr>
                <a:schemeClr val="dk2"/>
              </a:buClr>
              <a:buSzPts val="1680"/>
              <a:buFont typeface="Noto Sans Symbols"/>
              <a:buChar char="●"/>
            </a:pPr>
            <a:r>
              <a:rPr b="0" i="0" lang="de-DE" sz="2400" u="none" cap="none" strike="noStrike">
                <a:solidFill>
                  <a:schemeClr val="dk1"/>
                </a:solidFill>
                <a:latin typeface="Arial"/>
                <a:ea typeface="Arial"/>
                <a:cs typeface="Arial"/>
                <a:sym typeface="Arial"/>
              </a:rPr>
              <a:t>Welche Komplikationen sind bei PRP bekannt?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Eingeschränktes </a:t>
            </a:r>
            <a:r>
              <a:rPr b="0" i="0" lang="de-DE" sz="2400" u="none" cap="none" strike="noStrike">
                <a:solidFill>
                  <a:srgbClr val="0000FF"/>
                </a:solidFill>
                <a:latin typeface="Arial"/>
                <a:ea typeface="Arial"/>
                <a:cs typeface="Arial"/>
                <a:sym typeface="Arial"/>
              </a:rPr>
              <a:t>peripheres </a:t>
            </a:r>
            <a:r>
              <a:rPr b="0" i="0" lang="de-DE" sz="2400" u="none" cap="none" strike="noStrike">
                <a:solidFill>
                  <a:schemeClr val="dk1"/>
                </a:solidFill>
                <a:latin typeface="Arial"/>
                <a:ea typeface="Arial"/>
                <a:cs typeface="Arial"/>
                <a:sym typeface="Arial"/>
              </a:rPr>
              <a:t>Sehvermögen</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CC0000"/>
                </a:solidFill>
                <a:latin typeface="Arial"/>
                <a:ea typeface="Arial"/>
                <a:cs typeface="Arial"/>
                <a:sym typeface="Arial"/>
              </a:rPr>
              <a:t>F</a:t>
            </a:r>
            <a:r>
              <a:rPr b="0" i="0" lang="de-DE" sz="2400" u="none" cap="none" strike="noStrike">
                <a:solidFill>
                  <a:srgbClr val="0000FF"/>
                </a:solidFill>
                <a:latin typeface="Arial"/>
                <a:ea typeface="Arial"/>
                <a:cs typeface="Arial"/>
                <a:sym typeface="Arial"/>
              </a:rPr>
              <a:t>a</a:t>
            </a:r>
            <a:r>
              <a:rPr b="0" i="0" lang="de-DE" sz="2400" u="none" cap="none" strike="noStrike">
                <a:solidFill>
                  <a:srgbClr val="33CC33"/>
                </a:solidFill>
                <a:latin typeface="Arial"/>
                <a:ea typeface="Arial"/>
                <a:cs typeface="Arial"/>
                <a:sym typeface="Arial"/>
              </a:rPr>
              <a:t>r</a:t>
            </a:r>
            <a:r>
              <a:rPr b="0" i="0" lang="de-DE" sz="2400" u="none" cap="none" strike="noStrike">
                <a:solidFill>
                  <a:srgbClr val="FFFF00"/>
                </a:solidFill>
                <a:latin typeface="Arial"/>
                <a:ea typeface="Arial"/>
                <a:cs typeface="Arial"/>
                <a:sym typeface="Arial"/>
              </a:rPr>
              <a:t>b</a:t>
            </a:r>
            <a:r>
              <a:rPr b="0" i="0" lang="de-DE" sz="2400" u="none" cap="none" strike="noStrike">
                <a:solidFill>
                  <a:schemeClr val="dk1"/>
                </a:solidFill>
                <a:latin typeface="Arial"/>
                <a:ea typeface="Arial"/>
                <a:cs typeface="Arial"/>
                <a:sym typeface="Arial"/>
              </a:rPr>
              <a:t>wahrnehmung</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Kontrastempfindlichkeit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Verlust von</a:t>
            </a:r>
            <a:r>
              <a:rPr b="0" i="0" lang="de-DE" sz="2400" u="none" cap="none" strike="noStrike">
                <a:solidFill>
                  <a:srgbClr val="0000FF"/>
                </a:solidFill>
                <a:latin typeface="Arial"/>
                <a:ea typeface="Arial"/>
                <a:cs typeface="Arial"/>
                <a:sym typeface="Arial"/>
              </a:rPr>
              <a:t> 1–2 </a:t>
            </a:r>
            <a:r>
              <a:rPr b="0" i="0" lang="de-DE" sz="2400" u="none" cap="none" strike="noStrike">
                <a:solidFill>
                  <a:schemeClr val="dk1"/>
                </a:solidFill>
                <a:latin typeface="Arial"/>
                <a:ea typeface="Arial"/>
                <a:cs typeface="Arial"/>
                <a:sym typeface="Arial"/>
              </a:rPr>
              <a:t>Zeilen der BCVA</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chemeClr val="lt1"/>
                </a:solidFill>
                <a:latin typeface="Arial"/>
                <a:ea typeface="Arial"/>
                <a:cs typeface="Arial"/>
                <a:sym typeface="Arial"/>
              </a:rPr>
              <a:t>Nachtsicht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Akkommodation</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Hornhautempfindlichkeit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520"/>
              </a:spcBef>
              <a:spcAft>
                <a:spcPts val="0"/>
              </a:spcAft>
              <a:buClr>
                <a:schemeClr val="accent2"/>
              </a:buClr>
              <a:buSzPts val="1820"/>
              <a:buFont typeface="Noto Sans Symbols"/>
              <a:buChar char="●"/>
            </a:pPr>
            <a:r>
              <a:rPr b="0" i="0" lang="de-DE" sz="2600" u="none" cap="none" strike="noStrike">
                <a:solidFill>
                  <a:schemeClr val="dk1"/>
                </a:solidFill>
                <a:latin typeface="Arial"/>
                <a:ea typeface="Arial"/>
                <a:cs typeface="Arial"/>
                <a:sym typeface="Arial"/>
              </a:rPr>
              <a:t>Makula</a:t>
            </a:r>
            <a:r>
              <a:rPr b="0" i="0" lang="de-DE" sz="2600" u="none" cap="none" strike="noStrike">
                <a:solidFill>
                  <a:srgbClr val="0000FF"/>
                </a:solidFill>
                <a:latin typeface="Arial"/>
                <a:ea typeface="Arial"/>
                <a:cs typeface="Arial"/>
                <a:sym typeface="Arial"/>
              </a:rPr>
              <a:t>ödem</a:t>
            </a:r>
            <a:endParaRPr b="0" i="0" sz="2400" u="none" cap="none" strike="noStrike">
              <a:solidFill>
                <a:srgbClr val="0000FF"/>
              </a:solidFill>
              <a:latin typeface="Arial"/>
              <a:ea typeface="Arial"/>
              <a:cs typeface="Arial"/>
              <a:sym typeface="Arial"/>
            </a:endParaRPr>
          </a:p>
          <a:p>
            <a:pPr indent="0" lvl="1" marL="344487" marR="0" rtl="0" algn="l">
              <a:lnSpc>
                <a:spcPct val="100000"/>
              </a:lnSpc>
              <a:spcBef>
                <a:spcPts val="480"/>
              </a:spcBef>
              <a:spcAft>
                <a:spcPts val="0"/>
              </a:spcAft>
              <a:buClr>
                <a:schemeClr val="accent2"/>
              </a:buClr>
              <a:buSzPts val="1680"/>
              <a:buFont typeface="Noto Sans Symbols"/>
              <a:buNone/>
            </a:pPr>
            <a:r>
              <a:t/>
            </a:r>
            <a:endParaRPr b="0" i="0" sz="2400" u="none" cap="none" strike="noStrike">
              <a:solidFill>
                <a:schemeClr val="lt1"/>
              </a:solidFill>
              <a:latin typeface="Arial"/>
              <a:ea typeface="Arial"/>
              <a:cs typeface="Arial"/>
              <a:sym typeface="Arial"/>
            </a:endParaRPr>
          </a:p>
        </p:txBody>
      </p:sp>
      <p:sp>
        <p:nvSpPr>
          <p:cNvPr id="987" name="Google Shape;987;p47"/>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A</a:t>
            </a:r>
            <a:endParaRPr/>
          </a:p>
        </p:txBody>
      </p:sp>
      <p:sp>
        <p:nvSpPr>
          <p:cNvPr id="988" name="Google Shape;988;p47"/>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marR="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989" name="Google Shape;989;p47"/>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sp>
        <p:nvSpPr>
          <p:cNvPr id="990" name="Google Shape;990;p47"/>
          <p:cNvSpPr/>
          <p:nvPr/>
        </p:nvSpPr>
        <p:spPr>
          <a:xfrm>
            <a:off x="7332445" y="1306909"/>
            <a:ext cx="381000" cy="2266890"/>
          </a:xfrm>
          <a:prstGeom prst="rightBrace">
            <a:avLst>
              <a:gd fmla="val 8333" name="adj1"/>
              <a:gd fmla="val 50000" name="adj2"/>
            </a:avLst>
          </a:prstGeom>
          <a:no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91" name="Google Shape;991;p47"/>
          <p:cNvSpPr txBox="1"/>
          <p:nvPr/>
        </p:nvSpPr>
        <p:spPr>
          <a:xfrm>
            <a:off x="7713445" y="2478454"/>
            <a:ext cx="1489510" cy="307777"/>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200"/>
              <a:buFont typeface="Arial"/>
              <a:buNone/>
            </a:pPr>
            <a:r>
              <a:rPr b="0" i="1" lang="de-DE" sz="1200" u="none" cap="none" strike="noStrike">
                <a:solidFill>
                  <a:schemeClr val="dk1"/>
                </a:solidFill>
                <a:latin typeface="Arial"/>
                <a:ea typeface="Arial"/>
                <a:cs typeface="Arial"/>
                <a:sym typeface="Arial"/>
              </a:rPr>
              <a:t>Auswirkungen auf das Sehvermögen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6" name="Shape 996"/>
        <p:cNvGrpSpPr/>
        <p:nvPr/>
      </p:nvGrpSpPr>
      <p:grpSpPr>
        <a:xfrm>
          <a:off x="0" y="0"/>
          <a:ext cx="0" cy="0"/>
          <a:chOff x="0" y="0"/>
          <a:chExt cx="0" cy="0"/>
        </a:xfrm>
      </p:grpSpPr>
      <p:sp>
        <p:nvSpPr>
          <p:cNvPr id="997" name="Google Shape;997;p48"/>
          <p:cNvSpPr/>
          <p:nvPr/>
        </p:nvSpPr>
        <p:spPr>
          <a:xfrm>
            <a:off x="1143000" y="4236154"/>
            <a:ext cx="1905000" cy="419100"/>
          </a:xfrm>
          <a:prstGeom prst="rect">
            <a:avLst/>
          </a:prstGeom>
          <a:solidFill>
            <a:srgbClr val="FFCCFF"/>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grpSp>
        <p:nvGrpSpPr>
          <p:cNvPr id="998" name="Google Shape;998;p48"/>
          <p:cNvGrpSpPr/>
          <p:nvPr/>
        </p:nvGrpSpPr>
        <p:grpSpPr>
          <a:xfrm>
            <a:off x="2820397" y="1143000"/>
            <a:ext cx="3428003" cy="3086864"/>
            <a:chOff x="2820397" y="1143000"/>
            <a:chExt cx="3428003" cy="3086864"/>
          </a:xfrm>
        </p:grpSpPr>
        <p:sp>
          <p:nvSpPr>
            <p:cNvPr id="999" name="Google Shape;999;p48"/>
            <p:cNvSpPr/>
            <p:nvPr/>
          </p:nvSpPr>
          <p:spPr>
            <a:xfrm>
              <a:off x="2895600" y="3810764"/>
              <a:ext cx="3352800" cy="4191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1000" name="Google Shape;1000;p48"/>
            <p:cNvSpPr/>
            <p:nvPr/>
          </p:nvSpPr>
          <p:spPr>
            <a:xfrm>
              <a:off x="2895600" y="3441700"/>
              <a:ext cx="2362200" cy="3810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grpSp>
          <p:nvGrpSpPr>
            <p:cNvPr id="1001" name="Google Shape;1001;p48"/>
            <p:cNvGrpSpPr/>
            <p:nvPr/>
          </p:nvGrpSpPr>
          <p:grpSpPr>
            <a:xfrm>
              <a:off x="2820397" y="1143000"/>
              <a:ext cx="3275603" cy="2207725"/>
              <a:chOff x="2820397" y="1143000"/>
              <a:chExt cx="3275603" cy="2207725"/>
            </a:xfrm>
          </p:grpSpPr>
          <p:sp>
            <p:nvSpPr>
              <p:cNvPr id="1002" name="Google Shape;1002;p48"/>
              <p:cNvSpPr/>
              <p:nvPr/>
            </p:nvSpPr>
            <p:spPr>
              <a:xfrm>
                <a:off x="2882900" y="2969725"/>
                <a:ext cx="1676400" cy="381000"/>
              </a:xfrm>
              <a:prstGeom prst="rect">
                <a:avLst/>
              </a:prstGeom>
              <a:solidFill>
                <a:schemeClr val="dk1"/>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1003" name="Google Shape;1003;p48"/>
              <p:cNvSpPr/>
              <p:nvPr/>
            </p:nvSpPr>
            <p:spPr>
              <a:xfrm>
                <a:off x="2820397" y="2533590"/>
                <a:ext cx="533400" cy="3810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1004" name="Google Shape;1004;p48"/>
              <p:cNvSpPr/>
              <p:nvPr/>
            </p:nvSpPr>
            <p:spPr>
              <a:xfrm>
                <a:off x="2895600" y="2021254"/>
                <a:ext cx="3200400" cy="4191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1005" name="Google Shape;1005;p48"/>
              <p:cNvSpPr/>
              <p:nvPr/>
            </p:nvSpPr>
            <p:spPr>
              <a:xfrm>
                <a:off x="2882900" y="1623219"/>
                <a:ext cx="698500" cy="381000"/>
              </a:xfrm>
              <a:prstGeom prst="rect">
                <a:avLst/>
              </a:prstGeom>
              <a:solidFill>
                <a:schemeClr val="dk1"/>
              </a:solidFill>
              <a:ln cap="flat" cmpd="sng" w="9525">
                <a:solidFill>
                  <a:schemeClr val="lt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06" name="Google Shape;1006;p48"/>
              <p:cNvSpPr/>
              <p:nvPr/>
            </p:nvSpPr>
            <p:spPr>
              <a:xfrm>
                <a:off x="3467100" y="1143000"/>
                <a:ext cx="1562100" cy="4191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sp>
        <p:nvSpPr>
          <p:cNvPr id="1007" name="Google Shape;1007;p48"/>
          <p:cNvSpPr txBox="1"/>
          <p:nvPr/>
        </p:nvSpPr>
        <p:spPr>
          <a:xfrm>
            <a:off x="457200" y="762000"/>
            <a:ext cx="8229600" cy="5138738"/>
          </a:xfrm>
          <a:prstGeom prst="rect">
            <a:avLst/>
          </a:prstGeom>
          <a:noFill/>
          <a:ln>
            <a:noFill/>
          </a:ln>
        </p:spPr>
        <p:txBody>
          <a:bodyPr anchorCtr="0" anchor="t" bIns="12700" lIns="25400" spcFirstLastPara="1" rIns="25400" wrap="square" tIns="12700">
            <a:noAutofit/>
          </a:bodyPr>
          <a:lstStyle/>
          <a:p>
            <a:pPr indent="-342900" lvl="0" marL="342900" marR="0" rtl="0" algn="l">
              <a:lnSpc>
                <a:spcPct val="100000"/>
              </a:lnSpc>
              <a:spcBef>
                <a:spcPts val="0"/>
              </a:spcBef>
              <a:spcAft>
                <a:spcPts val="0"/>
              </a:spcAft>
              <a:buClr>
                <a:schemeClr val="dk2"/>
              </a:buClr>
              <a:buSzPts val="1680"/>
              <a:buFont typeface="Noto Sans Symbols"/>
              <a:buChar char="●"/>
            </a:pPr>
            <a:r>
              <a:rPr b="0" i="0" lang="de-DE" sz="2400" u="none" cap="none" strike="noStrike">
                <a:solidFill>
                  <a:schemeClr val="dk1"/>
                </a:solidFill>
                <a:latin typeface="Arial"/>
                <a:ea typeface="Arial"/>
                <a:cs typeface="Arial"/>
                <a:sym typeface="Arial"/>
              </a:rPr>
              <a:t>Welche Komplikationen sind bei PRP bekannt?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Eingeschränktes </a:t>
            </a:r>
            <a:r>
              <a:rPr b="0" i="0" lang="de-DE" sz="2400" u="none" cap="none" strike="noStrike">
                <a:solidFill>
                  <a:srgbClr val="0000FF"/>
                </a:solidFill>
                <a:latin typeface="Arial"/>
                <a:ea typeface="Arial"/>
                <a:cs typeface="Arial"/>
                <a:sym typeface="Arial"/>
              </a:rPr>
              <a:t>peripheres </a:t>
            </a:r>
            <a:r>
              <a:rPr b="0" i="0" lang="de-DE" sz="2400" u="none" cap="none" strike="noStrike">
                <a:solidFill>
                  <a:schemeClr val="dk1"/>
                </a:solidFill>
                <a:latin typeface="Arial"/>
                <a:ea typeface="Arial"/>
                <a:cs typeface="Arial"/>
                <a:sym typeface="Arial"/>
              </a:rPr>
              <a:t>Sehvermögen</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CC0000"/>
                </a:solidFill>
                <a:latin typeface="Arial"/>
                <a:ea typeface="Arial"/>
                <a:cs typeface="Arial"/>
                <a:sym typeface="Arial"/>
              </a:rPr>
              <a:t>F</a:t>
            </a:r>
            <a:r>
              <a:rPr b="0" i="0" lang="de-DE" sz="2400" u="none" cap="none" strike="noStrike">
                <a:solidFill>
                  <a:srgbClr val="0000FF"/>
                </a:solidFill>
                <a:latin typeface="Arial"/>
                <a:ea typeface="Arial"/>
                <a:cs typeface="Arial"/>
                <a:sym typeface="Arial"/>
              </a:rPr>
              <a:t>a</a:t>
            </a:r>
            <a:r>
              <a:rPr b="0" i="0" lang="de-DE" sz="2400" u="none" cap="none" strike="noStrike">
                <a:solidFill>
                  <a:srgbClr val="33CC33"/>
                </a:solidFill>
                <a:latin typeface="Arial"/>
                <a:ea typeface="Arial"/>
                <a:cs typeface="Arial"/>
                <a:sym typeface="Arial"/>
              </a:rPr>
              <a:t>r</a:t>
            </a:r>
            <a:r>
              <a:rPr b="0" i="0" lang="de-DE" sz="2400" u="none" cap="none" strike="noStrike">
                <a:solidFill>
                  <a:srgbClr val="FFFF00"/>
                </a:solidFill>
                <a:latin typeface="Arial"/>
                <a:ea typeface="Arial"/>
                <a:cs typeface="Arial"/>
                <a:sym typeface="Arial"/>
              </a:rPr>
              <a:t>b</a:t>
            </a:r>
            <a:r>
              <a:rPr b="0" i="0" lang="de-DE" sz="2400" u="none" cap="none" strike="noStrike">
                <a:solidFill>
                  <a:schemeClr val="dk1"/>
                </a:solidFill>
                <a:latin typeface="Arial"/>
                <a:ea typeface="Arial"/>
                <a:cs typeface="Arial"/>
                <a:sym typeface="Arial"/>
              </a:rPr>
              <a:t>wahrnehmung</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Kontrastempfindlichkeit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Verlust von</a:t>
            </a:r>
            <a:r>
              <a:rPr b="0" i="0" lang="de-DE" sz="2400" u="none" cap="none" strike="noStrike">
                <a:solidFill>
                  <a:srgbClr val="0000FF"/>
                </a:solidFill>
                <a:latin typeface="Arial"/>
                <a:ea typeface="Arial"/>
                <a:cs typeface="Arial"/>
                <a:sym typeface="Arial"/>
              </a:rPr>
              <a:t> 1–2 </a:t>
            </a:r>
            <a:r>
              <a:rPr b="0" i="0" lang="de-DE" sz="2400" u="none" cap="none" strike="noStrike">
                <a:solidFill>
                  <a:schemeClr val="dk1"/>
                </a:solidFill>
                <a:latin typeface="Arial"/>
                <a:ea typeface="Arial"/>
                <a:cs typeface="Arial"/>
                <a:sym typeface="Arial"/>
              </a:rPr>
              <a:t>Zeilen der BCVA</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chemeClr val="lt1"/>
                </a:solidFill>
                <a:latin typeface="Arial"/>
                <a:ea typeface="Arial"/>
                <a:cs typeface="Arial"/>
                <a:sym typeface="Arial"/>
              </a:rPr>
              <a:t>Nachtsicht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Akkommodation</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Hornhautempfindlichkeit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520"/>
              </a:spcBef>
              <a:spcAft>
                <a:spcPts val="0"/>
              </a:spcAft>
              <a:buClr>
                <a:schemeClr val="accent2"/>
              </a:buClr>
              <a:buSzPts val="1820"/>
              <a:buFont typeface="Noto Sans Symbols"/>
              <a:buChar char="●"/>
            </a:pPr>
            <a:r>
              <a:rPr b="0" i="0" lang="de-DE" sz="2600" u="none" cap="none" strike="noStrike">
                <a:solidFill>
                  <a:schemeClr val="dk1"/>
                </a:solidFill>
                <a:latin typeface="Arial"/>
                <a:ea typeface="Arial"/>
                <a:cs typeface="Arial"/>
                <a:sym typeface="Arial"/>
              </a:rPr>
              <a:t>Makula</a:t>
            </a:r>
            <a:r>
              <a:rPr b="0" i="0" lang="de-DE" sz="2600" u="none" cap="none" strike="noStrike">
                <a:solidFill>
                  <a:srgbClr val="0000FF"/>
                </a:solidFill>
                <a:latin typeface="Arial"/>
                <a:ea typeface="Arial"/>
                <a:cs typeface="Arial"/>
                <a:sym typeface="Arial"/>
              </a:rPr>
              <a:t>ödem</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Unbeabsichtigte Verbrennung </a:t>
            </a:r>
            <a:r>
              <a:rPr b="0" i="0" lang="de-DE" sz="2400" u="none" cap="none" strike="noStrike">
                <a:solidFill>
                  <a:srgbClr val="0000FF"/>
                </a:solidFill>
                <a:latin typeface="Arial"/>
                <a:ea typeface="Arial"/>
                <a:cs typeface="Arial"/>
                <a:sym typeface="Arial"/>
              </a:rPr>
              <a:t>der Fovea</a:t>
            </a:r>
            <a:endParaRPr b="0" i="0" sz="1400" u="none" cap="none" strike="noStrike">
              <a:solidFill>
                <a:srgbClr val="000000"/>
              </a:solidFill>
              <a:latin typeface="Arial"/>
              <a:ea typeface="Arial"/>
              <a:cs typeface="Arial"/>
              <a:sym typeface="Arial"/>
            </a:endParaRPr>
          </a:p>
          <a:p>
            <a:pPr indent="0" lvl="1" marL="344487" marR="0" rtl="0" algn="l">
              <a:lnSpc>
                <a:spcPct val="100000"/>
              </a:lnSpc>
              <a:spcBef>
                <a:spcPts val="480"/>
              </a:spcBef>
              <a:spcAft>
                <a:spcPts val="0"/>
              </a:spcAft>
              <a:buClr>
                <a:schemeClr val="accent2"/>
              </a:buClr>
              <a:buSzPts val="1680"/>
              <a:buFont typeface="Noto Sans Symbols"/>
              <a:buNone/>
            </a:pPr>
            <a:r>
              <a:t/>
            </a:r>
            <a:endParaRPr b="0" i="0" sz="2400" u="none" cap="none" strike="noStrike">
              <a:solidFill>
                <a:srgbClr val="0000FF"/>
              </a:solidFill>
              <a:latin typeface="Arial"/>
              <a:ea typeface="Arial"/>
              <a:cs typeface="Arial"/>
              <a:sym typeface="Arial"/>
            </a:endParaRPr>
          </a:p>
          <a:p>
            <a:pPr indent="0" lvl="1" marL="344487" marR="0" rtl="0" algn="l">
              <a:lnSpc>
                <a:spcPct val="100000"/>
              </a:lnSpc>
              <a:spcBef>
                <a:spcPts val="480"/>
              </a:spcBef>
              <a:spcAft>
                <a:spcPts val="0"/>
              </a:spcAft>
              <a:buClr>
                <a:schemeClr val="accent2"/>
              </a:buClr>
              <a:buSzPts val="1680"/>
              <a:buFont typeface="Noto Sans Symbols"/>
              <a:buNone/>
            </a:pPr>
            <a:r>
              <a:t/>
            </a:r>
            <a:endParaRPr b="0" i="0" sz="2400" u="none" cap="none" strike="noStrike">
              <a:solidFill>
                <a:schemeClr val="lt1"/>
              </a:solidFill>
              <a:latin typeface="Arial"/>
              <a:ea typeface="Arial"/>
              <a:cs typeface="Arial"/>
              <a:sym typeface="Arial"/>
            </a:endParaRPr>
          </a:p>
        </p:txBody>
      </p:sp>
      <p:sp>
        <p:nvSpPr>
          <p:cNvPr id="1008" name="Google Shape;1008;p48"/>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F</a:t>
            </a:r>
            <a:endParaRPr/>
          </a:p>
        </p:txBody>
      </p:sp>
      <p:sp>
        <p:nvSpPr>
          <p:cNvPr id="1009" name="Google Shape;1009;p48"/>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marR="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1010" name="Google Shape;1010;p48"/>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sp>
        <p:nvSpPr>
          <p:cNvPr id="1011" name="Google Shape;1011;p48"/>
          <p:cNvSpPr/>
          <p:nvPr/>
        </p:nvSpPr>
        <p:spPr>
          <a:xfrm>
            <a:off x="7332445" y="1306909"/>
            <a:ext cx="381000" cy="2266890"/>
          </a:xfrm>
          <a:prstGeom prst="rightBrace">
            <a:avLst>
              <a:gd fmla="val 8333" name="adj1"/>
              <a:gd fmla="val 50000" name="adj2"/>
            </a:avLst>
          </a:prstGeom>
          <a:no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12" name="Google Shape;1012;p48"/>
          <p:cNvSpPr txBox="1"/>
          <p:nvPr/>
        </p:nvSpPr>
        <p:spPr>
          <a:xfrm>
            <a:off x="7713445" y="2478454"/>
            <a:ext cx="1489510" cy="307777"/>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200"/>
              <a:buFont typeface="Arial"/>
              <a:buNone/>
            </a:pPr>
            <a:r>
              <a:rPr b="0" i="1" lang="de-DE" sz="1200" u="none" cap="none" strike="noStrike">
                <a:solidFill>
                  <a:schemeClr val="dk1"/>
                </a:solidFill>
                <a:latin typeface="Arial"/>
                <a:ea typeface="Arial"/>
                <a:cs typeface="Arial"/>
                <a:sym typeface="Arial"/>
              </a:rPr>
              <a:t>Auswirkungen auf das Sehvermögen</a:t>
            </a:r>
            <a:endParaRPr b="0" i="0" sz="1400" u="none" cap="none" strike="noStrike">
              <a:solidFill>
                <a:srgbClr val="000000"/>
              </a:solidFill>
              <a:latin typeface="Arial"/>
              <a:ea typeface="Arial"/>
              <a:cs typeface="Arial"/>
              <a:sym typeface="Arial"/>
            </a:endParaRPr>
          </a:p>
        </p:txBody>
      </p:sp>
      <p:sp>
        <p:nvSpPr>
          <p:cNvPr id="1013" name="Google Shape;1013;p48"/>
          <p:cNvSpPr/>
          <p:nvPr/>
        </p:nvSpPr>
        <p:spPr>
          <a:xfrm>
            <a:off x="5257800" y="4655254"/>
            <a:ext cx="1403077" cy="419100"/>
          </a:xfrm>
          <a:prstGeom prst="rect">
            <a:avLst/>
          </a:prstGeom>
          <a:solidFill>
            <a:srgbClr val="FFCCFF"/>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rPr b="0" i="0" lang="de-DE" sz="1200" u="none" cap="none" strike="noStrike">
                <a:solidFill>
                  <a:schemeClr val="dk1"/>
                </a:solidFill>
                <a:latin typeface="Arial"/>
                <a:ea typeface="Arial"/>
                <a:cs typeface="Arial"/>
                <a:sym typeface="Arial"/>
              </a:rPr>
              <a:t>Huch</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8" name="Shape 1018"/>
        <p:cNvGrpSpPr/>
        <p:nvPr/>
      </p:nvGrpSpPr>
      <p:grpSpPr>
        <a:xfrm>
          <a:off x="0" y="0"/>
          <a:ext cx="0" cy="0"/>
          <a:chOff x="0" y="0"/>
          <a:chExt cx="0" cy="0"/>
        </a:xfrm>
      </p:grpSpPr>
      <p:sp>
        <p:nvSpPr>
          <p:cNvPr id="1019" name="Google Shape;1019;p49"/>
          <p:cNvSpPr/>
          <p:nvPr/>
        </p:nvSpPr>
        <p:spPr>
          <a:xfrm>
            <a:off x="5257800" y="4655254"/>
            <a:ext cx="1403077" cy="419100"/>
          </a:xfrm>
          <a:prstGeom prst="rect">
            <a:avLst/>
          </a:prstGeom>
          <a:solidFill>
            <a:srgbClr val="FFCCFF"/>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1020" name="Google Shape;1020;p49"/>
          <p:cNvSpPr/>
          <p:nvPr/>
        </p:nvSpPr>
        <p:spPr>
          <a:xfrm>
            <a:off x="1143000" y="4236154"/>
            <a:ext cx="1905000" cy="419100"/>
          </a:xfrm>
          <a:prstGeom prst="rect">
            <a:avLst/>
          </a:prstGeom>
          <a:solidFill>
            <a:srgbClr val="FFCCFF"/>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grpSp>
        <p:nvGrpSpPr>
          <p:cNvPr id="1021" name="Google Shape;1021;p49"/>
          <p:cNvGrpSpPr/>
          <p:nvPr/>
        </p:nvGrpSpPr>
        <p:grpSpPr>
          <a:xfrm>
            <a:off x="2820397" y="1143000"/>
            <a:ext cx="3428003" cy="3086864"/>
            <a:chOff x="2820397" y="1143000"/>
            <a:chExt cx="3428003" cy="3086864"/>
          </a:xfrm>
        </p:grpSpPr>
        <p:sp>
          <p:nvSpPr>
            <p:cNvPr id="1022" name="Google Shape;1022;p49"/>
            <p:cNvSpPr/>
            <p:nvPr/>
          </p:nvSpPr>
          <p:spPr>
            <a:xfrm>
              <a:off x="2895600" y="3810764"/>
              <a:ext cx="3352800" cy="4191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1023" name="Google Shape;1023;p49"/>
            <p:cNvSpPr/>
            <p:nvPr/>
          </p:nvSpPr>
          <p:spPr>
            <a:xfrm>
              <a:off x="2895600" y="3441700"/>
              <a:ext cx="2362200" cy="3810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grpSp>
          <p:nvGrpSpPr>
            <p:cNvPr id="1024" name="Google Shape;1024;p49"/>
            <p:cNvGrpSpPr/>
            <p:nvPr/>
          </p:nvGrpSpPr>
          <p:grpSpPr>
            <a:xfrm>
              <a:off x="2820397" y="1143000"/>
              <a:ext cx="3275603" cy="2207725"/>
              <a:chOff x="2820397" y="1143000"/>
              <a:chExt cx="3275603" cy="2207725"/>
            </a:xfrm>
          </p:grpSpPr>
          <p:sp>
            <p:nvSpPr>
              <p:cNvPr id="1025" name="Google Shape;1025;p49"/>
              <p:cNvSpPr/>
              <p:nvPr/>
            </p:nvSpPr>
            <p:spPr>
              <a:xfrm>
                <a:off x="2882900" y="2969725"/>
                <a:ext cx="1676400" cy="381000"/>
              </a:xfrm>
              <a:prstGeom prst="rect">
                <a:avLst/>
              </a:prstGeom>
              <a:solidFill>
                <a:schemeClr val="dk1"/>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1026" name="Google Shape;1026;p49"/>
              <p:cNvSpPr/>
              <p:nvPr/>
            </p:nvSpPr>
            <p:spPr>
              <a:xfrm>
                <a:off x="2820397" y="2533590"/>
                <a:ext cx="533400" cy="3810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1027" name="Google Shape;1027;p49"/>
              <p:cNvSpPr/>
              <p:nvPr/>
            </p:nvSpPr>
            <p:spPr>
              <a:xfrm>
                <a:off x="2895600" y="2021254"/>
                <a:ext cx="3200400" cy="4191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1028" name="Google Shape;1028;p49"/>
              <p:cNvSpPr/>
              <p:nvPr/>
            </p:nvSpPr>
            <p:spPr>
              <a:xfrm>
                <a:off x="2882900" y="1623219"/>
                <a:ext cx="698500" cy="381000"/>
              </a:xfrm>
              <a:prstGeom prst="rect">
                <a:avLst/>
              </a:prstGeom>
              <a:solidFill>
                <a:schemeClr val="dk1"/>
              </a:solidFill>
              <a:ln cap="flat" cmpd="sng" w="9525">
                <a:solidFill>
                  <a:schemeClr val="lt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29" name="Google Shape;1029;p49"/>
              <p:cNvSpPr/>
              <p:nvPr/>
            </p:nvSpPr>
            <p:spPr>
              <a:xfrm>
                <a:off x="3467100" y="1143000"/>
                <a:ext cx="1562100" cy="4191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sp>
        <p:nvSpPr>
          <p:cNvPr id="1030" name="Google Shape;1030;p49"/>
          <p:cNvSpPr txBox="1"/>
          <p:nvPr/>
        </p:nvSpPr>
        <p:spPr>
          <a:xfrm>
            <a:off x="457200" y="762000"/>
            <a:ext cx="8229600" cy="5138738"/>
          </a:xfrm>
          <a:prstGeom prst="rect">
            <a:avLst/>
          </a:prstGeom>
          <a:noFill/>
          <a:ln>
            <a:noFill/>
          </a:ln>
        </p:spPr>
        <p:txBody>
          <a:bodyPr anchorCtr="0" anchor="t" bIns="12700" lIns="25400" spcFirstLastPara="1" rIns="25400" wrap="square" tIns="12700">
            <a:noAutofit/>
          </a:bodyPr>
          <a:lstStyle/>
          <a:p>
            <a:pPr indent="-342900" lvl="0" marL="342900" marR="0" rtl="0" algn="l">
              <a:lnSpc>
                <a:spcPct val="100000"/>
              </a:lnSpc>
              <a:spcBef>
                <a:spcPts val="0"/>
              </a:spcBef>
              <a:spcAft>
                <a:spcPts val="0"/>
              </a:spcAft>
              <a:buClr>
                <a:schemeClr val="dk2"/>
              </a:buClr>
              <a:buSzPts val="1680"/>
              <a:buFont typeface="Noto Sans Symbols"/>
              <a:buChar char="●"/>
            </a:pPr>
            <a:r>
              <a:rPr b="0" i="0" lang="de-DE" sz="2400" u="none" cap="none" strike="noStrike">
                <a:solidFill>
                  <a:schemeClr val="dk1"/>
                </a:solidFill>
                <a:latin typeface="Arial"/>
                <a:ea typeface="Arial"/>
                <a:cs typeface="Arial"/>
                <a:sym typeface="Arial"/>
              </a:rPr>
              <a:t>Welche Komplikationen sind bei PRP bekannt?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Eingeschränktes </a:t>
            </a:r>
            <a:r>
              <a:rPr b="0" i="0" lang="de-DE" sz="2400" u="none" cap="none" strike="noStrike">
                <a:solidFill>
                  <a:srgbClr val="0000FF"/>
                </a:solidFill>
                <a:latin typeface="Arial"/>
                <a:ea typeface="Arial"/>
                <a:cs typeface="Arial"/>
                <a:sym typeface="Arial"/>
              </a:rPr>
              <a:t>peripheres </a:t>
            </a:r>
            <a:r>
              <a:rPr b="0" i="0" lang="de-DE" sz="2400" u="none" cap="none" strike="noStrike">
                <a:solidFill>
                  <a:schemeClr val="dk1"/>
                </a:solidFill>
                <a:latin typeface="Arial"/>
                <a:ea typeface="Arial"/>
                <a:cs typeface="Arial"/>
                <a:sym typeface="Arial"/>
              </a:rPr>
              <a:t>Sehvermögen</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CC0000"/>
                </a:solidFill>
                <a:latin typeface="Arial"/>
                <a:ea typeface="Arial"/>
                <a:cs typeface="Arial"/>
                <a:sym typeface="Arial"/>
              </a:rPr>
              <a:t>F</a:t>
            </a:r>
            <a:r>
              <a:rPr b="0" i="0" lang="de-DE" sz="2400" u="none" cap="none" strike="noStrike">
                <a:solidFill>
                  <a:srgbClr val="0000FF"/>
                </a:solidFill>
                <a:latin typeface="Arial"/>
                <a:ea typeface="Arial"/>
                <a:cs typeface="Arial"/>
                <a:sym typeface="Arial"/>
              </a:rPr>
              <a:t>a</a:t>
            </a:r>
            <a:r>
              <a:rPr b="0" i="0" lang="de-DE" sz="2400" u="none" cap="none" strike="noStrike">
                <a:solidFill>
                  <a:srgbClr val="33CC33"/>
                </a:solidFill>
                <a:latin typeface="Arial"/>
                <a:ea typeface="Arial"/>
                <a:cs typeface="Arial"/>
                <a:sym typeface="Arial"/>
              </a:rPr>
              <a:t>r</a:t>
            </a:r>
            <a:r>
              <a:rPr b="0" i="0" lang="de-DE" sz="2400" u="none" cap="none" strike="noStrike">
                <a:solidFill>
                  <a:srgbClr val="FFFF00"/>
                </a:solidFill>
                <a:latin typeface="Arial"/>
                <a:ea typeface="Arial"/>
                <a:cs typeface="Arial"/>
                <a:sym typeface="Arial"/>
              </a:rPr>
              <a:t>b</a:t>
            </a:r>
            <a:r>
              <a:rPr b="0" i="0" lang="de-DE" sz="2400" u="none" cap="none" strike="noStrike">
                <a:solidFill>
                  <a:schemeClr val="dk1"/>
                </a:solidFill>
                <a:latin typeface="Arial"/>
                <a:ea typeface="Arial"/>
                <a:cs typeface="Arial"/>
                <a:sym typeface="Arial"/>
              </a:rPr>
              <a:t>wahrnehmung</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Kontrastempfindlichkeit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Verlust von</a:t>
            </a:r>
            <a:r>
              <a:rPr b="0" i="0" lang="de-DE" sz="2400" u="none" cap="none" strike="noStrike">
                <a:solidFill>
                  <a:srgbClr val="0000FF"/>
                </a:solidFill>
                <a:latin typeface="Arial"/>
                <a:ea typeface="Arial"/>
                <a:cs typeface="Arial"/>
                <a:sym typeface="Arial"/>
              </a:rPr>
              <a:t> 1–2 </a:t>
            </a:r>
            <a:r>
              <a:rPr b="0" i="0" lang="de-DE" sz="2400" u="none" cap="none" strike="noStrike">
                <a:solidFill>
                  <a:schemeClr val="dk1"/>
                </a:solidFill>
                <a:latin typeface="Arial"/>
                <a:ea typeface="Arial"/>
                <a:cs typeface="Arial"/>
                <a:sym typeface="Arial"/>
              </a:rPr>
              <a:t>Zeilen der BCVA</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chemeClr val="lt1"/>
                </a:solidFill>
                <a:latin typeface="Arial"/>
                <a:ea typeface="Arial"/>
                <a:cs typeface="Arial"/>
                <a:sym typeface="Arial"/>
              </a:rPr>
              <a:t>Nachtsicht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Akkommodation</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Hornhautempfindlichkeit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520"/>
              </a:spcBef>
              <a:spcAft>
                <a:spcPts val="0"/>
              </a:spcAft>
              <a:buClr>
                <a:schemeClr val="accent2"/>
              </a:buClr>
              <a:buSzPts val="1820"/>
              <a:buFont typeface="Noto Sans Symbols"/>
              <a:buChar char="●"/>
            </a:pPr>
            <a:r>
              <a:rPr b="0" i="0" lang="de-DE" sz="2600" u="none" cap="none" strike="noStrike">
                <a:solidFill>
                  <a:schemeClr val="dk1"/>
                </a:solidFill>
                <a:latin typeface="Arial"/>
                <a:ea typeface="Arial"/>
                <a:cs typeface="Arial"/>
                <a:sym typeface="Arial"/>
              </a:rPr>
              <a:t>Makula</a:t>
            </a:r>
            <a:r>
              <a:rPr b="0" i="0" lang="de-DE" sz="2600" u="none" cap="none" strike="noStrike">
                <a:solidFill>
                  <a:srgbClr val="0000FF"/>
                </a:solidFill>
                <a:latin typeface="Arial"/>
                <a:ea typeface="Arial"/>
                <a:cs typeface="Arial"/>
                <a:sym typeface="Arial"/>
              </a:rPr>
              <a:t>ödem</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Unbeabsichtigte Verbrennung </a:t>
            </a:r>
            <a:r>
              <a:rPr b="0" i="0" lang="de-DE" sz="2400" u="none" cap="none" strike="noStrike">
                <a:solidFill>
                  <a:srgbClr val="0000FF"/>
                </a:solidFill>
                <a:latin typeface="Arial"/>
                <a:ea typeface="Arial"/>
                <a:cs typeface="Arial"/>
                <a:sym typeface="Arial"/>
              </a:rPr>
              <a:t>der Fovea</a:t>
            </a:r>
            <a:endParaRPr b="0" i="0" sz="1400" u="none" cap="none" strike="noStrike">
              <a:solidFill>
                <a:srgbClr val="000000"/>
              </a:solidFill>
              <a:latin typeface="Arial"/>
              <a:ea typeface="Arial"/>
              <a:cs typeface="Arial"/>
              <a:sym typeface="Arial"/>
            </a:endParaRPr>
          </a:p>
          <a:p>
            <a:pPr indent="0" lvl="1" marL="344487" marR="0" rtl="0" algn="l">
              <a:lnSpc>
                <a:spcPct val="100000"/>
              </a:lnSpc>
              <a:spcBef>
                <a:spcPts val="480"/>
              </a:spcBef>
              <a:spcAft>
                <a:spcPts val="0"/>
              </a:spcAft>
              <a:buClr>
                <a:schemeClr val="accent2"/>
              </a:buClr>
              <a:buSzPts val="1680"/>
              <a:buFont typeface="Noto Sans Symbols"/>
              <a:buNone/>
            </a:pPr>
            <a:r>
              <a:t/>
            </a:r>
            <a:endParaRPr b="0" i="0" sz="2400" u="none" cap="none" strike="noStrike">
              <a:solidFill>
                <a:srgbClr val="0000FF"/>
              </a:solidFill>
              <a:latin typeface="Arial"/>
              <a:ea typeface="Arial"/>
              <a:cs typeface="Arial"/>
              <a:sym typeface="Arial"/>
            </a:endParaRPr>
          </a:p>
          <a:p>
            <a:pPr indent="0" lvl="1" marL="344487" marR="0" rtl="0" algn="l">
              <a:lnSpc>
                <a:spcPct val="100000"/>
              </a:lnSpc>
              <a:spcBef>
                <a:spcPts val="480"/>
              </a:spcBef>
              <a:spcAft>
                <a:spcPts val="0"/>
              </a:spcAft>
              <a:buClr>
                <a:schemeClr val="accent2"/>
              </a:buClr>
              <a:buSzPts val="1680"/>
              <a:buFont typeface="Noto Sans Symbols"/>
              <a:buNone/>
            </a:pPr>
            <a:r>
              <a:t/>
            </a:r>
            <a:endParaRPr b="0" i="0" sz="2400" u="none" cap="none" strike="noStrike">
              <a:solidFill>
                <a:schemeClr val="lt1"/>
              </a:solidFill>
              <a:latin typeface="Arial"/>
              <a:ea typeface="Arial"/>
              <a:cs typeface="Arial"/>
              <a:sym typeface="Arial"/>
            </a:endParaRPr>
          </a:p>
        </p:txBody>
      </p:sp>
      <p:sp>
        <p:nvSpPr>
          <p:cNvPr id="1031" name="Google Shape;1031;p49"/>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A</a:t>
            </a:r>
            <a:endParaRPr/>
          </a:p>
        </p:txBody>
      </p:sp>
      <p:sp>
        <p:nvSpPr>
          <p:cNvPr id="1032" name="Google Shape;1032;p49"/>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marR="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1033" name="Google Shape;1033;p49"/>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sp>
        <p:nvSpPr>
          <p:cNvPr id="1034" name="Google Shape;1034;p49"/>
          <p:cNvSpPr/>
          <p:nvPr/>
        </p:nvSpPr>
        <p:spPr>
          <a:xfrm>
            <a:off x="7332445" y="1306909"/>
            <a:ext cx="381000" cy="2266890"/>
          </a:xfrm>
          <a:prstGeom prst="rightBrace">
            <a:avLst>
              <a:gd fmla="val 8333" name="adj1"/>
              <a:gd fmla="val 50000" name="adj2"/>
            </a:avLst>
          </a:prstGeom>
          <a:no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35" name="Google Shape;1035;p49"/>
          <p:cNvSpPr txBox="1"/>
          <p:nvPr/>
        </p:nvSpPr>
        <p:spPr>
          <a:xfrm>
            <a:off x="7713445" y="2478454"/>
            <a:ext cx="1489510" cy="307777"/>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200"/>
              <a:buFont typeface="Arial"/>
              <a:buNone/>
            </a:pPr>
            <a:r>
              <a:rPr b="0" i="1" lang="de-DE" sz="1200" u="none" cap="none" strike="noStrike">
                <a:solidFill>
                  <a:schemeClr val="dk1"/>
                </a:solidFill>
                <a:latin typeface="Arial"/>
                <a:ea typeface="Arial"/>
                <a:cs typeface="Arial"/>
                <a:sym typeface="Arial"/>
              </a:rPr>
              <a:t>Auswirkungen auf das Sehvermögen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0" name="Shape 1040"/>
        <p:cNvGrpSpPr/>
        <p:nvPr/>
      </p:nvGrpSpPr>
      <p:grpSpPr>
        <a:xfrm>
          <a:off x="0" y="0"/>
          <a:ext cx="0" cy="0"/>
          <a:chOff x="0" y="0"/>
          <a:chExt cx="0" cy="0"/>
        </a:xfrm>
      </p:grpSpPr>
      <p:sp>
        <p:nvSpPr>
          <p:cNvPr id="1041" name="Google Shape;1041;p50"/>
          <p:cNvSpPr/>
          <p:nvPr/>
        </p:nvSpPr>
        <p:spPr>
          <a:xfrm>
            <a:off x="5257800" y="4655254"/>
            <a:ext cx="1403077" cy="419100"/>
          </a:xfrm>
          <a:prstGeom prst="rect">
            <a:avLst/>
          </a:prstGeom>
          <a:solidFill>
            <a:srgbClr val="FFCCFF"/>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1042" name="Google Shape;1042;p50"/>
          <p:cNvSpPr/>
          <p:nvPr/>
        </p:nvSpPr>
        <p:spPr>
          <a:xfrm>
            <a:off x="1143000" y="4236154"/>
            <a:ext cx="1905000" cy="419100"/>
          </a:xfrm>
          <a:prstGeom prst="rect">
            <a:avLst/>
          </a:prstGeom>
          <a:solidFill>
            <a:srgbClr val="FFCCFF"/>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grpSp>
        <p:nvGrpSpPr>
          <p:cNvPr id="1043" name="Google Shape;1043;p50"/>
          <p:cNvGrpSpPr/>
          <p:nvPr/>
        </p:nvGrpSpPr>
        <p:grpSpPr>
          <a:xfrm>
            <a:off x="2820397" y="1143000"/>
            <a:ext cx="3428003" cy="3086864"/>
            <a:chOff x="2820397" y="1143000"/>
            <a:chExt cx="3428003" cy="3086864"/>
          </a:xfrm>
        </p:grpSpPr>
        <p:sp>
          <p:nvSpPr>
            <p:cNvPr id="1044" name="Google Shape;1044;p50"/>
            <p:cNvSpPr/>
            <p:nvPr/>
          </p:nvSpPr>
          <p:spPr>
            <a:xfrm>
              <a:off x="2895600" y="3810764"/>
              <a:ext cx="3352800" cy="4191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1045" name="Google Shape;1045;p50"/>
            <p:cNvSpPr/>
            <p:nvPr/>
          </p:nvSpPr>
          <p:spPr>
            <a:xfrm>
              <a:off x="2895600" y="3441700"/>
              <a:ext cx="2362200" cy="3810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grpSp>
          <p:nvGrpSpPr>
            <p:cNvPr id="1046" name="Google Shape;1046;p50"/>
            <p:cNvGrpSpPr/>
            <p:nvPr/>
          </p:nvGrpSpPr>
          <p:grpSpPr>
            <a:xfrm>
              <a:off x="2820397" y="1143000"/>
              <a:ext cx="3275603" cy="2207725"/>
              <a:chOff x="2820397" y="1143000"/>
              <a:chExt cx="3275603" cy="2207725"/>
            </a:xfrm>
          </p:grpSpPr>
          <p:sp>
            <p:nvSpPr>
              <p:cNvPr id="1047" name="Google Shape;1047;p50"/>
              <p:cNvSpPr/>
              <p:nvPr/>
            </p:nvSpPr>
            <p:spPr>
              <a:xfrm>
                <a:off x="2882900" y="2969725"/>
                <a:ext cx="1676400" cy="381000"/>
              </a:xfrm>
              <a:prstGeom prst="rect">
                <a:avLst/>
              </a:prstGeom>
              <a:solidFill>
                <a:schemeClr val="dk1"/>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1048" name="Google Shape;1048;p50"/>
              <p:cNvSpPr/>
              <p:nvPr/>
            </p:nvSpPr>
            <p:spPr>
              <a:xfrm>
                <a:off x="2820397" y="2533590"/>
                <a:ext cx="533400" cy="3810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1049" name="Google Shape;1049;p50"/>
              <p:cNvSpPr/>
              <p:nvPr/>
            </p:nvSpPr>
            <p:spPr>
              <a:xfrm>
                <a:off x="2895600" y="2021254"/>
                <a:ext cx="3200400" cy="4191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1050" name="Google Shape;1050;p50"/>
              <p:cNvSpPr/>
              <p:nvPr/>
            </p:nvSpPr>
            <p:spPr>
              <a:xfrm>
                <a:off x="2882900" y="1623219"/>
                <a:ext cx="698500" cy="381000"/>
              </a:xfrm>
              <a:prstGeom prst="rect">
                <a:avLst/>
              </a:prstGeom>
              <a:solidFill>
                <a:schemeClr val="dk1"/>
              </a:solidFill>
              <a:ln cap="flat" cmpd="sng" w="9525">
                <a:solidFill>
                  <a:schemeClr val="lt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51" name="Google Shape;1051;p50"/>
              <p:cNvSpPr/>
              <p:nvPr/>
            </p:nvSpPr>
            <p:spPr>
              <a:xfrm>
                <a:off x="3467100" y="1143000"/>
                <a:ext cx="1562100" cy="4191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sp>
        <p:nvSpPr>
          <p:cNvPr id="1052" name="Google Shape;1052;p50"/>
          <p:cNvSpPr txBox="1"/>
          <p:nvPr/>
        </p:nvSpPr>
        <p:spPr>
          <a:xfrm>
            <a:off x="457200" y="762000"/>
            <a:ext cx="8229600" cy="5138738"/>
          </a:xfrm>
          <a:prstGeom prst="rect">
            <a:avLst/>
          </a:prstGeom>
          <a:noFill/>
          <a:ln>
            <a:noFill/>
          </a:ln>
        </p:spPr>
        <p:txBody>
          <a:bodyPr anchorCtr="0" anchor="t" bIns="12700" lIns="25400" spcFirstLastPara="1" rIns="25400" wrap="square" tIns="12700">
            <a:noAutofit/>
          </a:bodyPr>
          <a:lstStyle/>
          <a:p>
            <a:pPr indent="-342900" lvl="0" marL="342900" marR="0" rtl="0" algn="l">
              <a:lnSpc>
                <a:spcPct val="100000"/>
              </a:lnSpc>
              <a:spcBef>
                <a:spcPts val="0"/>
              </a:spcBef>
              <a:spcAft>
                <a:spcPts val="0"/>
              </a:spcAft>
              <a:buClr>
                <a:schemeClr val="dk2"/>
              </a:buClr>
              <a:buSzPts val="1680"/>
              <a:buFont typeface="Noto Sans Symbols"/>
              <a:buChar char="●"/>
            </a:pPr>
            <a:r>
              <a:rPr b="0" i="0" lang="de-DE" sz="2400" u="none" cap="none" strike="noStrike">
                <a:solidFill>
                  <a:schemeClr val="dk1"/>
                </a:solidFill>
                <a:latin typeface="Arial"/>
                <a:ea typeface="Arial"/>
                <a:cs typeface="Arial"/>
                <a:sym typeface="Arial"/>
              </a:rPr>
              <a:t>Welche Komplikationen sind bei PRP bekannt?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Eingeschränktes </a:t>
            </a:r>
            <a:r>
              <a:rPr b="0" i="0" lang="de-DE" sz="2400" u="none" cap="none" strike="noStrike">
                <a:solidFill>
                  <a:srgbClr val="0000FF"/>
                </a:solidFill>
                <a:latin typeface="Arial"/>
                <a:ea typeface="Arial"/>
                <a:cs typeface="Arial"/>
                <a:sym typeface="Arial"/>
              </a:rPr>
              <a:t>peripheres </a:t>
            </a:r>
            <a:r>
              <a:rPr b="0" i="0" lang="de-DE" sz="2400" u="none" cap="none" strike="noStrike">
                <a:solidFill>
                  <a:schemeClr val="dk1"/>
                </a:solidFill>
                <a:latin typeface="Arial"/>
                <a:ea typeface="Arial"/>
                <a:cs typeface="Arial"/>
                <a:sym typeface="Arial"/>
              </a:rPr>
              <a:t>Sehvermögen</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CC0000"/>
                </a:solidFill>
                <a:latin typeface="Arial"/>
                <a:ea typeface="Arial"/>
                <a:cs typeface="Arial"/>
                <a:sym typeface="Arial"/>
              </a:rPr>
              <a:t>F</a:t>
            </a:r>
            <a:r>
              <a:rPr b="0" i="0" lang="de-DE" sz="2400" u="none" cap="none" strike="noStrike">
                <a:solidFill>
                  <a:srgbClr val="0000FF"/>
                </a:solidFill>
                <a:latin typeface="Arial"/>
                <a:ea typeface="Arial"/>
                <a:cs typeface="Arial"/>
                <a:sym typeface="Arial"/>
              </a:rPr>
              <a:t>a</a:t>
            </a:r>
            <a:r>
              <a:rPr b="0" i="0" lang="de-DE" sz="2400" u="none" cap="none" strike="noStrike">
                <a:solidFill>
                  <a:srgbClr val="33CC33"/>
                </a:solidFill>
                <a:latin typeface="Arial"/>
                <a:ea typeface="Arial"/>
                <a:cs typeface="Arial"/>
                <a:sym typeface="Arial"/>
              </a:rPr>
              <a:t>r</a:t>
            </a:r>
            <a:r>
              <a:rPr b="0" i="0" lang="de-DE" sz="2400" u="none" cap="none" strike="noStrike">
                <a:solidFill>
                  <a:srgbClr val="FFFF00"/>
                </a:solidFill>
                <a:latin typeface="Arial"/>
                <a:ea typeface="Arial"/>
                <a:cs typeface="Arial"/>
                <a:sym typeface="Arial"/>
              </a:rPr>
              <a:t>b</a:t>
            </a:r>
            <a:r>
              <a:rPr b="0" i="0" lang="de-DE" sz="2400" u="none" cap="none" strike="noStrike">
                <a:solidFill>
                  <a:schemeClr val="dk1"/>
                </a:solidFill>
                <a:latin typeface="Arial"/>
                <a:ea typeface="Arial"/>
                <a:cs typeface="Arial"/>
                <a:sym typeface="Arial"/>
              </a:rPr>
              <a:t>wahrnehmung</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Kontrastempfindlichkeit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Verlust von</a:t>
            </a:r>
            <a:r>
              <a:rPr b="0" i="0" lang="de-DE" sz="2400" u="none" cap="none" strike="noStrike">
                <a:solidFill>
                  <a:srgbClr val="0000FF"/>
                </a:solidFill>
                <a:latin typeface="Arial"/>
                <a:ea typeface="Arial"/>
                <a:cs typeface="Arial"/>
                <a:sym typeface="Arial"/>
              </a:rPr>
              <a:t> 1–2 </a:t>
            </a:r>
            <a:r>
              <a:rPr b="0" i="0" lang="de-DE" sz="2400" u="none" cap="none" strike="noStrike">
                <a:solidFill>
                  <a:schemeClr val="dk1"/>
                </a:solidFill>
                <a:latin typeface="Arial"/>
                <a:ea typeface="Arial"/>
                <a:cs typeface="Arial"/>
                <a:sym typeface="Arial"/>
              </a:rPr>
              <a:t>Zeilen der BCVA</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chemeClr val="lt1"/>
                </a:solidFill>
                <a:latin typeface="Arial"/>
                <a:ea typeface="Arial"/>
                <a:cs typeface="Arial"/>
                <a:sym typeface="Arial"/>
              </a:rPr>
              <a:t>Nachtsicht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Akkommodation</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Hornhautempfindlichkeit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520"/>
              </a:spcBef>
              <a:spcAft>
                <a:spcPts val="0"/>
              </a:spcAft>
              <a:buClr>
                <a:schemeClr val="accent2"/>
              </a:buClr>
              <a:buSzPts val="1820"/>
              <a:buFont typeface="Noto Sans Symbols"/>
              <a:buChar char="●"/>
            </a:pPr>
            <a:r>
              <a:rPr b="0" i="0" lang="de-DE" sz="2600" u="none" cap="none" strike="noStrike">
                <a:solidFill>
                  <a:schemeClr val="dk1"/>
                </a:solidFill>
                <a:latin typeface="Arial"/>
                <a:ea typeface="Arial"/>
                <a:cs typeface="Arial"/>
                <a:sym typeface="Arial"/>
              </a:rPr>
              <a:t>Makula</a:t>
            </a:r>
            <a:r>
              <a:rPr b="0" i="0" lang="de-DE" sz="2600" u="none" cap="none" strike="noStrike">
                <a:solidFill>
                  <a:srgbClr val="0000FF"/>
                </a:solidFill>
                <a:latin typeface="Arial"/>
                <a:ea typeface="Arial"/>
                <a:cs typeface="Arial"/>
                <a:sym typeface="Arial"/>
              </a:rPr>
              <a:t>ödem</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Unbeabsichtigte Verbrennung </a:t>
            </a:r>
            <a:r>
              <a:rPr b="0" i="0" lang="de-DE" sz="2400" u="none" cap="none" strike="noStrike">
                <a:solidFill>
                  <a:srgbClr val="0000FF"/>
                </a:solidFill>
                <a:latin typeface="Arial"/>
                <a:ea typeface="Arial"/>
                <a:cs typeface="Arial"/>
                <a:sym typeface="Arial"/>
              </a:rPr>
              <a:t>der Fovea</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Aderhaut</a:t>
            </a:r>
            <a:r>
              <a:rPr b="0" i="0" lang="de-DE" sz="2400" u="none" cap="none" strike="noStrike">
                <a:solidFill>
                  <a:srgbClr val="0000FF"/>
                </a:solidFill>
                <a:latin typeface="Arial"/>
                <a:ea typeface="Arial"/>
                <a:cs typeface="Arial"/>
                <a:sym typeface="Arial"/>
              </a:rPr>
              <a:t>amotio</a:t>
            </a:r>
            <a:endParaRPr b="0" i="0" sz="2400" u="none" cap="none" strike="noStrike">
              <a:solidFill>
                <a:srgbClr val="0000FF"/>
              </a:solidFill>
              <a:latin typeface="Arial"/>
              <a:ea typeface="Arial"/>
              <a:cs typeface="Arial"/>
              <a:sym typeface="Arial"/>
            </a:endParaRPr>
          </a:p>
          <a:p>
            <a:pPr indent="-240983" lvl="1" marL="692150" marR="0" rtl="0" algn="l">
              <a:lnSpc>
                <a:spcPct val="100000"/>
              </a:lnSpc>
              <a:spcBef>
                <a:spcPts val="480"/>
              </a:spcBef>
              <a:spcAft>
                <a:spcPts val="0"/>
              </a:spcAft>
              <a:buClr>
                <a:schemeClr val="accent2"/>
              </a:buClr>
              <a:buSzPts val="1680"/>
              <a:buFont typeface="Noto Sans Symbols"/>
              <a:buNone/>
            </a:pPr>
            <a:r>
              <a:t/>
            </a:r>
            <a:endParaRPr b="0" i="0" sz="2400" u="none" cap="none" strike="noStrike">
              <a:solidFill>
                <a:srgbClr val="0000FF"/>
              </a:solidFill>
              <a:latin typeface="Arial"/>
              <a:ea typeface="Arial"/>
              <a:cs typeface="Arial"/>
              <a:sym typeface="Arial"/>
            </a:endParaRPr>
          </a:p>
          <a:p>
            <a:pPr indent="0" lvl="1" marL="344487" marR="0" rtl="0" algn="l">
              <a:lnSpc>
                <a:spcPct val="100000"/>
              </a:lnSpc>
              <a:spcBef>
                <a:spcPts val="480"/>
              </a:spcBef>
              <a:spcAft>
                <a:spcPts val="0"/>
              </a:spcAft>
              <a:buClr>
                <a:schemeClr val="accent2"/>
              </a:buClr>
              <a:buSzPts val="1680"/>
              <a:buFont typeface="Noto Sans Symbols"/>
              <a:buNone/>
            </a:pPr>
            <a:r>
              <a:t/>
            </a:r>
            <a:endParaRPr b="0" i="0" sz="2400" u="none" cap="none" strike="noStrike">
              <a:solidFill>
                <a:srgbClr val="0000FF"/>
              </a:solidFill>
              <a:latin typeface="Arial"/>
              <a:ea typeface="Arial"/>
              <a:cs typeface="Arial"/>
              <a:sym typeface="Arial"/>
            </a:endParaRPr>
          </a:p>
          <a:p>
            <a:pPr indent="0" lvl="1" marL="344487" marR="0" rtl="0" algn="l">
              <a:lnSpc>
                <a:spcPct val="100000"/>
              </a:lnSpc>
              <a:spcBef>
                <a:spcPts val="480"/>
              </a:spcBef>
              <a:spcAft>
                <a:spcPts val="0"/>
              </a:spcAft>
              <a:buClr>
                <a:schemeClr val="accent2"/>
              </a:buClr>
              <a:buSzPts val="1680"/>
              <a:buFont typeface="Noto Sans Symbols"/>
              <a:buNone/>
            </a:pPr>
            <a:r>
              <a:t/>
            </a:r>
            <a:endParaRPr b="0" i="0" sz="2400" u="none" cap="none" strike="noStrike">
              <a:solidFill>
                <a:schemeClr val="lt1"/>
              </a:solidFill>
              <a:latin typeface="Arial"/>
              <a:ea typeface="Arial"/>
              <a:cs typeface="Arial"/>
              <a:sym typeface="Arial"/>
            </a:endParaRPr>
          </a:p>
        </p:txBody>
      </p:sp>
      <p:sp>
        <p:nvSpPr>
          <p:cNvPr id="1053" name="Google Shape;1053;p50"/>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F</a:t>
            </a:r>
            <a:endParaRPr/>
          </a:p>
        </p:txBody>
      </p:sp>
      <p:sp>
        <p:nvSpPr>
          <p:cNvPr id="1054" name="Google Shape;1054;p50"/>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marR="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1055" name="Google Shape;1055;p50"/>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sp>
        <p:nvSpPr>
          <p:cNvPr id="1056" name="Google Shape;1056;p50"/>
          <p:cNvSpPr/>
          <p:nvPr/>
        </p:nvSpPr>
        <p:spPr>
          <a:xfrm>
            <a:off x="7332445" y="1306909"/>
            <a:ext cx="381000" cy="2266890"/>
          </a:xfrm>
          <a:prstGeom prst="rightBrace">
            <a:avLst>
              <a:gd fmla="val 8333" name="adj1"/>
              <a:gd fmla="val 50000" name="adj2"/>
            </a:avLst>
          </a:prstGeom>
          <a:no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57" name="Google Shape;1057;p50"/>
          <p:cNvSpPr txBox="1"/>
          <p:nvPr/>
        </p:nvSpPr>
        <p:spPr>
          <a:xfrm>
            <a:off x="7713445" y="2478454"/>
            <a:ext cx="1489510" cy="307777"/>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200"/>
              <a:buFont typeface="Arial"/>
              <a:buNone/>
            </a:pPr>
            <a:r>
              <a:rPr b="0" i="1" lang="de-DE" sz="1200" u="none" cap="none" strike="noStrike">
                <a:solidFill>
                  <a:schemeClr val="dk1"/>
                </a:solidFill>
                <a:latin typeface="Arial"/>
                <a:ea typeface="Arial"/>
                <a:cs typeface="Arial"/>
                <a:sym typeface="Arial"/>
              </a:rPr>
              <a:t>Auswirkungen auf das Sehvermögen</a:t>
            </a:r>
            <a:endParaRPr b="0" i="0" sz="1400" u="none" cap="none" strike="noStrike">
              <a:solidFill>
                <a:srgbClr val="000000"/>
              </a:solidFill>
              <a:latin typeface="Arial"/>
              <a:ea typeface="Arial"/>
              <a:cs typeface="Arial"/>
              <a:sym typeface="Arial"/>
            </a:endParaRPr>
          </a:p>
        </p:txBody>
      </p:sp>
      <p:sp>
        <p:nvSpPr>
          <p:cNvPr id="1058" name="Google Shape;1058;p50"/>
          <p:cNvSpPr/>
          <p:nvPr/>
        </p:nvSpPr>
        <p:spPr>
          <a:xfrm>
            <a:off x="2409166" y="5087496"/>
            <a:ext cx="944632" cy="381000"/>
          </a:xfrm>
          <a:prstGeom prst="rect">
            <a:avLst/>
          </a:prstGeom>
          <a:solidFill>
            <a:srgbClr val="FF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3" name="Shape 1063"/>
        <p:cNvGrpSpPr/>
        <p:nvPr/>
      </p:nvGrpSpPr>
      <p:grpSpPr>
        <a:xfrm>
          <a:off x="0" y="0"/>
          <a:ext cx="0" cy="0"/>
          <a:chOff x="0" y="0"/>
          <a:chExt cx="0" cy="0"/>
        </a:xfrm>
      </p:grpSpPr>
      <p:sp>
        <p:nvSpPr>
          <p:cNvPr id="1064" name="Google Shape;1064;p51"/>
          <p:cNvSpPr/>
          <p:nvPr/>
        </p:nvSpPr>
        <p:spPr>
          <a:xfrm>
            <a:off x="2409166" y="5098375"/>
            <a:ext cx="944632" cy="381000"/>
          </a:xfrm>
          <a:prstGeom prst="rect">
            <a:avLst/>
          </a:prstGeom>
          <a:solidFill>
            <a:srgbClr val="FF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Arial"/>
              <a:ea typeface="Arial"/>
              <a:cs typeface="Arial"/>
              <a:sym typeface="Arial"/>
            </a:endParaRPr>
          </a:p>
        </p:txBody>
      </p:sp>
      <p:sp>
        <p:nvSpPr>
          <p:cNvPr id="1065" name="Google Shape;1065;p51"/>
          <p:cNvSpPr/>
          <p:nvPr/>
        </p:nvSpPr>
        <p:spPr>
          <a:xfrm>
            <a:off x="5257800" y="4655254"/>
            <a:ext cx="1403077" cy="419100"/>
          </a:xfrm>
          <a:prstGeom prst="rect">
            <a:avLst/>
          </a:prstGeom>
          <a:solidFill>
            <a:srgbClr val="FFCCFF"/>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1066" name="Google Shape;1066;p51"/>
          <p:cNvSpPr/>
          <p:nvPr/>
        </p:nvSpPr>
        <p:spPr>
          <a:xfrm>
            <a:off x="1143000" y="4236154"/>
            <a:ext cx="1905000" cy="419100"/>
          </a:xfrm>
          <a:prstGeom prst="rect">
            <a:avLst/>
          </a:prstGeom>
          <a:solidFill>
            <a:srgbClr val="FFCCFF"/>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grpSp>
        <p:nvGrpSpPr>
          <p:cNvPr id="1067" name="Google Shape;1067;p51"/>
          <p:cNvGrpSpPr/>
          <p:nvPr/>
        </p:nvGrpSpPr>
        <p:grpSpPr>
          <a:xfrm>
            <a:off x="2820397" y="1143000"/>
            <a:ext cx="3428003" cy="3086864"/>
            <a:chOff x="2820397" y="1143000"/>
            <a:chExt cx="3428003" cy="3086864"/>
          </a:xfrm>
        </p:grpSpPr>
        <p:sp>
          <p:nvSpPr>
            <p:cNvPr id="1068" name="Google Shape;1068;p51"/>
            <p:cNvSpPr/>
            <p:nvPr/>
          </p:nvSpPr>
          <p:spPr>
            <a:xfrm>
              <a:off x="2895600" y="3810764"/>
              <a:ext cx="3352800" cy="4191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1069" name="Google Shape;1069;p51"/>
            <p:cNvSpPr/>
            <p:nvPr/>
          </p:nvSpPr>
          <p:spPr>
            <a:xfrm>
              <a:off x="2895600" y="3441700"/>
              <a:ext cx="2362200" cy="3810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grpSp>
          <p:nvGrpSpPr>
            <p:cNvPr id="1070" name="Google Shape;1070;p51"/>
            <p:cNvGrpSpPr/>
            <p:nvPr/>
          </p:nvGrpSpPr>
          <p:grpSpPr>
            <a:xfrm>
              <a:off x="2820397" y="1143000"/>
              <a:ext cx="3275603" cy="2207725"/>
              <a:chOff x="2820397" y="1143000"/>
              <a:chExt cx="3275603" cy="2207725"/>
            </a:xfrm>
          </p:grpSpPr>
          <p:sp>
            <p:nvSpPr>
              <p:cNvPr id="1071" name="Google Shape;1071;p51"/>
              <p:cNvSpPr/>
              <p:nvPr/>
            </p:nvSpPr>
            <p:spPr>
              <a:xfrm>
                <a:off x="2882900" y="2969725"/>
                <a:ext cx="1676400" cy="381000"/>
              </a:xfrm>
              <a:prstGeom prst="rect">
                <a:avLst/>
              </a:prstGeom>
              <a:solidFill>
                <a:schemeClr val="dk1"/>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1072" name="Google Shape;1072;p51"/>
              <p:cNvSpPr/>
              <p:nvPr/>
            </p:nvSpPr>
            <p:spPr>
              <a:xfrm>
                <a:off x="2820397" y="2533590"/>
                <a:ext cx="533400" cy="3810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1073" name="Google Shape;1073;p51"/>
              <p:cNvSpPr/>
              <p:nvPr/>
            </p:nvSpPr>
            <p:spPr>
              <a:xfrm>
                <a:off x="2895600" y="2021254"/>
                <a:ext cx="3200400" cy="4191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1074" name="Google Shape;1074;p51"/>
              <p:cNvSpPr/>
              <p:nvPr/>
            </p:nvSpPr>
            <p:spPr>
              <a:xfrm>
                <a:off x="2882900" y="1623219"/>
                <a:ext cx="698500" cy="381000"/>
              </a:xfrm>
              <a:prstGeom prst="rect">
                <a:avLst/>
              </a:prstGeom>
              <a:solidFill>
                <a:schemeClr val="dk1"/>
              </a:solidFill>
              <a:ln cap="flat" cmpd="sng" w="9525">
                <a:solidFill>
                  <a:schemeClr val="lt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75" name="Google Shape;1075;p51"/>
              <p:cNvSpPr/>
              <p:nvPr/>
            </p:nvSpPr>
            <p:spPr>
              <a:xfrm>
                <a:off x="3467100" y="1143000"/>
                <a:ext cx="1562100" cy="4191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sp>
        <p:nvSpPr>
          <p:cNvPr id="1076" name="Google Shape;1076;p51"/>
          <p:cNvSpPr txBox="1"/>
          <p:nvPr/>
        </p:nvSpPr>
        <p:spPr>
          <a:xfrm>
            <a:off x="457200" y="762000"/>
            <a:ext cx="8229600" cy="4274661"/>
          </a:xfrm>
          <a:prstGeom prst="rect">
            <a:avLst/>
          </a:prstGeom>
          <a:noFill/>
          <a:ln>
            <a:noFill/>
          </a:ln>
        </p:spPr>
        <p:txBody>
          <a:bodyPr anchorCtr="0" anchor="t" bIns="12700" lIns="25400" spcFirstLastPara="1" rIns="25400" wrap="square" tIns="12700">
            <a:noAutofit/>
          </a:bodyPr>
          <a:lstStyle/>
          <a:p>
            <a:pPr indent="-342900" lvl="0" marL="342900" marR="0" rtl="0" algn="l">
              <a:lnSpc>
                <a:spcPct val="100000"/>
              </a:lnSpc>
              <a:spcBef>
                <a:spcPts val="0"/>
              </a:spcBef>
              <a:spcAft>
                <a:spcPts val="0"/>
              </a:spcAft>
              <a:buClr>
                <a:schemeClr val="dk2"/>
              </a:buClr>
              <a:buSzPts val="1680"/>
              <a:buFont typeface="Noto Sans Symbols"/>
              <a:buChar char="●"/>
            </a:pPr>
            <a:r>
              <a:rPr b="0" i="0" lang="de-DE" sz="2400" u="none" cap="none" strike="noStrike">
                <a:solidFill>
                  <a:schemeClr val="dk1"/>
                </a:solidFill>
                <a:latin typeface="Arial"/>
                <a:ea typeface="Arial"/>
                <a:cs typeface="Arial"/>
                <a:sym typeface="Arial"/>
              </a:rPr>
              <a:t>Welche Komplikationen sind bei PRP bekannt?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Eingeschränktes </a:t>
            </a:r>
            <a:r>
              <a:rPr b="0" i="0" lang="de-DE" sz="2400" u="none" cap="none" strike="noStrike">
                <a:solidFill>
                  <a:srgbClr val="0000FF"/>
                </a:solidFill>
                <a:latin typeface="Arial"/>
                <a:ea typeface="Arial"/>
                <a:cs typeface="Arial"/>
                <a:sym typeface="Arial"/>
              </a:rPr>
              <a:t>peripheres </a:t>
            </a:r>
            <a:r>
              <a:rPr b="0" i="0" lang="de-DE" sz="2400" u="none" cap="none" strike="noStrike">
                <a:solidFill>
                  <a:schemeClr val="dk1"/>
                </a:solidFill>
                <a:latin typeface="Arial"/>
                <a:ea typeface="Arial"/>
                <a:cs typeface="Arial"/>
                <a:sym typeface="Arial"/>
              </a:rPr>
              <a:t>Sehvermögen</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CC0000"/>
                </a:solidFill>
                <a:latin typeface="Arial"/>
                <a:ea typeface="Arial"/>
                <a:cs typeface="Arial"/>
                <a:sym typeface="Arial"/>
              </a:rPr>
              <a:t>F</a:t>
            </a:r>
            <a:r>
              <a:rPr b="0" i="0" lang="de-DE" sz="2400" u="none" cap="none" strike="noStrike">
                <a:solidFill>
                  <a:srgbClr val="0000FF"/>
                </a:solidFill>
                <a:latin typeface="Arial"/>
                <a:ea typeface="Arial"/>
                <a:cs typeface="Arial"/>
                <a:sym typeface="Arial"/>
              </a:rPr>
              <a:t>a</a:t>
            </a:r>
            <a:r>
              <a:rPr b="0" i="0" lang="de-DE" sz="2400" u="none" cap="none" strike="noStrike">
                <a:solidFill>
                  <a:srgbClr val="33CC33"/>
                </a:solidFill>
                <a:latin typeface="Arial"/>
                <a:ea typeface="Arial"/>
                <a:cs typeface="Arial"/>
                <a:sym typeface="Arial"/>
              </a:rPr>
              <a:t>r</a:t>
            </a:r>
            <a:r>
              <a:rPr b="0" i="0" lang="de-DE" sz="2400" u="none" cap="none" strike="noStrike">
                <a:solidFill>
                  <a:srgbClr val="FFFF00"/>
                </a:solidFill>
                <a:latin typeface="Arial"/>
                <a:ea typeface="Arial"/>
                <a:cs typeface="Arial"/>
                <a:sym typeface="Arial"/>
              </a:rPr>
              <a:t>b</a:t>
            </a:r>
            <a:r>
              <a:rPr b="0" i="0" lang="de-DE" sz="2400" u="none" cap="none" strike="noStrike">
                <a:solidFill>
                  <a:schemeClr val="dk1"/>
                </a:solidFill>
                <a:latin typeface="Arial"/>
                <a:ea typeface="Arial"/>
                <a:cs typeface="Arial"/>
                <a:sym typeface="Arial"/>
              </a:rPr>
              <a:t>wahrnehmung</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Kontrastempfindlichkeit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Verlust von</a:t>
            </a:r>
            <a:r>
              <a:rPr b="0" i="0" lang="de-DE" sz="2400" u="none" cap="none" strike="noStrike">
                <a:solidFill>
                  <a:srgbClr val="0000FF"/>
                </a:solidFill>
                <a:latin typeface="Arial"/>
                <a:ea typeface="Arial"/>
                <a:cs typeface="Arial"/>
                <a:sym typeface="Arial"/>
              </a:rPr>
              <a:t> 1–2 </a:t>
            </a:r>
            <a:r>
              <a:rPr b="0" i="0" lang="de-DE" sz="2400" u="none" cap="none" strike="noStrike">
                <a:solidFill>
                  <a:schemeClr val="dk1"/>
                </a:solidFill>
                <a:latin typeface="Arial"/>
                <a:ea typeface="Arial"/>
                <a:cs typeface="Arial"/>
                <a:sym typeface="Arial"/>
              </a:rPr>
              <a:t>Zeilen der BCVA</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chemeClr val="lt1"/>
                </a:solidFill>
                <a:latin typeface="Arial"/>
                <a:ea typeface="Arial"/>
                <a:cs typeface="Arial"/>
                <a:sym typeface="Arial"/>
              </a:rPr>
              <a:t>Nachtsicht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Akkommodation</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Hornhautempfindlichkeit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520"/>
              </a:spcBef>
              <a:spcAft>
                <a:spcPts val="0"/>
              </a:spcAft>
              <a:buClr>
                <a:schemeClr val="accent2"/>
              </a:buClr>
              <a:buSzPts val="1820"/>
              <a:buFont typeface="Noto Sans Symbols"/>
              <a:buChar char="●"/>
            </a:pPr>
            <a:r>
              <a:rPr b="0" i="0" lang="de-DE" sz="2600" u="none" cap="none" strike="noStrike">
                <a:solidFill>
                  <a:schemeClr val="dk1"/>
                </a:solidFill>
                <a:latin typeface="Arial"/>
                <a:ea typeface="Arial"/>
                <a:cs typeface="Arial"/>
                <a:sym typeface="Arial"/>
              </a:rPr>
              <a:t>Makula</a:t>
            </a:r>
            <a:r>
              <a:rPr b="0" i="0" lang="de-DE" sz="2600" u="none" cap="none" strike="noStrike">
                <a:solidFill>
                  <a:srgbClr val="0000FF"/>
                </a:solidFill>
                <a:latin typeface="Arial"/>
                <a:ea typeface="Arial"/>
                <a:cs typeface="Arial"/>
                <a:sym typeface="Arial"/>
              </a:rPr>
              <a:t>ödem</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Unbeabsichtigte Verbrennung </a:t>
            </a:r>
            <a:r>
              <a:rPr b="0" i="0" lang="de-DE" sz="2400" u="none" cap="none" strike="noStrike">
                <a:solidFill>
                  <a:srgbClr val="0000FF"/>
                </a:solidFill>
                <a:latin typeface="Arial"/>
                <a:ea typeface="Arial"/>
                <a:cs typeface="Arial"/>
                <a:sym typeface="Arial"/>
              </a:rPr>
              <a:t>der Fovea</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Aderhaut</a:t>
            </a:r>
            <a:r>
              <a:rPr b="0" i="0" lang="de-DE" sz="2400" u="none" cap="none" strike="noStrike">
                <a:solidFill>
                  <a:srgbClr val="0000FF"/>
                </a:solidFill>
                <a:latin typeface="Arial"/>
                <a:ea typeface="Arial"/>
                <a:cs typeface="Arial"/>
                <a:sym typeface="Arial"/>
              </a:rPr>
              <a:t>amotio</a:t>
            </a:r>
            <a:endParaRPr b="0" i="0" sz="2400" u="none" cap="none" strike="noStrike">
              <a:solidFill>
                <a:srgbClr val="0000FF"/>
              </a:solidFill>
              <a:latin typeface="Arial"/>
              <a:ea typeface="Arial"/>
              <a:cs typeface="Arial"/>
              <a:sym typeface="Arial"/>
            </a:endParaRPr>
          </a:p>
        </p:txBody>
      </p:sp>
      <p:sp>
        <p:nvSpPr>
          <p:cNvPr id="1077" name="Google Shape;1077;p51"/>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A</a:t>
            </a:r>
            <a:endParaRPr/>
          </a:p>
        </p:txBody>
      </p:sp>
      <p:sp>
        <p:nvSpPr>
          <p:cNvPr id="1078" name="Google Shape;1078;p51"/>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marR="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1079" name="Google Shape;1079;p51"/>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sp>
        <p:nvSpPr>
          <p:cNvPr id="1080" name="Google Shape;1080;p51"/>
          <p:cNvSpPr/>
          <p:nvPr/>
        </p:nvSpPr>
        <p:spPr>
          <a:xfrm>
            <a:off x="7332445" y="1306909"/>
            <a:ext cx="381000" cy="2266890"/>
          </a:xfrm>
          <a:prstGeom prst="rightBrace">
            <a:avLst>
              <a:gd fmla="val 8333" name="adj1"/>
              <a:gd fmla="val 50000" name="adj2"/>
            </a:avLst>
          </a:prstGeom>
          <a:no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81" name="Google Shape;1081;p51"/>
          <p:cNvSpPr txBox="1"/>
          <p:nvPr/>
        </p:nvSpPr>
        <p:spPr>
          <a:xfrm>
            <a:off x="7713445" y="2478454"/>
            <a:ext cx="1489510" cy="307777"/>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200"/>
              <a:buFont typeface="Arial"/>
              <a:buNone/>
            </a:pPr>
            <a:r>
              <a:rPr b="0" i="1" lang="de-DE" sz="1200" u="none" cap="none" strike="noStrike">
                <a:solidFill>
                  <a:schemeClr val="dk1"/>
                </a:solidFill>
                <a:latin typeface="Arial"/>
                <a:ea typeface="Arial"/>
                <a:cs typeface="Arial"/>
                <a:sym typeface="Arial"/>
              </a:rPr>
              <a:t>Auswirkungen auf das Sehvermögen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6" name="Shape 1086"/>
        <p:cNvGrpSpPr/>
        <p:nvPr/>
      </p:nvGrpSpPr>
      <p:grpSpPr>
        <a:xfrm>
          <a:off x="0" y="0"/>
          <a:ext cx="0" cy="0"/>
          <a:chOff x="0" y="0"/>
          <a:chExt cx="0" cy="0"/>
        </a:xfrm>
      </p:grpSpPr>
      <p:sp>
        <p:nvSpPr>
          <p:cNvPr id="1087" name="Google Shape;1087;p52"/>
          <p:cNvSpPr/>
          <p:nvPr/>
        </p:nvSpPr>
        <p:spPr>
          <a:xfrm>
            <a:off x="2409166" y="5098375"/>
            <a:ext cx="944632" cy="381000"/>
          </a:xfrm>
          <a:prstGeom prst="rect">
            <a:avLst/>
          </a:prstGeom>
          <a:solidFill>
            <a:srgbClr val="FF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Arial"/>
              <a:ea typeface="Arial"/>
              <a:cs typeface="Arial"/>
              <a:sym typeface="Arial"/>
            </a:endParaRPr>
          </a:p>
        </p:txBody>
      </p:sp>
      <p:sp>
        <p:nvSpPr>
          <p:cNvPr id="1088" name="Google Shape;1088;p52"/>
          <p:cNvSpPr/>
          <p:nvPr/>
        </p:nvSpPr>
        <p:spPr>
          <a:xfrm>
            <a:off x="5257800" y="4655254"/>
            <a:ext cx="1403077" cy="419100"/>
          </a:xfrm>
          <a:prstGeom prst="rect">
            <a:avLst/>
          </a:prstGeom>
          <a:solidFill>
            <a:srgbClr val="FFCCFF"/>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1089" name="Google Shape;1089;p52"/>
          <p:cNvSpPr/>
          <p:nvPr/>
        </p:nvSpPr>
        <p:spPr>
          <a:xfrm>
            <a:off x="1143000" y="4236154"/>
            <a:ext cx="1905000" cy="419100"/>
          </a:xfrm>
          <a:prstGeom prst="rect">
            <a:avLst/>
          </a:prstGeom>
          <a:solidFill>
            <a:srgbClr val="FFCCFF"/>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grpSp>
        <p:nvGrpSpPr>
          <p:cNvPr id="1090" name="Google Shape;1090;p52"/>
          <p:cNvGrpSpPr/>
          <p:nvPr/>
        </p:nvGrpSpPr>
        <p:grpSpPr>
          <a:xfrm>
            <a:off x="2820397" y="1143000"/>
            <a:ext cx="3428003" cy="3086864"/>
            <a:chOff x="2820397" y="1143000"/>
            <a:chExt cx="3428003" cy="3086864"/>
          </a:xfrm>
        </p:grpSpPr>
        <p:sp>
          <p:nvSpPr>
            <p:cNvPr id="1091" name="Google Shape;1091;p52"/>
            <p:cNvSpPr/>
            <p:nvPr/>
          </p:nvSpPr>
          <p:spPr>
            <a:xfrm>
              <a:off x="2895600" y="3810764"/>
              <a:ext cx="3352800" cy="4191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1092" name="Google Shape;1092;p52"/>
            <p:cNvSpPr/>
            <p:nvPr/>
          </p:nvSpPr>
          <p:spPr>
            <a:xfrm>
              <a:off x="2895600" y="3441700"/>
              <a:ext cx="2362200" cy="3810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grpSp>
          <p:nvGrpSpPr>
            <p:cNvPr id="1093" name="Google Shape;1093;p52"/>
            <p:cNvGrpSpPr/>
            <p:nvPr/>
          </p:nvGrpSpPr>
          <p:grpSpPr>
            <a:xfrm>
              <a:off x="2820397" y="1143000"/>
              <a:ext cx="3275603" cy="2207725"/>
              <a:chOff x="2820397" y="1143000"/>
              <a:chExt cx="3275603" cy="2207725"/>
            </a:xfrm>
          </p:grpSpPr>
          <p:sp>
            <p:nvSpPr>
              <p:cNvPr id="1094" name="Google Shape;1094;p52"/>
              <p:cNvSpPr/>
              <p:nvPr/>
            </p:nvSpPr>
            <p:spPr>
              <a:xfrm>
                <a:off x="2882900" y="2969725"/>
                <a:ext cx="1676400" cy="381000"/>
              </a:xfrm>
              <a:prstGeom prst="rect">
                <a:avLst/>
              </a:prstGeom>
              <a:solidFill>
                <a:schemeClr val="dk1"/>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1095" name="Google Shape;1095;p52"/>
              <p:cNvSpPr/>
              <p:nvPr/>
            </p:nvSpPr>
            <p:spPr>
              <a:xfrm>
                <a:off x="2820397" y="2533590"/>
                <a:ext cx="533400" cy="3810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1096" name="Google Shape;1096;p52"/>
              <p:cNvSpPr/>
              <p:nvPr/>
            </p:nvSpPr>
            <p:spPr>
              <a:xfrm>
                <a:off x="2895600" y="2021254"/>
                <a:ext cx="3200400" cy="4191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1097" name="Google Shape;1097;p52"/>
              <p:cNvSpPr/>
              <p:nvPr/>
            </p:nvSpPr>
            <p:spPr>
              <a:xfrm>
                <a:off x="2882900" y="1623219"/>
                <a:ext cx="698500" cy="381000"/>
              </a:xfrm>
              <a:prstGeom prst="rect">
                <a:avLst/>
              </a:prstGeom>
              <a:solidFill>
                <a:schemeClr val="dk1"/>
              </a:solidFill>
              <a:ln cap="flat" cmpd="sng" w="9525">
                <a:solidFill>
                  <a:schemeClr val="lt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98" name="Google Shape;1098;p52"/>
              <p:cNvSpPr/>
              <p:nvPr/>
            </p:nvSpPr>
            <p:spPr>
              <a:xfrm>
                <a:off x="3467100" y="1143000"/>
                <a:ext cx="1562100" cy="4191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sp>
        <p:nvSpPr>
          <p:cNvPr id="1099" name="Google Shape;1099;p52"/>
          <p:cNvSpPr txBox="1"/>
          <p:nvPr/>
        </p:nvSpPr>
        <p:spPr>
          <a:xfrm>
            <a:off x="457200" y="761999"/>
            <a:ext cx="8229600" cy="5398851"/>
          </a:xfrm>
          <a:prstGeom prst="rect">
            <a:avLst/>
          </a:prstGeom>
          <a:noFill/>
          <a:ln>
            <a:noFill/>
          </a:ln>
        </p:spPr>
        <p:txBody>
          <a:bodyPr anchorCtr="0" anchor="t" bIns="12700" lIns="25400" spcFirstLastPara="1" rIns="25400" wrap="square" tIns="12700">
            <a:noAutofit/>
          </a:bodyPr>
          <a:lstStyle/>
          <a:p>
            <a:pPr indent="-342900" lvl="0" marL="342900" marR="0" rtl="0" algn="l">
              <a:lnSpc>
                <a:spcPct val="100000"/>
              </a:lnSpc>
              <a:spcBef>
                <a:spcPts val="0"/>
              </a:spcBef>
              <a:spcAft>
                <a:spcPts val="0"/>
              </a:spcAft>
              <a:buClr>
                <a:schemeClr val="dk2"/>
              </a:buClr>
              <a:buSzPts val="1680"/>
              <a:buFont typeface="Noto Sans Symbols"/>
              <a:buChar char="●"/>
            </a:pPr>
            <a:r>
              <a:rPr b="0" i="0" lang="de-DE" sz="2400" u="none" cap="none" strike="noStrike">
                <a:solidFill>
                  <a:schemeClr val="dk1"/>
                </a:solidFill>
                <a:latin typeface="Arial"/>
                <a:ea typeface="Arial"/>
                <a:cs typeface="Arial"/>
                <a:sym typeface="Arial"/>
              </a:rPr>
              <a:t>Welche Komplikationen sind bei PRP bekannt?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Eingeschränktes </a:t>
            </a:r>
            <a:r>
              <a:rPr b="0" i="0" lang="de-DE" sz="2400" u="none" cap="none" strike="noStrike">
                <a:solidFill>
                  <a:srgbClr val="0000FF"/>
                </a:solidFill>
                <a:latin typeface="Arial"/>
                <a:ea typeface="Arial"/>
                <a:cs typeface="Arial"/>
                <a:sym typeface="Arial"/>
              </a:rPr>
              <a:t>peripheres </a:t>
            </a:r>
            <a:r>
              <a:rPr b="0" i="0" lang="de-DE" sz="2400" u="none" cap="none" strike="noStrike">
                <a:solidFill>
                  <a:schemeClr val="dk1"/>
                </a:solidFill>
                <a:latin typeface="Arial"/>
                <a:ea typeface="Arial"/>
                <a:cs typeface="Arial"/>
                <a:sym typeface="Arial"/>
              </a:rPr>
              <a:t>Sehvermögen</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CC0000"/>
                </a:solidFill>
                <a:latin typeface="Arial"/>
                <a:ea typeface="Arial"/>
                <a:cs typeface="Arial"/>
                <a:sym typeface="Arial"/>
              </a:rPr>
              <a:t>F</a:t>
            </a:r>
            <a:r>
              <a:rPr b="0" i="0" lang="de-DE" sz="2400" u="none" cap="none" strike="noStrike">
                <a:solidFill>
                  <a:srgbClr val="0000FF"/>
                </a:solidFill>
                <a:latin typeface="Arial"/>
                <a:ea typeface="Arial"/>
                <a:cs typeface="Arial"/>
                <a:sym typeface="Arial"/>
              </a:rPr>
              <a:t>a</a:t>
            </a:r>
            <a:r>
              <a:rPr b="0" i="0" lang="de-DE" sz="2400" u="none" cap="none" strike="noStrike">
                <a:solidFill>
                  <a:srgbClr val="33CC33"/>
                </a:solidFill>
                <a:latin typeface="Arial"/>
                <a:ea typeface="Arial"/>
                <a:cs typeface="Arial"/>
                <a:sym typeface="Arial"/>
              </a:rPr>
              <a:t>r</a:t>
            </a:r>
            <a:r>
              <a:rPr b="0" i="0" lang="de-DE" sz="2400" u="none" cap="none" strike="noStrike">
                <a:solidFill>
                  <a:srgbClr val="FFFF00"/>
                </a:solidFill>
                <a:latin typeface="Arial"/>
                <a:ea typeface="Arial"/>
                <a:cs typeface="Arial"/>
                <a:sym typeface="Arial"/>
              </a:rPr>
              <a:t>b</a:t>
            </a:r>
            <a:r>
              <a:rPr b="0" i="0" lang="de-DE" sz="2400" u="none" cap="none" strike="noStrike">
                <a:solidFill>
                  <a:schemeClr val="dk1"/>
                </a:solidFill>
                <a:latin typeface="Arial"/>
                <a:ea typeface="Arial"/>
                <a:cs typeface="Arial"/>
                <a:sym typeface="Arial"/>
              </a:rPr>
              <a:t>wahrnehmung</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Kontrastempfindlichkeit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Verlust von</a:t>
            </a:r>
            <a:r>
              <a:rPr b="0" i="0" lang="de-DE" sz="2400" u="none" cap="none" strike="noStrike">
                <a:solidFill>
                  <a:srgbClr val="0000FF"/>
                </a:solidFill>
                <a:latin typeface="Arial"/>
                <a:ea typeface="Arial"/>
                <a:cs typeface="Arial"/>
                <a:sym typeface="Arial"/>
              </a:rPr>
              <a:t> 1–2 </a:t>
            </a:r>
            <a:r>
              <a:rPr b="0" i="0" lang="de-DE" sz="2400" u="none" cap="none" strike="noStrike">
                <a:solidFill>
                  <a:schemeClr val="dk1"/>
                </a:solidFill>
                <a:latin typeface="Arial"/>
                <a:ea typeface="Arial"/>
                <a:cs typeface="Arial"/>
                <a:sym typeface="Arial"/>
              </a:rPr>
              <a:t>Zeilen der BCVA</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chemeClr val="lt1"/>
                </a:solidFill>
                <a:latin typeface="Arial"/>
                <a:ea typeface="Arial"/>
                <a:cs typeface="Arial"/>
                <a:sym typeface="Arial"/>
              </a:rPr>
              <a:t>Nachtsicht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Akkommodation</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Hornhautempfindlichkeit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520"/>
              </a:spcBef>
              <a:spcAft>
                <a:spcPts val="0"/>
              </a:spcAft>
              <a:buClr>
                <a:schemeClr val="accent2"/>
              </a:buClr>
              <a:buSzPts val="1820"/>
              <a:buFont typeface="Noto Sans Symbols"/>
              <a:buChar char="●"/>
            </a:pPr>
            <a:r>
              <a:rPr b="0" i="0" lang="de-DE" sz="2600" u="none" cap="none" strike="noStrike">
                <a:solidFill>
                  <a:schemeClr val="dk1"/>
                </a:solidFill>
                <a:latin typeface="Arial"/>
                <a:ea typeface="Arial"/>
                <a:cs typeface="Arial"/>
                <a:sym typeface="Arial"/>
              </a:rPr>
              <a:t>Makula</a:t>
            </a:r>
            <a:r>
              <a:rPr b="0" i="0" lang="de-DE" sz="2600" u="none" cap="none" strike="noStrike">
                <a:solidFill>
                  <a:srgbClr val="0000FF"/>
                </a:solidFill>
                <a:latin typeface="Arial"/>
                <a:ea typeface="Arial"/>
                <a:cs typeface="Arial"/>
                <a:sym typeface="Arial"/>
              </a:rPr>
              <a:t>ödem</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Unbeabsichtigte Verbrennung </a:t>
            </a:r>
            <a:r>
              <a:rPr b="0" i="0" lang="de-DE" sz="2400" u="none" cap="none" strike="noStrike">
                <a:solidFill>
                  <a:srgbClr val="0000FF"/>
                </a:solidFill>
                <a:latin typeface="Arial"/>
                <a:ea typeface="Arial"/>
                <a:cs typeface="Arial"/>
                <a:sym typeface="Arial"/>
              </a:rPr>
              <a:t>der Fovea</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Aderhaut</a:t>
            </a:r>
            <a:r>
              <a:rPr b="0" i="0" lang="de-DE" sz="2400" u="none" cap="none" strike="noStrike">
                <a:solidFill>
                  <a:srgbClr val="0000FF"/>
                </a:solidFill>
                <a:latin typeface="Arial"/>
                <a:ea typeface="Arial"/>
                <a:cs typeface="Arial"/>
                <a:sym typeface="Arial"/>
              </a:rPr>
              <a:t>amotio</a:t>
            </a:r>
            <a:endParaRPr b="0" i="0" sz="2400" u="none" cap="none" strike="noStrike">
              <a:solidFill>
                <a:srgbClr val="0000FF"/>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Iatrogene Ruptur der </a:t>
            </a:r>
            <a:r>
              <a:rPr b="0" i="0" lang="de-DE" sz="2400" u="none" cap="none" strike="noStrike">
                <a:solidFill>
                  <a:srgbClr val="0000FF"/>
                </a:solidFill>
                <a:latin typeface="Arial"/>
                <a:ea typeface="Arial"/>
                <a:cs typeface="Arial"/>
                <a:sym typeface="Arial"/>
              </a:rPr>
              <a:t>Bruchmembran:   CNVM</a:t>
            </a:r>
            <a:endParaRPr b="0" i="0" sz="2400" u="none" cap="none" strike="noStrike">
              <a:solidFill>
                <a:srgbClr val="0000FF"/>
              </a:solidFill>
              <a:latin typeface="Arial"/>
              <a:ea typeface="Arial"/>
              <a:cs typeface="Arial"/>
              <a:sym typeface="Arial"/>
            </a:endParaRPr>
          </a:p>
          <a:p>
            <a:pPr indent="0" lvl="1" marL="344487" marR="0" rtl="0" algn="l">
              <a:lnSpc>
                <a:spcPct val="100000"/>
              </a:lnSpc>
              <a:spcBef>
                <a:spcPts val="480"/>
              </a:spcBef>
              <a:spcAft>
                <a:spcPts val="0"/>
              </a:spcAft>
              <a:buClr>
                <a:schemeClr val="accent2"/>
              </a:buClr>
              <a:buSzPts val="1680"/>
              <a:buFont typeface="Noto Sans Symbols"/>
              <a:buNone/>
            </a:pPr>
            <a:r>
              <a:t/>
            </a:r>
            <a:endParaRPr b="0" i="0" sz="2400" u="none" cap="none" strike="noStrike">
              <a:solidFill>
                <a:schemeClr val="lt1"/>
              </a:solidFill>
              <a:latin typeface="Arial"/>
              <a:ea typeface="Arial"/>
              <a:cs typeface="Arial"/>
              <a:sym typeface="Arial"/>
            </a:endParaRPr>
          </a:p>
        </p:txBody>
      </p:sp>
      <p:sp>
        <p:nvSpPr>
          <p:cNvPr id="1100" name="Google Shape;1100;p52"/>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latin typeface="Arial"/>
                <a:ea typeface="Arial"/>
                <a:cs typeface="Arial"/>
                <a:sym typeface="Arial"/>
              </a:rPr>
              <a:t>F</a:t>
            </a:r>
            <a:endParaRPr/>
          </a:p>
        </p:txBody>
      </p:sp>
      <p:sp>
        <p:nvSpPr>
          <p:cNvPr id="1101" name="Google Shape;1101;p52"/>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marR="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1102" name="Google Shape;1102;p52"/>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sp>
        <p:nvSpPr>
          <p:cNvPr id="1103" name="Google Shape;1103;p52"/>
          <p:cNvSpPr/>
          <p:nvPr/>
        </p:nvSpPr>
        <p:spPr>
          <a:xfrm>
            <a:off x="7332445" y="1306909"/>
            <a:ext cx="381000" cy="2266890"/>
          </a:xfrm>
          <a:prstGeom prst="rightBrace">
            <a:avLst>
              <a:gd fmla="val 8333" name="adj1"/>
              <a:gd fmla="val 50000" name="adj2"/>
            </a:avLst>
          </a:prstGeom>
          <a:no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04" name="Google Shape;1104;p52"/>
          <p:cNvSpPr txBox="1"/>
          <p:nvPr/>
        </p:nvSpPr>
        <p:spPr>
          <a:xfrm>
            <a:off x="7713445" y="2478454"/>
            <a:ext cx="1489510" cy="307777"/>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200"/>
              <a:buFont typeface="Arial"/>
              <a:buNone/>
            </a:pPr>
            <a:r>
              <a:rPr b="0" i="1" lang="de-DE" sz="1200" u="none" cap="none" strike="noStrike">
                <a:solidFill>
                  <a:schemeClr val="dk1"/>
                </a:solidFill>
                <a:latin typeface="Arial"/>
                <a:ea typeface="Arial"/>
                <a:cs typeface="Arial"/>
                <a:sym typeface="Arial"/>
              </a:rPr>
              <a:t>Auswirkungen auf das Sehvermögen</a:t>
            </a:r>
            <a:endParaRPr b="0" i="0" sz="1400" u="none" cap="none" strike="noStrike">
              <a:solidFill>
                <a:srgbClr val="000000"/>
              </a:solidFill>
              <a:latin typeface="Arial"/>
              <a:ea typeface="Arial"/>
              <a:cs typeface="Arial"/>
              <a:sym typeface="Arial"/>
            </a:endParaRPr>
          </a:p>
        </p:txBody>
      </p:sp>
      <p:sp>
        <p:nvSpPr>
          <p:cNvPr id="1105" name="Google Shape;1105;p52"/>
          <p:cNvSpPr/>
          <p:nvPr/>
        </p:nvSpPr>
        <p:spPr>
          <a:xfrm>
            <a:off x="6424530" y="5499744"/>
            <a:ext cx="990600" cy="381000"/>
          </a:xfrm>
          <a:prstGeom prst="rect">
            <a:avLst/>
          </a:prstGeom>
          <a:solidFill>
            <a:srgbClr val="FFCCFF"/>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rPr b="0" i="0" lang="de-DE" sz="1200" u="none" cap="none" strike="noStrike">
                <a:solidFill>
                  <a:schemeClr val="dk1"/>
                </a:solidFill>
                <a:latin typeface="Arial"/>
                <a:ea typeface="Arial"/>
                <a:cs typeface="Arial"/>
                <a:sym typeface="Arial"/>
              </a:rPr>
              <a:t>Huch! (Abk.)</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0" name="Shape 1110"/>
        <p:cNvGrpSpPr/>
        <p:nvPr/>
      </p:nvGrpSpPr>
      <p:grpSpPr>
        <a:xfrm>
          <a:off x="0" y="0"/>
          <a:ext cx="0" cy="0"/>
          <a:chOff x="0" y="0"/>
          <a:chExt cx="0" cy="0"/>
        </a:xfrm>
      </p:grpSpPr>
      <p:sp>
        <p:nvSpPr>
          <p:cNvPr id="1111" name="Google Shape;1111;p94"/>
          <p:cNvSpPr/>
          <p:nvPr/>
        </p:nvSpPr>
        <p:spPr>
          <a:xfrm>
            <a:off x="2409166" y="5098375"/>
            <a:ext cx="944632" cy="381000"/>
          </a:xfrm>
          <a:prstGeom prst="rect">
            <a:avLst/>
          </a:prstGeom>
          <a:solidFill>
            <a:srgbClr val="FFC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Arial"/>
              <a:ea typeface="Arial"/>
              <a:cs typeface="Arial"/>
              <a:sym typeface="Arial"/>
            </a:endParaRPr>
          </a:p>
        </p:txBody>
      </p:sp>
      <p:sp>
        <p:nvSpPr>
          <p:cNvPr id="1112" name="Google Shape;1112;p94"/>
          <p:cNvSpPr/>
          <p:nvPr/>
        </p:nvSpPr>
        <p:spPr>
          <a:xfrm>
            <a:off x="5257800" y="4655254"/>
            <a:ext cx="1403077" cy="419100"/>
          </a:xfrm>
          <a:prstGeom prst="rect">
            <a:avLst/>
          </a:prstGeom>
          <a:solidFill>
            <a:srgbClr val="FFCCFF"/>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1113" name="Google Shape;1113;p94"/>
          <p:cNvSpPr/>
          <p:nvPr/>
        </p:nvSpPr>
        <p:spPr>
          <a:xfrm>
            <a:off x="1143000" y="4236154"/>
            <a:ext cx="1905000" cy="419100"/>
          </a:xfrm>
          <a:prstGeom prst="rect">
            <a:avLst/>
          </a:prstGeom>
          <a:solidFill>
            <a:srgbClr val="FFCCFF"/>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grpSp>
        <p:nvGrpSpPr>
          <p:cNvPr id="1114" name="Google Shape;1114;p94"/>
          <p:cNvGrpSpPr/>
          <p:nvPr/>
        </p:nvGrpSpPr>
        <p:grpSpPr>
          <a:xfrm>
            <a:off x="2820397" y="1143000"/>
            <a:ext cx="3428003" cy="3086864"/>
            <a:chOff x="2820397" y="1143000"/>
            <a:chExt cx="3428003" cy="3086864"/>
          </a:xfrm>
        </p:grpSpPr>
        <p:sp>
          <p:nvSpPr>
            <p:cNvPr id="1115" name="Google Shape;1115;p94"/>
            <p:cNvSpPr/>
            <p:nvPr/>
          </p:nvSpPr>
          <p:spPr>
            <a:xfrm>
              <a:off x="2895600" y="3810764"/>
              <a:ext cx="3352800" cy="4191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1116" name="Google Shape;1116;p94"/>
            <p:cNvSpPr/>
            <p:nvPr/>
          </p:nvSpPr>
          <p:spPr>
            <a:xfrm>
              <a:off x="2895600" y="3441700"/>
              <a:ext cx="2362200" cy="3810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grpSp>
          <p:nvGrpSpPr>
            <p:cNvPr id="1117" name="Google Shape;1117;p94"/>
            <p:cNvGrpSpPr/>
            <p:nvPr/>
          </p:nvGrpSpPr>
          <p:grpSpPr>
            <a:xfrm>
              <a:off x="2820397" y="1143000"/>
              <a:ext cx="3275603" cy="2207725"/>
              <a:chOff x="2820397" y="1143000"/>
              <a:chExt cx="3275603" cy="2207725"/>
            </a:xfrm>
          </p:grpSpPr>
          <p:sp>
            <p:nvSpPr>
              <p:cNvPr id="1118" name="Google Shape;1118;p94"/>
              <p:cNvSpPr/>
              <p:nvPr/>
            </p:nvSpPr>
            <p:spPr>
              <a:xfrm>
                <a:off x="2882900" y="2969725"/>
                <a:ext cx="1676400" cy="381000"/>
              </a:xfrm>
              <a:prstGeom prst="rect">
                <a:avLst/>
              </a:prstGeom>
              <a:solidFill>
                <a:schemeClr val="dk1"/>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1119" name="Google Shape;1119;p94"/>
              <p:cNvSpPr/>
              <p:nvPr/>
            </p:nvSpPr>
            <p:spPr>
              <a:xfrm>
                <a:off x="2820397" y="2533590"/>
                <a:ext cx="533400" cy="3810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1120" name="Google Shape;1120;p94"/>
              <p:cNvSpPr/>
              <p:nvPr/>
            </p:nvSpPr>
            <p:spPr>
              <a:xfrm>
                <a:off x="2895600" y="2021254"/>
                <a:ext cx="3200400" cy="4191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1121" name="Google Shape;1121;p94"/>
              <p:cNvSpPr/>
              <p:nvPr/>
            </p:nvSpPr>
            <p:spPr>
              <a:xfrm>
                <a:off x="2882900" y="1623219"/>
                <a:ext cx="698500" cy="381000"/>
              </a:xfrm>
              <a:prstGeom prst="rect">
                <a:avLst/>
              </a:prstGeom>
              <a:solidFill>
                <a:schemeClr val="dk1"/>
              </a:solidFill>
              <a:ln cap="flat" cmpd="sng" w="9525">
                <a:solidFill>
                  <a:schemeClr val="lt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22" name="Google Shape;1122;p94"/>
              <p:cNvSpPr/>
              <p:nvPr/>
            </p:nvSpPr>
            <p:spPr>
              <a:xfrm>
                <a:off x="3467100" y="1143000"/>
                <a:ext cx="1562100" cy="419100"/>
              </a:xfrm>
              <a:prstGeom prst="rect">
                <a:avLst/>
              </a:prstGeom>
              <a:solidFill>
                <a:srgbClr val="FFCCFF"/>
              </a:solidFill>
              <a:ln cap="flat" cmpd="sng" w="9525">
                <a:solidFill>
                  <a:schemeClr val="lt1"/>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sp>
        <p:nvSpPr>
          <p:cNvPr id="1123" name="Google Shape;1123;p94"/>
          <p:cNvSpPr txBox="1"/>
          <p:nvPr/>
        </p:nvSpPr>
        <p:spPr>
          <a:xfrm>
            <a:off x="457200" y="761999"/>
            <a:ext cx="8229600" cy="5398851"/>
          </a:xfrm>
          <a:prstGeom prst="rect">
            <a:avLst/>
          </a:prstGeom>
          <a:noFill/>
          <a:ln>
            <a:noFill/>
          </a:ln>
        </p:spPr>
        <p:txBody>
          <a:bodyPr anchorCtr="0" anchor="t" bIns="12700" lIns="25400" spcFirstLastPara="1" rIns="25400" wrap="square" tIns="12700">
            <a:noAutofit/>
          </a:bodyPr>
          <a:lstStyle/>
          <a:p>
            <a:pPr indent="-342900" lvl="0" marL="342900" marR="0" rtl="0" algn="l">
              <a:lnSpc>
                <a:spcPct val="100000"/>
              </a:lnSpc>
              <a:spcBef>
                <a:spcPts val="0"/>
              </a:spcBef>
              <a:spcAft>
                <a:spcPts val="0"/>
              </a:spcAft>
              <a:buClr>
                <a:schemeClr val="dk2"/>
              </a:buClr>
              <a:buSzPts val="1680"/>
              <a:buFont typeface="Noto Sans Symbols"/>
              <a:buChar char="●"/>
            </a:pPr>
            <a:r>
              <a:rPr b="0" i="0" lang="de-DE" sz="2400" u="none" cap="none" strike="noStrike">
                <a:solidFill>
                  <a:schemeClr val="dk1"/>
                </a:solidFill>
                <a:latin typeface="Arial"/>
                <a:ea typeface="Arial"/>
                <a:cs typeface="Arial"/>
                <a:sym typeface="Arial"/>
              </a:rPr>
              <a:t>Welche Komplikationen sind bei PRP bekannt?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Eingeschränktes </a:t>
            </a:r>
            <a:r>
              <a:rPr b="0" i="0" lang="de-DE" sz="2400" u="none" cap="none" strike="noStrike">
                <a:solidFill>
                  <a:srgbClr val="0000FF"/>
                </a:solidFill>
                <a:latin typeface="Arial"/>
                <a:ea typeface="Arial"/>
                <a:cs typeface="Arial"/>
                <a:sym typeface="Arial"/>
              </a:rPr>
              <a:t>peripheres </a:t>
            </a:r>
            <a:r>
              <a:rPr b="0" i="0" lang="de-DE" sz="2400" u="none" cap="none" strike="noStrike">
                <a:solidFill>
                  <a:schemeClr val="dk1"/>
                </a:solidFill>
                <a:latin typeface="Arial"/>
                <a:ea typeface="Arial"/>
                <a:cs typeface="Arial"/>
                <a:sym typeface="Arial"/>
              </a:rPr>
              <a:t>Sehvermögen</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CC0000"/>
                </a:solidFill>
                <a:latin typeface="Arial"/>
                <a:ea typeface="Arial"/>
                <a:cs typeface="Arial"/>
                <a:sym typeface="Arial"/>
              </a:rPr>
              <a:t>F</a:t>
            </a:r>
            <a:r>
              <a:rPr b="0" i="0" lang="de-DE" sz="2400" u="none" cap="none" strike="noStrike">
                <a:solidFill>
                  <a:srgbClr val="0000FF"/>
                </a:solidFill>
                <a:latin typeface="Arial"/>
                <a:ea typeface="Arial"/>
                <a:cs typeface="Arial"/>
                <a:sym typeface="Arial"/>
              </a:rPr>
              <a:t>a</a:t>
            </a:r>
            <a:r>
              <a:rPr b="0" i="0" lang="de-DE" sz="2400" u="none" cap="none" strike="noStrike">
                <a:solidFill>
                  <a:srgbClr val="33CC33"/>
                </a:solidFill>
                <a:latin typeface="Arial"/>
                <a:ea typeface="Arial"/>
                <a:cs typeface="Arial"/>
                <a:sym typeface="Arial"/>
              </a:rPr>
              <a:t>r</a:t>
            </a:r>
            <a:r>
              <a:rPr b="0" i="0" lang="de-DE" sz="2400" u="none" cap="none" strike="noStrike">
                <a:solidFill>
                  <a:srgbClr val="FFFF00"/>
                </a:solidFill>
                <a:latin typeface="Arial"/>
                <a:ea typeface="Arial"/>
                <a:cs typeface="Arial"/>
                <a:sym typeface="Arial"/>
              </a:rPr>
              <a:t>b</a:t>
            </a:r>
            <a:r>
              <a:rPr b="0" i="0" lang="de-DE" sz="2400" u="none" cap="none" strike="noStrike">
                <a:solidFill>
                  <a:schemeClr val="dk1"/>
                </a:solidFill>
                <a:latin typeface="Arial"/>
                <a:ea typeface="Arial"/>
                <a:cs typeface="Arial"/>
                <a:sym typeface="Arial"/>
              </a:rPr>
              <a:t>wahrnehmung</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Kontrastempfindlichkeit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Verlust von</a:t>
            </a:r>
            <a:r>
              <a:rPr b="0" i="0" lang="de-DE" sz="2400" u="none" cap="none" strike="noStrike">
                <a:solidFill>
                  <a:srgbClr val="0000FF"/>
                </a:solidFill>
                <a:latin typeface="Arial"/>
                <a:ea typeface="Arial"/>
                <a:cs typeface="Arial"/>
                <a:sym typeface="Arial"/>
              </a:rPr>
              <a:t> 1–2 </a:t>
            </a:r>
            <a:r>
              <a:rPr b="0" i="0" lang="de-DE" sz="2400" u="none" cap="none" strike="noStrike">
                <a:solidFill>
                  <a:schemeClr val="dk1"/>
                </a:solidFill>
                <a:latin typeface="Arial"/>
                <a:ea typeface="Arial"/>
                <a:cs typeface="Arial"/>
                <a:sym typeface="Arial"/>
              </a:rPr>
              <a:t>Zeilen der BCVA</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chemeClr val="lt1"/>
                </a:solidFill>
                <a:latin typeface="Arial"/>
                <a:ea typeface="Arial"/>
                <a:cs typeface="Arial"/>
                <a:sym typeface="Arial"/>
              </a:rPr>
              <a:t>Nachtsicht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Akkommodation</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Verminderte </a:t>
            </a:r>
            <a:r>
              <a:rPr b="0" i="0" lang="de-DE" sz="2400" u="none" cap="none" strike="noStrike">
                <a:solidFill>
                  <a:srgbClr val="0000FF"/>
                </a:solidFill>
                <a:latin typeface="Arial"/>
                <a:ea typeface="Arial"/>
                <a:cs typeface="Arial"/>
                <a:sym typeface="Arial"/>
              </a:rPr>
              <a:t>Hornhautempfindlichkeit</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520"/>
              </a:spcBef>
              <a:spcAft>
                <a:spcPts val="0"/>
              </a:spcAft>
              <a:buClr>
                <a:schemeClr val="accent2"/>
              </a:buClr>
              <a:buSzPts val="1820"/>
              <a:buFont typeface="Noto Sans Symbols"/>
              <a:buChar char="●"/>
            </a:pPr>
            <a:r>
              <a:rPr b="0" i="0" lang="de-DE" sz="2600" u="none" cap="none" strike="noStrike">
                <a:solidFill>
                  <a:schemeClr val="dk1"/>
                </a:solidFill>
                <a:latin typeface="Arial"/>
                <a:ea typeface="Arial"/>
                <a:cs typeface="Arial"/>
                <a:sym typeface="Arial"/>
              </a:rPr>
              <a:t>Makula</a:t>
            </a:r>
            <a:r>
              <a:rPr b="0" i="0" lang="de-DE" sz="2600" u="none" cap="none" strike="noStrike">
                <a:solidFill>
                  <a:srgbClr val="0000FF"/>
                </a:solidFill>
                <a:latin typeface="Arial"/>
                <a:ea typeface="Arial"/>
                <a:cs typeface="Arial"/>
                <a:sym typeface="Arial"/>
              </a:rPr>
              <a:t>ödem</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Unbeabsichtigte Verbrennung </a:t>
            </a:r>
            <a:r>
              <a:rPr b="0" i="0" lang="de-DE" sz="2400" u="none" cap="none" strike="noStrike">
                <a:solidFill>
                  <a:srgbClr val="0000FF"/>
                </a:solidFill>
                <a:latin typeface="Arial"/>
                <a:ea typeface="Arial"/>
                <a:cs typeface="Arial"/>
                <a:sym typeface="Arial"/>
              </a:rPr>
              <a:t>der Fovea</a:t>
            </a:r>
            <a:endParaRPr b="0" i="0" sz="1400" u="none" cap="none" strike="noStrike">
              <a:solidFill>
                <a:srgbClr val="000000"/>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Aderhaut</a:t>
            </a:r>
            <a:r>
              <a:rPr b="0" i="0" lang="de-DE" sz="2400" u="none" cap="none" strike="noStrike">
                <a:solidFill>
                  <a:srgbClr val="0000FF"/>
                </a:solidFill>
                <a:latin typeface="Arial"/>
                <a:ea typeface="Arial"/>
                <a:cs typeface="Arial"/>
                <a:sym typeface="Arial"/>
              </a:rPr>
              <a:t>amotio</a:t>
            </a:r>
            <a:endParaRPr b="0" i="0" sz="2400" u="none" cap="none" strike="noStrike">
              <a:solidFill>
                <a:srgbClr val="0000FF"/>
              </a:solidFill>
              <a:latin typeface="Arial"/>
              <a:ea typeface="Arial"/>
              <a:cs typeface="Arial"/>
              <a:sym typeface="Arial"/>
            </a:endParaRPr>
          </a:p>
          <a:p>
            <a:pPr indent="-347663" lvl="1" marL="692150" marR="0" rtl="0" algn="l">
              <a:lnSpc>
                <a:spcPct val="100000"/>
              </a:lnSpc>
              <a:spcBef>
                <a:spcPts val="480"/>
              </a:spcBef>
              <a:spcAft>
                <a:spcPts val="0"/>
              </a:spcAft>
              <a:buClr>
                <a:schemeClr val="accent2"/>
              </a:buClr>
              <a:buSzPts val="1680"/>
              <a:buFont typeface="Noto Sans Symbols"/>
              <a:buChar char="●"/>
            </a:pPr>
            <a:r>
              <a:rPr b="0" i="0" lang="de-DE" sz="2400" u="none" cap="none" strike="noStrike">
                <a:solidFill>
                  <a:schemeClr val="dk1"/>
                </a:solidFill>
                <a:latin typeface="Arial"/>
                <a:ea typeface="Arial"/>
                <a:cs typeface="Arial"/>
                <a:sym typeface="Arial"/>
              </a:rPr>
              <a:t>Iatrogene Ruptur der </a:t>
            </a:r>
            <a:r>
              <a:rPr b="0" i="0" lang="de-DE" sz="2400" u="none" cap="none" strike="noStrike">
                <a:solidFill>
                  <a:srgbClr val="0000FF"/>
                </a:solidFill>
                <a:latin typeface="Arial"/>
                <a:ea typeface="Arial"/>
                <a:cs typeface="Arial"/>
                <a:sym typeface="Arial"/>
              </a:rPr>
              <a:t>Bruchmembran:   CNV</a:t>
            </a:r>
            <a:endParaRPr b="0" i="0" sz="2400" u="none" cap="none" strike="noStrike">
              <a:solidFill>
                <a:srgbClr val="0000FF"/>
              </a:solidFill>
              <a:latin typeface="Arial"/>
              <a:ea typeface="Arial"/>
              <a:cs typeface="Arial"/>
              <a:sym typeface="Arial"/>
            </a:endParaRPr>
          </a:p>
          <a:p>
            <a:pPr indent="0" lvl="1" marL="344487" marR="0" rtl="0" algn="l">
              <a:lnSpc>
                <a:spcPct val="100000"/>
              </a:lnSpc>
              <a:spcBef>
                <a:spcPts val="480"/>
              </a:spcBef>
              <a:spcAft>
                <a:spcPts val="0"/>
              </a:spcAft>
              <a:buClr>
                <a:schemeClr val="accent2"/>
              </a:buClr>
              <a:buSzPts val="1680"/>
              <a:buFont typeface="Noto Sans Symbols"/>
              <a:buNone/>
            </a:pPr>
            <a:r>
              <a:t/>
            </a:r>
            <a:endParaRPr b="0" i="0" sz="2400" u="none" cap="none" strike="noStrike">
              <a:solidFill>
                <a:schemeClr val="lt1"/>
              </a:solidFill>
              <a:latin typeface="Arial"/>
              <a:ea typeface="Arial"/>
              <a:cs typeface="Arial"/>
              <a:sym typeface="Arial"/>
            </a:endParaRPr>
          </a:p>
        </p:txBody>
      </p:sp>
      <p:sp>
        <p:nvSpPr>
          <p:cNvPr id="1124" name="Google Shape;1124;p94"/>
          <p:cNvSpPr txBox="1"/>
          <p:nvPr>
            <p:ph type="title"/>
          </p:nvPr>
        </p:nvSpPr>
        <p:spPr>
          <a:xfrm>
            <a:off x="457200" y="122238"/>
            <a:ext cx="7543800" cy="715962"/>
          </a:xfrm>
          <a:prstGeom prst="rect">
            <a:avLst/>
          </a:prstGeom>
          <a:noFill/>
          <a:ln>
            <a:noFill/>
          </a:ln>
        </p:spPr>
        <p:txBody>
          <a:bodyPr anchorCtr="0" anchor="b" bIns="12700" lIns="25400" spcFirstLastPara="1" rIns="25400" wrap="square" tIns="12700">
            <a:noAutofit/>
          </a:bodyPr>
          <a:lstStyle/>
          <a:p>
            <a:pPr indent="0" lvl="0" marL="0" rtl="0" algn="l">
              <a:lnSpc>
                <a:spcPct val="100000"/>
              </a:lnSpc>
              <a:spcBef>
                <a:spcPts val="0"/>
              </a:spcBef>
              <a:spcAft>
                <a:spcPts val="0"/>
              </a:spcAft>
              <a:buSzPts val="1400"/>
              <a:buNone/>
            </a:pPr>
            <a:r>
              <a:rPr lang="de-DE" sz="3600"/>
              <a:t>A</a:t>
            </a:r>
            <a:endParaRPr/>
          </a:p>
        </p:txBody>
      </p:sp>
      <p:sp>
        <p:nvSpPr>
          <p:cNvPr id="1125" name="Google Shape;1125;p94"/>
          <p:cNvSpPr txBox="1"/>
          <p:nvPr>
            <p:ph idx="12" type="sldNum"/>
          </p:nvPr>
        </p:nvSpPr>
        <p:spPr>
          <a:xfrm>
            <a:off x="7010400" y="0"/>
            <a:ext cx="2133600" cy="457200"/>
          </a:xfrm>
          <a:prstGeom prst="rect">
            <a:avLst/>
          </a:prstGeom>
          <a:noFill/>
          <a:ln>
            <a:noFill/>
          </a:ln>
        </p:spPr>
        <p:txBody>
          <a:bodyPr anchorCtr="0" anchor="t" bIns="12700" lIns="25400" spcFirstLastPara="1" rIns="25400" wrap="square" tIns="12700">
            <a:noAutofit/>
          </a:bodyPr>
          <a:lstStyle/>
          <a:p>
            <a:pPr indent="0" lvl="0" marL="0" marR="0" rtl="0" algn="r">
              <a:lnSpc>
                <a:spcPct val="100000"/>
              </a:lnSpc>
              <a:spcBef>
                <a:spcPts val="0"/>
              </a:spcBef>
              <a:spcAft>
                <a:spcPts val="0"/>
              </a:spcAft>
              <a:buSzPts val="1000"/>
              <a:buNone/>
            </a:pPr>
            <a:fld id="{00000000-1234-1234-1234-123412341234}" type="slidenum">
              <a:rPr lang="de-DE" sz="1000">
                <a:solidFill>
                  <a:schemeClr val="dk1"/>
                </a:solidFill>
                <a:latin typeface="Arial"/>
                <a:ea typeface="Arial"/>
                <a:cs typeface="Arial"/>
                <a:sym typeface="Arial"/>
              </a:rPr>
              <a:t>‹#›</a:t>
            </a:fld>
            <a:endParaRPr sz="1000">
              <a:solidFill>
                <a:schemeClr val="dk1"/>
              </a:solidFill>
              <a:latin typeface="Arial"/>
              <a:ea typeface="Arial"/>
              <a:cs typeface="Arial"/>
              <a:sym typeface="Arial"/>
            </a:endParaRPr>
          </a:p>
        </p:txBody>
      </p:sp>
      <p:sp>
        <p:nvSpPr>
          <p:cNvPr id="1126" name="Google Shape;1126;p94"/>
          <p:cNvSpPr txBox="1"/>
          <p:nvPr/>
        </p:nvSpPr>
        <p:spPr>
          <a:xfrm>
            <a:off x="2820397" y="228600"/>
            <a:ext cx="3840480" cy="411480"/>
          </a:xfrm>
          <a:prstGeom prst="rect">
            <a:avLst/>
          </a:prstGeom>
          <a:solidFill>
            <a:srgbClr val="7030A0"/>
          </a:solidFill>
          <a:ln>
            <a:noFill/>
          </a:ln>
        </p:spPr>
        <p:txBody>
          <a:bodyPr anchorCtr="0" anchor="ctr" bIns="12700" lIns="25400" spcFirstLastPara="1" rIns="25400" wrap="square" tIns="12700">
            <a:noAutofit/>
          </a:bodyPr>
          <a:lstStyle/>
          <a:p>
            <a:pPr indent="0" lvl="0" marL="0" marR="0" rtl="0" algn="ctr">
              <a:lnSpc>
                <a:spcPct val="100000"/>
              </a:lnSpc>
              <a:spcBef>
                <a:spcPts val="0"/>
              </a:spcBef>
              <a:spcAft>
                <a:spcPts val="0"/>
              </a:spcAft>
              <a:buClr>
                <a:srgbClr val="000000"/>
              </a:buClr>
              <a:buSzPts val="2000"/>
              <a:buFont typeface="Arial"/>
              <a:buNone/>
            </a:pPr>
            <a:r>
              <a:rPr b="1" i="0" lang="de-DE" sz="2000" u="none" cap="none" strike="noStrike">
                <a:solidFill>
                  <a:schemeClr val="lt1"/>
                </a:solidFill>
                <a:latin typeface="Arial"/>
                <a:ea typeface="Arial"/>
                <a:cs typeface="Arial"/>
                <a:sym typeface="Arial"/>
              </a:rPr>
              <a:t>PRP und seine Komplikationen</a:t>
            </a:r>
            <a:endParaRPr b="0" i="0" sz="1400" u="none" cap="none" strike="noStrike">
              <a:solidFill>
                <a:srgbClr val="000000"/>
              </a:solidFill>
              <a:latin typeface="Arial"/>
              <a:ea typeface="Arial"/>
              <a:cs typeface="Arial"/>
              <a:sym typeface="Arial"/>
            </a:endParaRPr>
          </a:p>
        </p:txBody>
      </p:sp>
      <p:sp>
        <p:nvSpPr>
          <p:cNvPr id="1127" name="Google Shape;1127;p94"/>
          <p:cNvSpPr/>
          <p:nvPr/>
        </p:nvSpPr>
        <p:spPr>
          <a:xfrm>
            <a:off x="7332445" y="1306909"/>
            <a:ext cx="381000" cy="2266890"/>
          </a:xfrm>
          <a:prstGeom prst="rightBrace">
            <a:avLst>
              <a:gd fmla="val 8333" name="adj1"/>
              <a:gd fmla="val 50000" name="adj2"/>
            </a:avLst>
          </a:prstGeom>
          <a:no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28" name="Google Shape;1128;p94"/>
          <p:cNvSpPr txBox="1"/>
          <p:nvPr/>
        </p:nvSpPr>
        <p:spPr>
          <a:xfrm>
            <a:off x="7713445" y="2478454"/>
            <a:ext cx="1489510" cy="307777"/>
          </a:xfrm>
          <a:prstGeom prst="rect">
            <a:avLst/>
          </a:prstGeom>
          <a:noFill/>
          <a:ln>
            <a:noFill/>
          </a:ln>
        </p:spPr>
        <p:txBody>
          <a:bodyPr anchorCtr="0" anchor="t" bIns="12700" lIns="25400" spcFirstLastPara="1" rIns="25400" wrap="square" tIns="12700">
            <a:spAutoFit/>
          </a:bodyPr>
          <a:lstStyle/>
          <a:p>
            <a:pPr indent="0" lvl="0" marL="0" marR="0" rtl="0" algn="l">
              <a:lnSpc>
                <a:spcPct val="100000"/>
              </a:lnSpc>
              <a:spcBef>
                <a:spcPts val="0"/>
              </a:spcBef>
              <a:spcAft>
                <a:spcPts val="0"/>
              </a:spcAft>
              <a:buClr>
                <a:srgbClr val="000000"/>
              </a:buClr>
              <a:buSzPts val="1200"/>
              <a:buFont typeface="Arial"/>
              <a:buNone/>
            </a:pPr>
            <a:r>
              <a:rPr b="0" i="1" lang="de-DE" sz="1200" u="none" cap="none" strike="noStrike">
                <a:solidFill>
                  <a:schemeClr val="dk1"/>
                </a:solidFill>
                <a:latin typeface="Arial"/>
                <a:ea typeface="Arial"/>
                <a:cs typeface="Arial"/>
                <a:sym typeface="Arial"/>
              </a:rPr>
              <a:t>Auswirkungen auf das Sehvermögen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1_Network">
  <a:themeElements>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2008-09-14T15:23:11Z</dcterms:created>
  <dc:creator>Steven B. Flynn</dc:creator>
</cp:coreProperties>
</file>